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F1210-461C-4B8C-AF88-90F2C10DD410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AD53-74DF-4F6B-92BA-8CF89E2724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Paul Holmes</dc:creator>
  <cp:lastModifiedBy>Paul Holmes</cp:lastModifiedBy>
  <cp:revision>1</cp:revision>
  <dcterms:created xsi:type="dcterms:W3CDTF">2013-05-06T21:35:32Z</dcterms:created>
  <dcterms:modified xsi:type="dcterms:W3CDTF">2013-05-06T21:37:26Z</dcterms:modified>
</cp:coreProperties>
</file>