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6B82-24FB-406F-AE7B-0813A2933FD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8E61-3975-4FE6-9ABD-493EC55D69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“Jiminy”?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Geppetto – “a language for the modeling of intelligent behavior”</a:t>
            </a:r>
            <a:endParaRPr lang="en-US" dirty="0"/>
          </a:p>
        </p:txBody>
      </p:sp>
      <p:pic>
        <p:nvPicPr>
          <p:cNvPr id="8" name="Content Placeholder 7" descr="Geppetto and Pinnochi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68534" y="2451259"/>
            <a:ext cx="3017520" cy="33985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Jiminy Cricket – Pinocchio’s wise (and comical) partner</a:t>
            </a:r>
          </a:p>
        </p:txBody>
      </p:sp>
      <p:pic>
        <p:nvPicPr>
          <p:cNvPr id="9" name="Content Placeholder 8" descr="Jimin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090602" y="3144679"/>
            <a:ext cx="1150620" cy="20116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Geppetto in a Nutshell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Why “Jiminy”?</vt:lpstr>
      <vt:lpstr>Geppetto in a Nutshell</vt:lpstr>
      <vt:lpstr>Caveats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7</cp:revision>
  <dcterms:created xsi:type="dcterms:W3CDTF">2014-04-23T18:26:06Z</dcterms:created>
  <dcterms:modified xsi:type="dcterms:W3CDTF">2014-04-23T19:52:42Z</dcterms:modified>
</cp:coreProperties>
</file>