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62B-872B-324B-9637-DF76BB0A373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28DC-94A5-6543-AC0C-8838B1A5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Momentum Factors to Predict Price Change: A New Cryptocurrency Ranking Methodology</a:t>
            </a:r>
          </a:p>
          <a:p>
            <a:r>
              <a:rPr lang="en-US" dirty="0" smtClean="0"/>
              <a:t>Matt Baldree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ranking of cryptocurrencies regarding future trends.</a:t>
            </a:r>
          </a:p>
          <a:p>
            <a:r>
              <a:rPr lang="en-US" dirty="0" smtClean="0"/>
              <a:t>Current sites focus on the past statistics.</a:t>
            </a:r>
          </a:p>
          <a:p>
            <a:r>
              <a:rPr lang="en-US" dirty="0" smtClean="0"/>
              <a:t>No investor tool to surface future opportunities for more in depth research.</a:t>
            </a:r>
          </a:p>
          <a:p>
            <a:r>
              <a:rPr lang="en-US" dirty="0" smtClean="0"/>
              <a:t>Cryptocurrency market is young and highly volatile. Large investors or “whales” can have great influence on the market. Market has minimal regulations.</a:t>
            </a:r>
          </a:p>
          <a:p>
            <a:r>
              <a:rPr lang="en-US" dirty="0" smtClean="0"/>
              <a:t>Most financial forecasting is univariate time series. This approach doesn’t capture other influential factor categories such as momentum.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money is flowing into the market.</a:t>
            </a:r>
          </a:p>
          <a:p>
            <a:r>
              <a:rPr lang="en-US" dirty="0" smtClean="0"/>
              <a:t>Want to provide people tools to help them make better investments.</a:t>
            </a:r>
          </a:p>
          <a:p>
            <a:pPr lvl="1"/>
            <a:r>
              <a:rPr lang="en-US" dirty="0" smtClean="0"/>
              <a:t>If investors had a ranking tool of cryptocurrencies, they would be exposed earlier to assets that are predicted to move allowing them to research, watch, and invest in them before market adoption.</a:t>
            </a:r>
          </a:p>
          <a:p>
            <a:pPr lvl="1"/>
            <a:r>
              <a:rPr lang="en-US" dirty="0" smtClean="0"/>
              <a:t>Early movers have an advantage over late adopters because they can realize the gains and exit before the value peaks.</a:t>
            </a:r>
          </a:p>
          <a:p>
            <a:r>
              <a:rPr lang="en-US" dirty="0" smtClean="0"/>
              <a:t>Limited research concerning cryptocurrency prediction.</a:t>
            </a:r>
          </a:p>
          <a:p>
            <a:r>
              <a:rPr lang="en-US" dirty="0" smtClean="0"/>
              <a:t>Limited research using machine learning on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7068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 data from major ranking site. Filter out cryptocurrencies based on TBD criteria.</a:t>
            </a:r>
          </a:p>
          <a:p>
            <a:r>
              <a:rPr lang="en-US" dirty="0" smtClean="0"/>
              <a:t>Transform data from time series </a:t>
            </a:r>
            <a:r>
              <a:rPr lang="en-US" smtClean="0"/>
              <a:t>into </a:t>
            </a:r>
            <a:r>
              <a:rPr lang="en-US" smtClean="0"/>
              <a:t>supervised </a:t>
            </a:r>
            <a:r>
              <a:rPr lang="en-US" dirty="0" smtClean="0"/>
              <a:t>data with appropriate lag(s) to make it stationary.</a:t>
            </a:r>
          </a:p>
          <a:p>
            <a:r>
              <a:rPr lang="en-US" dirty="0" smtClean="0"/>
              <a:t>Add other factors such as momentum indicators.</a:t>
            </a:r>
          </a:p>
          <a:p>
            <a:r>
              <a:rPr lang="en-US" dirty="0" smtClean="0"/>
              <a:t>Train and validate candidate machine learning regression models such as GLM, Naive Bayes, Gradient Tree Boosting, and LSTM to determine which model performs the best.</a:t>
            </a:r>
          </a:p>
          <a:p>
            <a:r>
              <a:rPr lang="en-US" dirty="0" smtClean="0"/>
              <a:t>Predict price change 1D, 5D, 15D</a:t>
            </a:r>
          </a:p>
          <a:p>
            <a:r>
              <a:rPr lang="en-US" dirty="0" smtClean="0"/>
              <a:t>Select model with lowest errors.</a:t>
            </a:r>
          </a:p>
        </p:txBody>
      </p:sp>
    </p:spTree>
    <p:extLst>
      <p:ext uri="{BB962C8B-B14F-4D97-AF65-F5344CB8AC3E}">
        <p14:creationId xmlns:p14="http://schemas.microsoft.com/office/powerpoint/2010/main" val="6200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or order ascending or descending based on normalized [price change * current price] for forecast filter; i.e., 1D, 5D, or 15D.</a:t>
            </a:r>
          </a:p>
          <a:p>
            <a:r>
              <a:rPr lang="en-US" dirty="0" smtClean="0"/>
              <a:t>Provide basic website to view rankings by filter.</a:t>
            </a:r>
          </a:p>
          <a:p>
            <a:r>
              <a:rPr lang="en-US" dirty="0" smtClean="0"/>
              <a:t>Retrain model daily.</a:t>
            </a:r>
          </a:p>
          <a:p>
            <a:r>
              <a:rPr lang="en-US" dirty="0" smtClean="0"/>
              <a:t>Invest $1 in the top ten ranked assets for 30 days compared to investing $10 in bitcoin over the same time period. Which ones was a better investment?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Capstone</vt:lpstr>
      <vt:lpstr>Problem</vt:lpstr>
      <vt:lpstr>Motivation</vt:lpstr>
      <vt:lpstr>Solution</vt:lpstr>
      <vt:lpstr>Solution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matt baldree</dc:creator>
  <cp:lastModifiedBy>matt baldree</cp:lastModifiedBy>
  <cp:revision>6</cp:revision>
  <dcterms:created xsi:type="dcterms:W3CDTF">2017-10-04T13:14:53Z</dcterms:created>
  <dcterms:modified xsi:type="dcterms:W3CDTF">2017-10-04T14:34:27Z</dcterms:modified>
</cp:coreProperties>
</file>