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244-CC38-1945-A7B0-14F938D5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353F9-5C66-7341-87E5-C1AF1542E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CB10-2574-F048-9349-2AC45BDF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6CEA-A303-7041-AFA0-E0BBE0C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0C53-35E7-FC45-825E-202871D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B6D4-6855-EC4E-A6C7-EE2F3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2CCED-4579-8541-AF5F-C0E137E7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B085-4C4C-454E-A3E2-3759750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9641-95B4-D84E-A326-B2F53022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393A-66E4-524A-BB4E-C29FE7C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34B9E-CBA0-FA41-8A74-59D3C6A9C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64F3A-DBBE-884A-8D37-E8AAD2D6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6836-AD42-9A42-A234-735A8626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9B4AA-7C7E-F445-8297-BD87F884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719C-87F4-2846-ADF2-80A47C9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A28-EEAE-DD48-9D95-B06AA4D6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F0AD-A803-114C-A42A-3DE3148D3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7ED1-D988-4E44-93DC-0925E18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83C4-8C88-E54D-87FC-0CDE741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4A8A-7AD3-0A42-9130-0F3F2A99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1131-622D-1A4E-A677-29E67566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E1CA-3FB6-984D-A4D2-003CF873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415DE-B163-1146-B371-9E99CE77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6BBA-0D66-DD4E-A640-980446CB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1C2B-28DA-D34E-B5CF-0438886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3FC-58A4-DE4F-8FDA-F4855484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9997-CE32-984E-BF00-4C01C5219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3F785-6DB3-F24C-9716-C5E196F3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65CA-711F-EB46-B166-7432ACB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D4D3-96F8-E146-97F3-7FDFAC0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79D3-6694-F043-8FA7-8A7ACBD5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2F77-9566-0C42-AB92-332E95C7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45FD-A961-A545-95CD-A4B4064A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DDEA8-6F87-7140-86B9-71E4955CB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D151-98FD-794E-814C-99E04A3C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39E35-F5E9-BB40-9EA5-DFE18F2B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C5842-5C9A-D045-9FCC-7759F594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37EFB-8ADE-6944-BCA6-AA23C289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F92E6-77DA-EF46-A9D3-840E53C4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E9A0-A075-464B-A83A-C1C8CADB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029F6-760E-F248-A5C5-83FFF706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09578-FE0D-0348-A994-2C47E72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C74-F2E5-4C4F-A29F-BF6238A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25C09-9C64-A94F-BC91-9FCFD5B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771B-3BA8-9642-B8F6-98E8C055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86A78-A4F2-6A47-95E5-71ED2A3F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160A-4A47-5D4A-9FEB-457EEA06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17CB-334A-9040-8B59-B5C180AF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F3E2-42E5-4949-B02D-C33F6FC6F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D2F1-02DC-B64E-81C8-5D916009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9E5B-3FD2-6A4B-8314-9E4D9732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0B68-76C4-1948-8382-45760B87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DE4E-6B22-CC4C-9514-FED05DA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2A108-DD05-6946-B5E1-EC6B76E08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D49-6203-A74A-8A85-A335410E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720A2-83C4-A04B-A871-22C9F74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243C7-A1C7-944D-B2D9-11129B9E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7475-885C-BD4B-A51E-1E0F5462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8667-C6A1-174C-9DF8-4F24AED6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DBA9-309F-5643-8053-F236C13A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470-3B60-154C-8B62-6491FC05B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091C-4947-1648-B269-6CE3C349711B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16F6-A199-F041-A34D-BA11872F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FCBB-BFE3-1A46-9F40-6D588D57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BE3D-B2EC-424D-A898-1468C12C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2EF919-37A5-0E41-8D04-6D935C69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604772"/>
            <a:ext cx="1097915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A1815-9691-EA4F-A909-21EFC2BC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371600"/>
            <a:ext cx="7239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25B0-954F-6E4E-B53A-BBEA77651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 for mammalian sperm re-analysis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74422-A591-AC4F-B15C-D5834F143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PW 5/9/2021</a:t>
            </a:r>
          </a:p>
        </p:txBody>
      </p:sp>
    </p:spTree>
    <p:extLst>
      <p:ext uri="{BB962C8B-B14F-4D97-AF65-F5344CB8AC3E}">
        <p14:creationId xmlns:p14="http://schemas.microsoft.com/office/powerpoint/2010/main" val="7494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77FC3-EF75-FC40-813B-2907B6E1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4" y="1604772"/>
            <a:ext cx="11012932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2B748-EA8C-3A46-BD56-37F30718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604772"/>
            <a:ext cx="10996041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E2CB64-4E3A-C247-A681-438F1487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604772"/>
            <a:ext cx="10996041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80904-736F-5447-84F7-132ABED2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604772"/>
            <a:ext cx="10996041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54EC3-0424-6942-8CD0-E49E721E5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604772"/>
            <a:ext cx="1097915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607CD-1665-7241-ABB7-00785A0A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604772"/>
            <a:ext cx="10996041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A8E9E-BD5E-8B47-8055-05BA91C2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604772"/>
            <a:ext cx="10996041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F779B-CCC1-1C4E-A005-CC42D439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604772"/>
            <a:ext cx="1097915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4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Charts for mammalian sperm re-analysis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5</cp:revision>
  <dcterms:created xsi:type="dcterms:W3CDTF">2021-05-09T17:04:05Z</dcterms:created>
  <dcterms:modified xsi:type="dcterms:W3CDTF">2021-05-09T19:59:53Z</dcterms:modified>
</cp:coreProperties>
</file>