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5244-CC38-1945-A7B0-14F938D58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353F9-5C66-7341-87E5-C1AF1542E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8CB10-2574-F048-9349-2AC45BDF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16CEA-A303-7041-AFA0-E0BBE0C1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80C53-35E7-FC45-825E-202871DF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B6D4-6855-EC4E-A6C7-EE2F3904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2CCED-4579-8541-AF5F-C0E137E7A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1B085-4C4C-454E-A3E2-3759750A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89641-95B4-D84E-A326-B2F53022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A393A-66E4-524A-BB4E-C29FE7C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34B9E-CBA0-FA41-8A74-59D3C6A9C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64F3A-DBBE-884A-8D37-E8AAD2D64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E6836-AD42-9A42-A234-735A8626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9B4AA-7C7E-F445-8297-BD87F884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F719C-87F4-2846-ADF2-80A47C91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8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8A28-EEAE-DD48-9D95-B06AA4D6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F0AD-A803-114C-A42A-3DE3148D3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97ED1-D988-4E44-93DC-0925E181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183C4-8C88-E54D-87FC-0CDE7412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4A8A-7AD3-0A42-9130-0F3F2A99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4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1131-622D-1A4E-A677-29E67566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3E1CA-3FB6-984D-A4D2-003CF873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415DE-B163-1146-B371-9E99CE77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16BBA-0D66-DD4E-A640-980446CB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31C2B-28DA-D34E-B5CF-04388867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9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53FC-58A4-DE4F-8FDA-F4855484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9997-CE32-984E-BF00-4C01C5219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3F785-6DB3-F24C-9716-C5E196F3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065CA-711F-EB46-B166-7432ACB5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AD4D3-96F8-E146-97F3-7FDFAC0E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979D3-6694-F043-8FA7-8A7ACBD5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4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2F77-9566-0C42-AB92-332E95C7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945FD-A961-A545-95CD-A4B4064A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DDEA8-6F87-7140-86B9-71E4955CB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AD151-98FD-794E-814C-99E04A3C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39E35-F5E9-BB40-9EA5-DFE18F2B7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C5842-5C9A-D045-9FCC-7759F594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37EFB-8ADE-6944-BCA6-AA23C289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F92E6-77DA-EF46-A9D3-840E53C4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9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E9A0-A075-464B-A83A-C1C8CADB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029F6-760E-F248-A5C5-83FFF706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09578-FE0D-0348-A994-2C47E726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49C74-F2E5-4C4F-A29F-BF6238A1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25C09-9C64-A94F-BC91-9FCFD5B0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B771B-3BA8-9642-B8F6-98E8C055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86A78-A4F2-6A47-95E5-71ED2A3F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160A-4A47-5D4A-9FEB-457EEA06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17CB-334A-9040-8B59-B5C180AFB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5F3E2-42E5-4949-B02D-C33F6FC6F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6D2F1-02DC-B64E-81C8-5D916009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E9E5B-3FD2-6A4B-8314-9E4D9732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00B68-76C4-1948-8382-45760B87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5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DE4E-6B22-CC4C-9514-FED05DAD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2A108-DD05-6946-B5E1-EC6B76E08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C6D49-6203-A74A-8A85-A335410E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720A2-83C4-A04B-A871-22C9F746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243C7-A1C7-944D-B2D9-11129B9E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57475-885C-BD4B-A51E-1E0F5462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2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88667-C6A1-174C-9DF8-4F24AED6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2DBA9-309F-5643-8053-F236C13A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5470-3B60-154C-8B62-6491FC05B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16F6-A199-F041-A34D-BA11872F9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DFCBB-BFE3-1A46-9F40-6D588D576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0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21BF84-65C5-C84C-B232-43C1D0B7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2051050"/>
            <a:ext cx="8267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65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25B0-954F-6E4E-B53A-BBEA77651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Charts for mammalian sperm re-analysis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74422-A591-AC4F-B15C-D5834F143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PW 5/9/2021</a:t>
            </a:r>
          </a:p>
        </p:txBody>
      </p:sp>
    </p:spTree>
    <p:extLst>
      <p:ext uri="{BB962C8B-B14F-4D97-AF65-F5344CB8AC3E}">
        <p14:creationId xmlns:p14="http://schemas.microsoft.com/office/powerpoint/2010/main" val="74940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73F527-AB4F-624D-B432-52DDA3345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2051050"/>
            <a:ext cx="82931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428322-4EB9-9A49-A276-F2ACFBD1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2051050"/>
            <a:ext cx="8280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6AD24D-CF38-5B43-8185-639906B8A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2051050"/>
            <a:ext cx="8280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0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C0E001-EDD4-6B43-9F19-15FB7358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2051050"/>
            <a:ext cx="8280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2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D528E6-0819-434F-9630-96A91F9CC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2051050"/>
            <a:ext cx="8267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1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562382-E979-0443-A9B9-FF93F79A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2051050"/>
            <a:ext cx="8280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9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59C069-E9FE-7A4C-BC6C-604FA515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2051050"/>
            <a:ext cx="8280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7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482066-09F8-E14C-A1E0-F1053D1B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2051050"/>
            <a:ext cx="8267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4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Macintosh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Charts for mammalian sperm re-analysis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Wilmarth</dc:creator>
  <cp:lastModifiedBy>Phillip Wilmarth</cp:lastModifiedBy>
  <cp:revision>2</cp:revision>
  <dcterms:created xsi:type="dcterms:W3CDTF">2021-05-09T17:04:05Z</dcterms:created>
  <dcterms:modified xsi:type="dcterms:W3CDTF">2021-05-09T17:16:24Z</dcterms:modified>
</cp:coreProperties>
</file>