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9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2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2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69CB7-827E-4EEE-BB88-47842C723787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A12A-1CAF-4CA4-8B49-05B6B079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487" y="303039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15/01/14</a:t>
            </a:r>
          </a:p>
          <a:p>
            <a:endParaRPr lang="en-GB" dirty="0"/>
          </a:p>
          <a:p>
            <a:r>
              <a:rPr lang="en-GB" dirty="0" err="1" smtClean="0"/>
              <a:t>Ovi</a:t>
            </a:r>
            <a:r>
              <a:rPr lang="en-GB" dirty="0" smtClean="0"/>
              <a:t> (15&amp;16) and sperm original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72170"/>
              </p:ext>
            </p:extLst>
          </p:nvPr>
        </p:nvGraphicFramePr>
        <p:xfrm>
          <a:off x="6084168" y="1761006"/>
          <a:ext cx="1728192" cy="1597852"/>
        </p:xfrm>
        <a:graphic>
          <a:graphicData uri="http://schemas.openxmlformats.org/drawingml/2006/table">
            <a:tbl>
              <a:tblPr/>
              <a:tblGrid>
                <a:gridCol w="705678"/>
                <a:gridCol w="1022514"/>
              </a:tblGrid>
              <a:tr h="2670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Sample ID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Zebra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Wildebeast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Gemsbok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Alfred's deer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Warthog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effectLst/>
                          <a:latin typeface="Calibri"/>
                        </a:rPr>
                        <a:t>Boar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effectLst/>
                          <a:latin typeface="Arial"/>
                        </a:rPr>
                        <a:t>Bull</a:t>
                      </a:r>
                    </a:p>
                  </a:txBody>
                  <a:tcPr marL="6931" marR="6931" marT="69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16695"/>
            <a:ext cx="34940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093721" y="1772816"/>
            <a:ext cx="3583346" cy="3172085"/>
            <a:chOff x="2093721" y="1772816"/>
            <a:chExt cx="3583346" cy="3172085"/>
          </a:xfrm>
        </p:grpSpPr>
        <p:pic>
          <p:nvPicPr>
            <p:cNvPr id="7170" name="Picture 2" descr="M:\Documents\PhD\150114_ovisperm.t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8"/>
            <a:stretch/>
          </p:blipFill>
          <p:spPr bwMode="auto">
            <a:xfrm>
              <a:off x="2452255" y="1772816"/>
              <a:ext cx="3224812" cy="3172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M:\Documents\PhD\150114_ovisperm.t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969"/>
            <a:stretch/>
          </p:blipFill>
          <p:spPr bwMode="auto">
            <a:xfrm>
              <a:off x="2093721" y="1772816"/>
              <a:ext cx="358534" cy="3172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06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:\Documents\PhD\280114_Sperm1-14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t="3720" r="2934" b="4093"/>
          <a:stretch/>
        </p:blipFill>
        <p:spPr bwMode="auto">
          <a:xfrm>
            <a:off x="473892" y="1484784"/>
            <a:ext cx="657498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6487" y="303039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28/01/14</a:t>
            </a:r>
          </a:p>
          <a:p>
            <a:endParaRPr lang="en-GB" dirty="0"/>
          </a:p>
          <a:p>
            <a:r>
              <a:rPr lang="en-GB" dirty="0" smtClean="0"/>
              <a:t>Sperm original 1-14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99774"/>
              </p:ext>
            </p:extLst>
          </p:nvPr>
        </p:nvGraphicFramePr>
        <p:xfrm>
          <a:off x="7308304" y="1193638"/>
          <a:ext cx="1339300" cy="2791425"/>
        </p:xfrm>
        <a:graphic>
          <a:graphicData uri="http://schemas.openxmlformats.org/drawingml/2006/table">
            <a:tbl>
              <a:tblPr/>
              <a:tblGrid>
                <a:gridCol w="312422"/>
                <a:gridCol w="1026878"/>
              </a:tblGrid>
              <a:tr h="17469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effectLst/>
                        <a:latin typeface="Arial"/>
                      </a:endParaRP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Buffalo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6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Scimitar horned Oryx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Blackbuck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Ankole 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Blackbuck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Woodmouse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Woodmouse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Ankole 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Red squirrel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Ram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Woodmouse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Lechwe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Field vole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Field vole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26369"/>
            <a:ext cx="58404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:\Documents\PhD\280114_Sperm15-24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" t="7543" r="4204" b="5879"/>
          <a:stretch/>
        </p:blipFill>
        <p:spPr bwMode="auto">
          <a:xfrm flipH="1">
            <a:off x="899591" y="1484784"/>
            <a:ext cx="75705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6487" y="303039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28/01/14</a:t>
            </a:r>
          </a:p>
          <a:p>
            <a:endParaRPr lang="en-GB" dirty="0"/>
          </a:p>
          <a:p>
            <a:r>
              <a:rPr lang="en-GB" dirty="0" smtClean="0"/>
              <a:t>Sperm original 15-24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9575"/>
              </p:ext>
            </p:extLst>
          </p:nvPr>
        </p:nvGraphicFramePr>
        <p:xfrm>
          <a:off x="7452320" y="1556792"/>
          <a:ext cx="1339300" cy="1924109"/>
        </p:xfrm>
        <a:graphic>
          <a:graphicData uri="http://schemas.openxmlformats.org/drawingml/2006/table">
            <a:tbl>
              <a:tblPr/>
              <a:tblGrid>
                <a:gridCol w="312422"/>
                <a:gridCol w="1026878"/>
              </a:tblGrid>
              <a:tr h="17469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effectLst/>
                        <a:latin typeface="Arial"/>
                      </a:endParaRP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Bank Vole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Bank Vole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Ram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Boar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Wild boar x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Field vole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BN Rat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BN Rat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Wistar Rat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9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effectLst/>
                          <a:latin typeface="Arial"/>
                        </a:rPr>
                        <a:t>Wistar</a:t>
                      </a:r>
                      <a:r>
                        <a:rPr lang="en-GB" sz="1100" b="0" i="0" u="none" strike="noStrike" dirty="0">
                          <a:effectLst/>
                          <a:latin typeface="Arial"/>
                        </a:rPr>
                        <a:t> Rat</a:t>
                      </a:r>
                    </a:p>
                  </a:txBody>
                  <a:tcPr marL="7279" marR="7279" marT="72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28967"/>
            <a:ext cx="476091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Bayram</dc:creator>
  <cp:lastModifiedBy>Helen Bayram</cp:lastModifiedBy>
  <cp:revision>4</cp:revision>
  <dcterms:created xsi:type="dcterms:W3CDTF">2015-07-31T16:59:24Z</dcterms:created>
  <dcterms:modified xsi:type="dcterms:W3CDTF">2015-07-31T17:50:18Z</dcterms:modified>
</cp:coreProperties>
</file>