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5B2-3062-EE95-6563-3DA22654A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5A1B-F7C9-36F3-8FED-00F505537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D62E-E5D6-AD9F-78E1-DA7EA84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DB54-C3C1-9976-BB46-11145825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9B8D-838D-7EE1-CFA3-B602B853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EB7C-0F74-E101-E60C-7921A2FE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778E-E856-EE7F-343C-0AA04FD7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DA66-CCD3-1165-08FD-3ABF17C6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1E67-87E2-5EE4-AEE7-0F7E7C1C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6F8F-6608-4BC2-CC95-249E38EB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589FA-A1CD-AF6B-5961-45765D6CA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C534-D837-A170-E704-827AD4B1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185C-9457-D7D3-929E-03BD688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6410-F4A8-1EC4-BAF8-0F40B01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C64B-A1DF-72B3-76A9-30F42660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1A29-6035-5353-8E20-1A4D9FC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2527-44D3-3F09-4E9E-14812AF0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7BB8-6C73-6FFE-7E47-9F147423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21CB-65DF-ED0D-28EF-AF591526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8023-F78C-D867-F363-61D2A2D4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1436-A4B8-A4C6-670A-70AF8C63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10BA4-A426-3EC4-299A-747C369D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B7C4-65AD-CE2A-3F37-89F61AF9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CF44-6E76-4D5B-1612-E7816C9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029E-572E-947A-DD45-7939A1DF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B8C-CC82-D50F-2892-D9E46A81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D52F-C586-FB70-67FD-781FAA4F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6652E-28E5-9182-0E52-9832A371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92DE-D720-1E35-2CCD-1F31972F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3FF8-3270-4F96-949F-9BF6BC55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3AD8-9F21-69B7-C709-743AFE99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E02-835F-B3EA-A6D4-AFCFAEF2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C038-AFCE-B3AB-709C-AF538380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66D37-BBF7-35C8-C4C4-19330E59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867B0-37BB-CD0F-56DC-60E30DB4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C53-E697-0C39-B370-580AF80C6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F1B92-F63E-8072-39B4-9941B8D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67392-5B5C-0D8E-7427-E685DAA9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CBDF3-36B2-5328-875D-B49DD27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992F-9973-FAF1-71CE-AA011173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FA702-F04C-EEC4-69AE-9CCF384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5919E-1371-A719-83A7-B2E0223D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9FE8-AC4A-5224-7DEF-0BA5847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06AC-4D1F-651F-E53D-EB77DC9E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451F6-C796-55A1-1DD9-01E4DA04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DBF7D-AEDF-2C7E-FDBC-B7C91B8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600B-5EC3-497C-0A1E-AB43966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2AF4-19F5-4158-65AA-983F40C0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547EB-3CFA-C2C5-323C-B4D5873E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6ECD-915A-ABBA-E7C6-71EF81F7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8F8D6-4D82-C06C-0EA7-657F19B7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9026D-7311-A2EC-8B77-7B5CF3E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ADD5-B1F2-2111-CD08-252ED91D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6BC97-7351-3421-D8AC-CFE1DE06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217C-01EA-BA18-FB22-814A98B7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DDA8-BF01-BED4-733D-6536BEAE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6A61-5C6A-BE47-0F9F-40F3D98D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8AEF-A668-F847-03B9-EE542FDE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B9E9-FF9E-6EAC-01EB-D6514F5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3BB5-CBE2-946E-BE32-06D64CD1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C412-FBB4-9874-2B0C-861DEE0F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FEF8-BEFC-9543-BA09-C4FE7A9ED655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E082-713C-C6AA-5F64-11E6A24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764F-55C2-4FAC-C3D5-B3B9DA92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1140-3170-7942-94CC-A8B476B3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D803-B262-6E53-0F8D-5D08AA45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Most proteomics analyses are protein-centric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B5AE-0146-10C6-099F-2B088387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Proteins are what we start with</a:t>
            </a:r>
          </a:p>
          <a:p>
            <a:r>
              <a:rPr lang="en-US" dirty="0"/>
              <a:t>Proteins are digested with trypsin</a:t>
            </a:r>
          </a:p>
          <a:p>
            <a:r>
              <a:rPr lang="en-US" dirty="0"/>
              <a:t>Tryptic digest is analyzed with mass spec</a:t>
            </a:r>
          </a:p>
          <a:p>
            <a:r>
              <a:rPr lang="en-US" dirty="0"/>
              <a:t>Peptides sequences are determined</a:t>
            </a:r>
          </a:p>
          <a:p>
            <a:pPr lvl="1"/>
            <a:r>
              <a:rPr lang="en-US" dirty="0"/>
              <a:t>FASTA file, search engine, some filtering for “correct” assignments</a:t>
            </a:r>
          </a:p>
          <a:p>
            <a:r>
              <a:rPr lang="en-US" dirty="0"/>
              <a:t>Proteins are inferred from assigned peptide sequences</a:t>
            </a:r>
          </a:p>
          <a:p>
            <a:r>
              <a:rPr lang="en-US" dirty="0"/>
              <a:t>Proteins are often quantified for differential abundance</a:t>
            </a:r>
          </a:p>
          <a:p>
            <a:r>
              <a:rPr lang="en-US" dirty="0"/>
              <a:t>Protein (gene) annotations used to aid interpretation of results </a:t>
            </a:r>
          </a:p>
        </p:txBody>
      </p:sp>
    </p:spTree>
    <p:extLst>
      <p:ext uri="{BB962C8B-B14F-4D97-AF65-F5344CB8AC3E}">
        <p14:creationId xmlns:p14="http://schemas.microsoft.com/office/powerpoint/2010/main" val="14558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3CE-181A-4F7D-11E1-B9259A53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Phospho peptide enrichment is peptide-centric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1F02-769A-B101-8190-9ABD8B4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spec sequences the peptide</a:t>
            </a:r>
          </a:p>
          <a:p>
            <a:r>
              <a:rPr lang="en-US" dirty="0"/>
              <a:t>Search engines assign peptide sequence and PTMs</a:t>
            </a:r>
          </a:p>
          <a:p>
            <a:r>
              <a:rPr lang="en-US" dirty="0"/>
              <a:t>Filtering for “correct” assignments is unchanged</a:t>
            </a:r>
          </a:p>
          <a:p>
            <a:r>
              <a:rPr lang="en-US" dirty="0"/>
              <a:t>Protein inference makes several assumptions that do not apply</a:t>
            </a:r>
          </a:p>
          <a:p>
            <a:r>
              <a:rPr lang="en-US" dirty="0"/>
              <a:t>Peptide-centric data should have peptide-centric result summaries</a:t>
            </a:r>
          </a:p>
          <a:p>
            <a:r>
              <a:rPr lang="en-US" dirty="0"/>
              <a:t>All phospho peptide studies are analyzed with protein-centric software</a:t>
            </a:r>
          </a:p>
        </p:txBody>
      </p:sp>
    </p:spTree>
    <p:extLst>
      <p:ext uri="{BB962C8B-B14F-4D97-AF65-F5344CB8AC3E}">
        <p14:creationId xmlns:p14="http://schemas.microsoft.com/office/powerpoint/2010/main" val="307445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00542-8EF9-3AD9-7637-21BF156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Typical proteomics data analyses</a:t>
            </a:r>
          </a:p>
        </p:txBody>
      </p:sp>
      <p:pic>
        <p:nvPicPr>
          <p:cNvPr id="6" name="Picture 5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755B5429-8BB4-DD1E-79CA-7F53641B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03" y="1714500"/>
            <a:ext cx="9144000" cy="5143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17BA2D-240B-DA33-F96E-14BE9576EE25}"/>
              </a:ext>
            </a:extLst>
          </p:cNvPr>
          <p:cNvSpPr/>
          <p:nvPr/>
        </p:nvSpPr>
        <p:spPr>
          <a:xfrm>
            <a:off x="3299253" y="2372496"/>
            <a:ext cx="7587049" cy="1594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6E7E8B-36CF-0DF6-8306-297193EB38BF}"/>
              </a:ext>
            </a:extLst>
          </p:cNvPr>
          <p:cNvSpPr/>
          <p:nvPr/>
        </p:nvSpPr>
        <p:spPr>
          <a:xfrm>
            <a:off x="2776146" y="4015044"/>
            <a:ext cx="8134865" cy="149607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E5E9-D6E0-F656-90D9-89F8C5C7971C}"/>
              </a:ext>
            </a:extLst>
          </p:cNvPr>
          <p:cNvSpPr txBox="1"/>
          <p:nvPr/>
        </p:nvSpPr>
        <p:spPr>
          <a:xfrm>
            <a:off x="782597" y="2938673"/>
            <a:ext cx="235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peptide part: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D73B5-AA8E-A8AC-EDCB-C5BA24D5EFDD}"/>
              </a:ext>
            </a:extLst>
          </p:cNvPr>
          <p:cNvSpPr txBox="1"/>
          <p:nvPr/>
        </p:nvSpPr>
        <p:spPr>
          <a:xfrm>
            <a:off x="925924" y="4347580"/>
            <a:ext cx="1631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The protein</a:t>
            </a:r>
            <a:br>
              <a:rPr lang="en-US" sz="2400" dirty="0"/>
            </a:br>
            <a:r>
              <a:rPr lang="en-US" sz="2400" dirty="0"/>
              <a:t>part:</a:t>
            </a:r>
          </a:p>
        </p:txBody>
      </p:sp>
    </p:spTree>
    <p:extLst>
      <p:ext uri="{BB962C8B-B14F-4D97-AF65-F5344CB8AC3E}">
        <p14:creationId xmlns:p14="http://schemas.microsoft.com/office/powerpoint/2010/main" val="12426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8673-09F8-275F-05D5-B21245EC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415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What are issues with using protein-centric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4E0D-245C-D428-0C35-499A0747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983"/>
            <a:ext cx="10515600" cy="4827891"/>
          </a:xfrm>
        </p:spPr>
        <p:txBody>
          <a:bodyPr/>
          <a:lstStyle/>
          <a:p>
            <a:r>
              <a:rPr lang="en-US" dirty="0"/>
              <a:t>Protein ID requirement must allow proteins with single peptides</a:t>
            </a:r>
          </a:p>
          <a:p>
            <a:pPr lvl="1"/>
            <a:r>
              <a:rPr lang="en-US" dirty="0"/>
              <a:t>Note that single peptide per protein IDs are error-prone</a:t>
            </a:r>
          </a:p>
          <a:p>
            <a:r>
              <a:rPr lang="en-US" dirty="0"/>
              <a:t>Site numbering ambiguity</a:t>
            </a:r>
          </a:p>
          <a:p>
            <a:pPr lvl="1"/>
            <a:r>
              <a:rPr lang="en-US" dirty="0"/>
              <a:t>FASTA file affect residue numbering</a:t>
            </a:r>
          </a:p>
          <a:p>
            <a:pPr lvl="1"/>
            <a:r>
              <a:rPr lang="en-US" dirty="0"/>
              <a:t>Protein grouping creates residue numbering ambiguity</a:t>
            </a:r>
          </a:p>
          <a:p>
            <a:r>
              <a:rPr lang="en-US" dirty="0"/>
              <a:t>All software attempts some protein-level error control</a:t>
            </a:r>
          </a:p>
          <a:p>
            <a:pPr lvl="1"/>
            <a:r>
              <a:rPr lang="en-US" dirty="0"/>
              <a:t>This biases the peptide sequences that are retained (a little)</a:t>
            </a:r>
          </a:p>
          <a:p>
            <a:r>
              <a:rPr lang="en-US" dirty="0"/>
              <a:t>All peptide and PTM reports are conditioned on the list of proteins</a:t>
            </a:r>
          </a:p>
          <a:p>
            <a:r>
              <a:rPr lang="en-US" dirty="0"/>
              <a:t>Quantification conditioned on peptide relationships to proteins</a:t>
            </a:r>
          </a:p>
          <a:p>
            <a:pPr lvl="1"/>
            <a:r>
              <a:rPr lang="en-US" dirty="0"/>
              <a:t>Shared or unique definitions require a protein context</a:t>
            </a:r>
          </a:p>
        </p:txBody>
      </p:sp>
    </p:spTree>
    <p:extLst>
      <p:ext uri="{BB962C8B-B14F-4D97-AF65-F5344CB8AC3E}">
        <p14:creationId xmlns:p14="http://schemas.microsoft.com/office/powerpoint/2010/main" val="6525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805F-BBE0-66CC-A021-A977537A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does that leave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8AF7-3529-9AEB-6226-2F551EE5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peptide centric summaries of results</a:t>
            </a:r>
          </a:p>
          <a:p>
            <a:r>
              <a:rPr lang="en-US" dirty="0"/>
              <a:t>Need to worry about site numbering and FASTA file choice</a:t>
            </a:r>
          </a:p>
          <a:p>
            <a:r>
              <a:rPr lang="en-US" dirty="0"/>
              <a:t>Need to ignore shared or unique peptide concept</a:t>
            </a:r>
          </a:p>
          <a:p>
            <a:r>
              <a:rPr lang="en-US" dirty="0"/>
              <a:t>Need to worry about site localization</a:t>
            </a:r>
          </a:p>
          <a:p>
            <a:r>
              <a:rPr lang="en-US" dirty="0"/>
              <a:t>Need to group peptides in some sensible way</a:t>
            </a:r>
          </a:p>
          <a:p>
            <a:pPr lvl="1"/>
            <a:r>
              <a:rPr lang="en-US" dirty="0"/>
              <a:t>Improves quantitation</a:t>
            </a:r>
          </a:p>
          <a:p>
            <a:pPr lvl="1"/>
            <a:r>
              <a:rPr lang="en-US" dirty="0"/>
              <a:t>Improves statistical testing</a:t>
            </a:r>
          </a:p>
          <a:p>
            <a:pPr lvl="1"/>
            <a:r>
              <a:rPr lang="en-US" dirty="0"/>
              <a:t>Can have some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95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DEA3-FEF7-F02E-F61C-FC434832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Multiple TMT plex experiments are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0D71-8766-3F2D-2AE6-0EB28939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proteins between plexes is MUCH more robust than matching peptides</a:t>
            </a:r>
          </a:p>
          <a:p>
            <a:r>
              <a:rPr lang="en-US" dirty="0"/>
              <a:t>Far fewer peptides will be seen across plexes than proteins</a:t>
            </a:r>
          </a:p>
          <a:p>
            <a:pPr lvl="1"/>
            <a:r>
              <a:rPr lang="en-US" dirty="0"/>
              <a:t>A few thousand proteins versus tens of thousands of peptides</a:t>
            </a:r>
          </a:p>
          <a:p>
            <a:r>
              <a:rPr lang="en-US" dirty="0"/>
              <a:t>Peptide matching will have site localization issues</a:t>
            </a:r>
          </a:p>
          <a:p>
            <a:pPr lvl="1"/>
            <a:r>
              <a:rPr lang="en-US" dirty="0"/>
              <a:t>Grouping peptides will improve matching</a:t>
            </a:r>
          </a:p>
          <a:p>
            <a:pPr lvl="1"/>
            <a:r>
              <a:rPr lang="en-US" dirty="0"/>
              <a:t>Grouping can lead to loss of information</a:t>
            </a:r>
          </a:p>
          <a:p>
            <a:r>
              <a:rPr lang="en-US" dirty="0"/>
              <a:t>There is no software to do this yet (coding this is not easy)</a:t>
            </a:r>
          </a:p>
        </p:txBody>
      </p:sp>
    </p:spTree>
    <p:extLst>
      <p:ext uri="{BB962C8B-B14F-4D97-AF65-F5344CB8AC3E}">
        <p14:creationId xmlns:p14="http://schemas.microsoft.com/office/powerpoint/2010/main" val="34814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340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Most proteomics analyses are protein-centric</vt:lpstr>
      <vt:lpstr>Phospho peptide enrichment is peptide-centric</vt:lpstr>
      <vt:lpstr>Typical proteomics data analyses</vt:lpstr>
      <vt:lpstr>What are issues with using protein-centric tools?</vt:lpstr>
      <vt:lpstr>Where does that leave us?</vt:lpstr>
      <vt:lpstr>Multiple TMT plex experiments are 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proteomics analyses are protein-centric</dc:title>
  <dc:creator>Phillip Wilmarth</dc:creator>
  <cp:lastModifiedBy>Phillip Wilmarth</cp:lastModifiedBy>
  <cp:revision>4</cp:revision>
  <dcterms:created xsi:type="dcterms:W3CDTF">2023-12-18T18:15:54Z</dcterms:created>
  <dcterms:modified xsi:type="dcterms:W3CDTF">2024-02-27T00:52:03Z</dcterms:modified>
</cp:coreProperties>
</file>