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6"/>
    <p:restoredTop sz="94694"/>
  </p:normalViewPr>
  <p:slideViewPr>
    <p:cSldViewPr snapToGrid="0">
      <p:cViewPr varScale="1">
        <p:scale>
          <a:sx n="98" d="100"/>
          <a:sy n="98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187A-5D33-3594-0F41-066B0C5F89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9F096-7676-573A-4ABD-AE434F3CE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6F5B9-B802-F4B9-BC0C-896620DA7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A528-8EE1-F1FC-6635-4A9F0E30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2A13B-304C-6F07-A04E-D8709DFC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1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0491-3802-89CA-B0C6-496EAB57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9D08B-374C-7C73-761D-2D97537B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C4CD8-D527-5858-D335-3EDC97614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31E0B-F838-FAAF-C00A-3424230C7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DFDA-98D3-B3BA-1D1D-F552B98D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D851D6-4A6C-81E0-1CFA-D5C127E7FA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548A1-875F-D4A2-4276-1E3B5BF8D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7B2F-72AD-0822-4A22-1239D5D41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8671-69D0-E424-699A-0242E7047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E7B0F-D392-2038-D444-A4DB13271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DD16-A1C7-1F25-B4D4-15535CCC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83C9B-7453-FC73-2B93-E85455BCC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4D58B-7142-981C-C1AB-79890DA7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CA86-E8FC-E4A6-7159-99DD46CE7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6011-8D58-A682-B343-4236FCCF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3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1F29-B2A1-DF2C-9529-29FF94F8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9592C-D9D2-3C54-AE10-F2531167D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03231-782E-041B-05D0-6A197E73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E79CC-37B8-DA18-2225-5DD73721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94163-42C8-B626-ED72-C295736E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7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2D5A-521A-B4D3-A6CB-5A1C04F61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4E64A-E058-001F-FFBD-710A90C1C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23A23-18CF-5ABD-E08A-C81BF95F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79E7-49B6-5EFA-67AD-93391564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DCDA6-2963-A979-1E95-6E2F6279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AA113-04CD-FB8A-6A29-A7F5872B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0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1AEE7-655F-B042-6F5D-A4D74226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9A1963-2CD2-4730-9F6B-31F39D558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D018C-694A-781F-5282-C8EC4AFCA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47964-F0E9-D9E3-D41E-E94F1575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9205A-7F59-7426-3527-A47BC05DA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3CB83-37E4-6AA3-5630-C24D066F9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CF017-88DE-5221-616D-67A14DAC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47194-EBE7-9DFB-61F6-B6F7960C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64B6-2E90-26B5-D77C-416D8786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6387C-E713-ADF2-9B03-785DC01D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AF322-FCD1-E98E-2187-825EF0CA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F42BB-79D5-230D-03B2-C35FA9EA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6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8F717-3844-A887-B5E3-EB10DE33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30C63-63C1-AC52-FAAC-93E3D1F0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1021-A013-A67F-E4EA-3456010A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2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566C-438E-016E-7A7C-81EA3833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2A6E-2CDA-DE36-3192-F8707DCD8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B5F18-4F3D-0AC4-21A2-A1250113D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1CC63-84C2-5092-9DA9-8398B25F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37CA9-ED2F-924B-4A6E-10374BAC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186C0-5C1B-DC28-2F2D-F04350EF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5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1A3D-9FE4-1D84-C33C-CB013CCA6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9111F-BB74-4B89-A212-DCC5CF600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D5938-93B8-6710-2D0F-802384786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0F77E-D75A-0F4D-9D17-2542D78F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93854-DFDC-987C-060F-C061D8866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3D14E-7DD3-EC4B-3A84-2789B099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6417A-B5C2-FCCF-DA96-2225DA89D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5C16-4AB9-62E2-B784-64474E65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E883E-DF81-3676-93D8-CAC78BBBE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98710-FAC5-4946-ADAF-482467A9B789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4711-C570-03CD-D835-C9906B073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18F32-1F6C-B0D5-E2B9-64CC238C1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62C9C-9279-E94B-8625-5027BEE04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7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2874-0998-11BD-F736-62250CFB5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TMT channel cross-talk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25DFD-4A80-A0ED-CFD0-D71AE22CF9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Phil Wilmarth</a:t>
            </a:r>
          </a:p>
          <a:p>
            <a:r>
              <a:rPr lang="en-US" dirty="0"/>
              <a:t>August 20, 2022</a:t>
            </a:r>
          </a:p>
        </p:txBody>
      </p:sp>
    </p:spTree>
    <p:extLst>
      <p:ext uri="{BB962C8B-B14F-4D97-AF65-F5344CB8AC3E}">
        <p14:creationId xmlns:p14="http://schemas.microsoft.com/office/powerpoint/2010/main" val="408216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7793374-27C4-06DE-A482-4C3AED136FC8}"/>
              </a:ext>
            </a:extLst>
          </p:cNvPr>
          <p:cNvSpPr/>
          <p:nvPr/>
        </p:nvSpPr>
        <p:spPr>
          <a:xfrm>
            <a:off x="603668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AF5CB9-0F2D-7EB8-8263-E2C83F2C41D4}"/>
              </a:ext>
            </a:extLst>
          </p:cNvPr>
          <p:cNvSpPr/>
          <p:nvPr/>
        </p:nvSpPr>
        <p:spPr>
          <a:xfrm>
            <a:off x="1155461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C396C-95EC-05E3-7014-33470B7352C3}"/>
              </a:ext>
            </a:extLst>
          </p:cNvPr>
          <p:cNvSpPr/>
          <p:nvPr/>
        </p:nvSpPr>
        <p:spPr>
          <a:xfrm>
            <a:off x="2251165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E7D13F-B54A-1A67-D964-4DB22C038F9F}"/>
              </a:ext>
            </a:extLst>
          </p:cNvPr>
          <p:cNvSpPr/>
          <p:nvPr/>
        </p:nvSpPr>
        <p:spPr>
          <a:xfrm>
            <a:off x="1699372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28B3D6-11CF-2F3F-EBA2-9BEE803DF7F3}"/>
              </a:ext>
            </a:extLst>
          </p:cNvPr>
          <p:cNvSpPr/>
          <p:nvPr/>
        </p:nvSpPr>
        <p:spPr>
          <a:xfrm>
            <a:off x="10016954" y="262113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19B6D-E17A-4794-BF2D-FF5FF5C464AF}"/>
              </a:ext>
            </a:extLst>
          </p:cNvPr>
          <p:cNvSpPr/>
          <p:nvPr/>
        </p:nvSpPr>
        <p:spPr>
          <a:xfrm>
            <a:off x="9461753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75730-1BCD-F9D3-85FE-833FF32A0205}"/>
              </a:ext>
            </a:extLst>
          </p:cNvPr>
          <p:cNvSpPr/>
          <p:nvPr/>
        </p:nvSpPr>
        <p:spPr>
          <a:xfrm>
            <a:off x="8906552" y="263008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96E1-555F-9218-EC23-DF4A641CC132}"/>
              </a:ext>
            </a:extLst>
          </p:cNvPr>
          <p:cNvSpPr/>
          <p:nvPr/>
        </p:nvSpPr>
        <p:spPr>
          <a:xfrm>
            <a:off x="8351351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1CE8AD-FB99-63C1-5A76-2D2642376FCA}"/>
              </a:ext>
            </a:extLst>
          </p:cNvPr>
          <p:cNvSpPr/>
          <p:nvPr/>
        </p:nvSpPr>
        <p:spPr>
          <a:xfrm>
            <a:off x="7796150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70808-1D7A-7C07-45E9-2042B380C7D4}"/>
              </a:ext>
            </a:extLst>
          </p:cNvPr>
          <p:cNvSpPr/>
          <p:nvPr/>
        </p:nvSpPr>
        <p:spPr>
          <a:xfrm>
            <a:off x="7240949" y="261772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F3513A-AD85-1978-1A89-4AF51AB7AB69}"/>
              </a:ext>
            </a:extLst>
          </p:cNvPr>
          <p:cNvSpPr/>
          <p:nvPr/>
        </p:nvSpPr>
        <p:spPr>
          <a:xfrm>
            <a:off x="6681274" y="2629016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5B02B-0938-8396-653F-894F1F2D88AC}"/>
              </a:ext>
            </a:extLst>
          </p:cNvPr>
          <p:cNvSpPr/>
          <p:nvPr/>
        </p:nvSpPr>
        <p:spPr>
          <a:xfrm>
            <a:off x="6121598" y="2613250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DEED9-734E-825C-3FB0-29C4C0CA5B20}"/>
              </a:ext>
            </a:extLst>
          </p:cNvPr>
          <p:cNvSpPr/>
          <p:nvPr/>
        </p:nvSpPr>
        <p:spPr>
          <a:xfrm>
            <a:off x="5566397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8999E-E6A4-12EC-E45A-C8099C241DFB}"/>
              </a:ext>
            </a:extLst>
          </p:cNvPr>
          <p:cNvSpPr/>
          <p:nvPr/>
        </p:nvSpPr>
        <p:spPr>
          <a:xfrm>
            <a:off x="5010130" y="2629016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36F2E-9F07-EA0F-483B-AB951D567764}"/>
              </a:ext>
            </a:extLst>
          </p:cNvPr>
          <p:cNvSpPr/>
          <p:nvPr/>
        </p:nvSpPr>
        <p:spPr>
          <a:xfrm>
            <a:off x="4458337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B59664-157A-1F29-B18C-8D9321E76D92}"/>
              </a:ext>
            </a:extLst>
          </p:cNvPr>
          <p:cNvSpPr/>
          <p:nvPr/>
        </p:nvSpPr>
        <p:spPr>
          <a:xfrm>
            <a:off x="3906544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B66FDD-56D2-8763-333E-ED5D2AFB3E84}"/>
              </a:ext>
            </a:extLst>
          </p:cNvPr>
          <p:cNvSpPr/>
          <p:nvPr/>
        </p:nvSpPr>
        <p:spPr>
          <a:xfrm>
            <a:off x="3346868" y="262113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4A12DE-F740-628C-6CD6-F0D998E93690}"/>
              </a:ext>
            </a:extLst>
          </p:cNvPr>
          <p:cNvSpPr/>
          <p:nvPr/>
        </p:nvSpPr>
        <p:spPr>
          <a:xfrm>
            <a:off x="2802958" y="262113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6F6B1-0FB7-FA4C-CB3C-0A328851BDC1}"/>
              </a:ext>
            </a:extLst>
          </p:cNvPr>
          <p:cNvSpPr txBox="1"/>
          <p:nvPr/>
        </p:nvSpPr>
        <p:spPr>
          <a:xfrm>
            <a:off x="602083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1439E-6536-FFFA-505E-89CB63613F49}"/>
              </a:ext>
            </a:extLst>
          </p:cNvPr>
          <p:cNvSpPr txBox="1"/>
          <p:nvPr/>
        </p:nvSpPr>
        <p:spPr>
          <a:xfrm>
            <a:off x="1692529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E6D6B-7CC1-9EF8-59EC-E351721A7892}"/>
              </a:ext>
            </a:extLst>
          </p:cNvPr>
          <p:cNvSpPr txBox="1"/>
          <p:nvPr/>
        </p:nvSpPr>
        <p:spPr>
          <a:xfrm>
            <a:off x="2784025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DA8AA-D8D6-AC4A-DF05-5EA1B550342E}"/>
              </a:ext>
            </a:extLst>
          </p:cNvPr>
          <p:cNvSpPr txBox="1"/>
          <p:nvPr/>
        </p:nvSpPr>
        <p:spPr>
          <a:xfrm>
            <a:off x="390103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0EB8E-8186-8E75-EAA3-267EE6EF4D5B}"/>
              </a:ext>
            </a:extLst>
          </p:cNvPr>
          <p:cNvSpPr txBox="1"/>
          <p:nvPr/>
        </p:nvSpPr>
        <p:spPr>
          <a:xfrm>
            <a:off x="501683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EA9B8-1CF4-FC77-E3BB-BA2A14C89EEB}"/>
              </a:ext>
            </a:extLst>
          </p:cNvPr>
          <p:cNvSpPr txBox="1"/>
          <p:nvPr/>
        </p:nvSpPr>
        <p:spPr>
          <a:xfrm>
            <a:off x="612053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EA17A-1E64-77CA-A048-5A518E84D517}"/>
              </a:ext>
            </a:extLst>
          </p:cNvPr>
          <p:cNvSpPr txBox="1"/>
          <p:nvPr/>
        </p:nvSpPr>
        <p:spPr>
          <a:xfrm>
            <a:off x="7223791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BD2B0-F6D5-6C22-D5D8-75E9E27619E2}"/>
              </a:ext>
            </a:extLst>
          </p:cNvPr>
          <p:cNvSpPr txBox="1"/>
          <p:nvPr/>
        </p:nvSpPr>
        <p:spPr>
          <a:xfrm>
            <a:off x="8327772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C5E32-B39E-3CBE-D2BE-09FA789B2E86}"/>
              </a:ext>
            </a:extLst>
          </p:cNvPr>
          <p:cNvSpPr txBox="1"/>
          <p:nvPr/>
        </p:nvSpPr>
        <p:spPr>
          <a:xfrm>
            <a:off x="9444376" y="2645846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94A7F-8259-BAF3-C630-7EEA979E405B}"/>
              </a:ext>
            </a:extLst>
          </p:cNvPr>
          <p:cNvSpPr txBox="1"/>
          <p:nvPr/>
        </p:nvSpPr>
        <p:spPr>
          <a:xfrm>
            <a:off x="1140289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1D6F9-0A89-B757-7D9F-D65444C9476D}"/>
              </a:ext>
            </a:extLst>
          </p:cNvPr>
          <p:cNvSpPr txBox="1"/>
          <p:nvPr/>
        </p:nvSpPr>
        <p:spPr>
          <a:xfrm>
            <a:off x="2230735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07792-398B-23A3-8EB2-FAF5915663A8}"/>
              </a:ext>
            </a:extLst>
          </p:cNvPr>
          <p:cNvSpPr txBox="1"/>
          <p:nvPr/>
        </p:nvSpPr>
        <p:spPr>
          <a:xfrm>
            <a:off x="3322231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5A46B-886D-E36E-6238-9EE9E78FF6C3}"/>
              </a:ext>
            </a:extLst>
          </p:cNvPr>
          <p:cNvSpPr txBox="1"/>
          <p:nvPr/>
        </p:nvSpPr>
        <p:spPr>
          <a:xfrm>
            <a:off x="443923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19F7E-4E54-9658-12A9-74F2A6F87E4E}"/>
              </a:ext>
            </a:extLst>
          </p:cNvPr>
          <p:cNvSpPr txBox="1"/>
          <p:nvPr/>
        </p:nvSpPr>
        <p:spPr>
          <a:xfrm>
            <a:off x="555503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A5D6B4-E82E-94A6-D602-9FADF7B89D48}"/>
              </a:ext>
            </a:extLst>
          </p:cNvPr>
          <p:cNvSpPr txBox="1"/>
          <p:nvPr/>
        </p:nvSpPr>
        <p:spPr>
          <a:xfrm>
            <a:off x="665873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35229-4603-60D1-BF25-69989AD37BE1}"/>
              </a:ext>
            </a:extLst>
          </p:cNvPr>
          <p:cNvSpPr txBox="1"/>
          <p:nvPr/>
        </p:nvSpPr>
        <p:spPr>
          <a:xfrm>
            <a:off x="7761997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FCD0E-91EC-53F3-A20A-01C1A3108C5F}"/>
              </a:ext>
            </a:extLst>
          </p:cNvPr>
          <p:cNvSpPr txBox="1"/>
          <p:nvPr/>
        </p:nvSpPr>
        <p:spPr>
          <a:xfrm>
            <a:off x="8865978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EE547-528C-0264-5A01-2C673D3B68D6}"/>
              </a:ext>
            </a:extLst>
          </p:cNvPr>
          <p:cNvSpPr txBox="1"/>
          <p:nvPr/>
        </p:nvSpPr>
        <p:spPr>
          <a:xfrm>
            <a:off x="9982582" y="2649962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978876-E40A-3C36-56A5-6123B1FB1A45}"/>
              </a:ext>
            </a:extLst>
          </p:cNvPr>
          <p:cNvSpPr txBox="1"/>
          <p:nvPr/>
        </p:nvSpPr>
        <p:spPr>
          <a:xfrm>
            <a:off x="1300762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2BF64BA-FD74-4711-2324-236C3450F2E0}"/>
              </a:ext>
            </a:extLst>
          </p:cNvPr>
          <p:cNvCxnSpPr>
            <a:cxnSpLocks/>
          </p:cNvCxnSpPr>
          <p:nvPr/>
        </p:nvCxnSpPr>
        <p:spPr>
          <a:xfrm flipV="1">
            <a:off x="1013251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8212C92-A994-5FF3-59E5-3EAA0A1EA00F}"/>
              </a:ext>
            </a:extLst>
          </p:cNvPr>
          <p:cNvCxnSpPr>
            <a:cxnSpLocks/>
          </p:cNvCxnSpPr>
          <p:nvPr/>
        </p:nvCxnSpPr>
        <p:spPr>
          <a:xfrm>
            <a:off x="1594018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3CBFD2A-26C2-B51F-3D2C-7339451FCEED}"/>
              </a:ext>
            </a:extLst>
          </p:cNvPr>
          <p:cNvSpPr txBox="1"/>
          <p:nvPr/>
        </p:nvSpPr>
        <p:spPr>
          <a:xfrm>
            <a:off x="2366989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8B0179-C731-5912-F1EC-F535B8AF6416}"/>
              </a:ext>
            </a:extLst>
          </p:cNvPr>
          <p:cNvCxnSpPr>
            <a:cxnSpLocks/>
          </p:cNvCxnSpPr>
          <p:nvPr/>
        </p:nvCxnSpPr>
        <p:spPr>
          <a:xfrm flipV="1">
            <a:off x="2079478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06D01B2-AD6D-1A7F-3739-76A50AA133B4}"/>
              </a:ext>
            </a:extLst>
          </p:cNvPr>
          <p:cNvCxnSpPr>
            <a:cxnSpLocks/>
          </p:cNvCxnSpPr>
          <p:nvPr/>
        </p:nvCxnSpPr>
        <p:spPr>
          <a:xfrm>
            <a:off x="2660245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4813811-01D2-8ADB-A052-3787C6B0D12B}"/>
              </a:ext>
            </a:extLst>
          </p:cNvPr>
          <p:cNvSpPr txBox="1"/>
          <p:nvPr/>
        </p:nvSpPr>
        <p:spPr>
          <a:xfrm>
            <a:off x="3446193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BFA5599-85F7-0B9C-9C8A-D87F4FFBA45D}"/>
              </a:ext>
            </a:extLst>
          </p:cNvPr>
          <p:cNvCxnSpPr>
            <a:cxnSpLocks/>
          </p:cNvCxnSpPr>
          <p:nvPr/>
        </p:nvCxnSpPr>
        <p:spPr>
          <a:xfrm flipV="1">
            <a:off x="3158682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0B3EB35-65DC-75B8-56D2-7B2806E8AD82}"/>
              </a:ext>
            </a:extLst>
          </p:cNvPr>
          <p:cNvCxnSpPr>
            <a:cxnSpLocks/>
          </p:cNvCxnSpPr>
          <p:nvPr/>
        </p:nvCxnSpPr>
        <p:spPr>
          <a:xfrm>
            <a:off x="3739449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2891B8-D1A8-FA1C-2151-B560FDA0F63E}"/>
              </a:ext>
            </a:extLst>
          </p:cNvPr>
          <p:cNvSpPr txBox="1"/>
          <p:nvPr/>
        </p:nvSpPr>
        <p:spPr>
          <a:xfrm>
            <a:off x="4607107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9515DAF-4D3A-A66F-6708-2CC707B0C1E7}"/>
              </a:ext>
            </a:extLst>
          </p:cNvPr>
          <p:cNvCxnSpPr>
            <a:cxnSpLocks/>
          </p:cNvCxnSpPr>
          <p:nvPr/>
        </p:nvCxnSpPr>
        <p:spPr>
          <a:xfrm flipV="1">
            <a:off x="4319596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C4919B-C0AA-D258-30AB-7871AE865EC2}"/>
              </a:ext>
            </a:extLst>
          </p:cNvPr>
          <p:cNvCxnSpPr>
            <a:cxnSpLocks/>
          </p:cNvCxnSpPr>
          <p:nvPr/>
        </p:nvCxnSpPr>
        <p:spPr>
          <a:xfrm>
            <a:off x="4900363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A1B9188-4716-A7FC-CE50-99A8A22BEC33}"/>
              </a:ext>
            </a:extLst>
          </p:cNvPr>
          <p:cNvSpPr txBox="1"/>
          <p:nvPr/>
        </p:nvSpPr>
        <p:spPr>
          <a:xfrm>
            <a:off x="5705476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64CEC2C-DEED-148C-05E3-2672D9D2F5D0}"/>
              </a:ext>
            </a:extLst>
          </p:cNvPr>
          <p:cNvCxnSpPr>
            <a:cxnSpLocks/>
          </p:cNvCxnSpPr>
          <p:nvPr/>
        </p:nvCxnSpPr>
        <p:spPr>
          <a:xfrm flipV="1">
            <a:off x="5417965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A932512-4BB3-3016-E92B-AD0FA1B247AF}"/>
              </a:ext>
            </a:extLst>
          </p:cNvPr>
          <p:cNvCxnSpPr>
            <a:cxnSpLocks/>
          </p:cNvCxnSpPr>
          <p:nvPr/>
        </p:nvCxnSpPr>
        <p:spPr>
          <a:xfrm>
            <a:off x="5998732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1B6922A-6D41-DEFD-0110-F06C52EDE8C9}"/>
              </a:ext>
            </a:extLst>
          </p:cNvPr>
          <p:cNvSpPr txBox="1"/>
          <p:nvPr/>
        </p:nvSpPr>
        <p:spPr>
          <a:xfrm>
            <a:off x="6794992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5FAA0-954E-8679-8692-E2B69A143287}"/>
              </a:ext>
            </a:extLst>
          </p:cNvPr>
          <p:cNvCxnSpPr>
            <a:cxnSpLocks/>
          </p:cNvCxnSpPr>
          <p:nvPr/>
        </p:nvCxnSpPr>
        <p:spPr>
          <a:xfrm flipV="1">
            <a:off x="6507481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C500B7-C793-DBC1-54DC-9C531F3DA7D7}"/>
              </a:ext>
            </a:extLst>
          </p:cNvPr>
          <p:cNvCxnSpPr>
            <a:cxnSpLocks/>
          </p:cNvCxnSpPr>
          <p:nvPr/>
        </p:nvCxnSpPr>
        <p:spPr>
          <a:xfrm>
            <a:off x="7088248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0535085-269D-DE16-8356-77C96063E7E3}"/>
              </a:ext>
            </a:extLst>
          </p:cNvPr>
          <p:cNvSpPr txBox="1"/>
          <p:nvPr/>
        </p:nvSpPr>
        <p:spPr>
          <a:xfrm>
            <a:off x="7921202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FC1130-AC28-0083-E096-93A44C291CE5}"/>
              </a:ext>
            </a:extLst>
          </p:cNvPr>
          <p:cNvCxnSpPr>
            <a:cxnSpLocks/>
          </p:cNvCxnSpPr>
          <p:nvPr/>
        </p:nvCxnSpPr>
        <p:spPr>
          <a:xfrm flipV="1">
            <a:off x="7633691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FED0F1-D6C1-58A0-3EBD-DE6BD652213A}"/>
              </a:ext>
            </a:extLst>
          </p:cNvPr>
          <p:cNvCxnSpPr>
            <a:cxnSpLocks/>
          </p:cNvCxnSpPr>
          <p:nvPr/>
        </p:nvCxnSpPr>
        <p:spPr>
          <a:xfrm>
            <a:off x="8214458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C82BAA-2AAF-D9CA-E2EB-6501F3CAE1E4}"/>
              </a:ext>
            </a:extLst>
          </p:cNvPr>
          <p:cNvSpPr txBox="1"/>
          <p:nvPr/>
        </p:nvSpPr>
        <p:spPr>
          <a:xfrm>
            <a:off x="9082649" y="19118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A93AA9-6981-7E09-4443-2556EBB1126E}"/>
              </a:ext>
            </a:extLst>
          </p:cNvPr>
          <p:cNvCxnSpPr>
            <a:cxnSpLocks/>
          </p:cNvCxnSpPr>
          <p:nvPr/>
        </p:nvCxnSpPr>
        <p:spPr>
          <a:xfrm flipV="1">
            <a:off x="8795138" y="2197348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93C1CB8-DDB6-02D2-2882-FF1EEA4DC0C3}"/>
              </a:ext>
            </a:extLst>
          </p:cNvPr>
          <p:cNvCxnSpPr>
            <a:cxnSpLocks/>
          </p:cNvCxnSpPr>
          <p:nvPr/>
        </p:nvCxnSpPr>
        <p:spPr>
          <a:xfrm>
            <a:off x="9375905" y="2197348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250BBFD-0EAA-EDA1-1958-697FC4105CA4}"/>
              </a:ext>
            </a:extLst>
          </p:cNvPr>
          <p:cNvSpPr txBox="1"/>
          <p:nvPr/>
        </p:nvSpPr>
        <p:spPr>
          <a:xfrm>
            <a:off x="10711662" y="2650969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series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8E1245-EEA2-2637-A187-E3DA80637B89}"/>
              </a:ext>
            </a:extLst>
          </p:cNvPr>
          <p:cNvSpPr/>
          <p:nvPr/>
        </p:nvSpPr>
        <p:spPr>
          <a:xfrm>
            <a:off x="60366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D007B3-8AF3-B9C3-9CD4-5CF289DD3D3C}"/>
              </a:ext>
            </a:extLst>
          </p:cNvPr>
          <p:cNvSpPr/>
          <p:nvPr/>
        </p:nvSpPr>
        <p:spPr>
          <a:xfrm>
            <a:off x="1155461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E5B28B-66F4-FA72-39D2-83821AD7122B}"/>
              </a:ext>
            </a:extLst>
          </p:cNvPr>
          <p:cNvSpPr/>
          <p:nvPr/>
        </p:nvSpPr>
        <p:spPr>
          <a:xfrm>
            <a:off x="2251165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82AF06C-F338-51F9-7348-F2F2EFF62A68}"/>
              </a:ext>
            </a:extLst>
          </p:cNvPr>
          <p:cNvSpPr/>
          <p:nvPr/>
        </p:nvSpPr>
        <p:spPr>
          <a:xfrm>
            <a:off x="1699372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B86FE5-7C0C-F912-14F1-D91ABAFE9E78}"/>
              </a:ext>
            </a:extLst>
          </p:cNvPr>
          <p:cNvSpPr/>
          <p:nvPr/>
        </p:nvSpPr>
        <p:spPr>
          <a:xfrm>
            <a:off x="10016954" y="454707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276E51-A5B6-EC19-8EB1-19E8F907B832}"/>
              </a:ext>
            </a:extLst>
          </p:cNvPr>
          <p:cNvSpPr/>
          <p:nvPr/>
        </p:nvSpPr>
        <p:spPr>
          <a:xfrm>
            <a:off x="9461753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9FB0D62-CC0A-434A-333B-62C88D021EBB}"/>
              </a:ext>
            </a:extLst>
          </p:cNvPr>
          <p:cNvSpPr/>
          <p:nvPr/>
        </p:nvSpPr>
        <p:spPr>
          <a:xfrm>
            <a:off x="8906552" y="4556020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B8B7F1-5230-0A50-1301-28A1D3174306}"/>
              </a:ext>
            </a:extLst>
          </p:cNvPr>
          <p:cNvSpPr/>
          <p:nvPr/>
        </p:nvSpPr>
        <p:spPr>
          <a:xfrm>
            <a:off x="8351351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84E9F8-93CD-124D-3ABB-6896D9A9FD4D}"/>
              </a:ext>
            </a:extLst>
          </p:cNvPr>
          <p:cNvSpPr/>
          <p:nvPr/>
        </p:nvSpPr>
        <p:spPr>
          <a:xfrm>
            <a:off x="7796150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5E0E538-24C4-07DE-BBF3-E36EEF61AF8A}"/>
              </a:ext>
            </a:extLst>
          </p:cNvPr>
          <p:cNvSpPr/>
          <p:nvPr/>
        </p:nvSpPr>
        <p:spPr>
          <a:xfrm>
            <a:off x="7240949" y="454366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7852BE-2A8E-3DF2-0FE5-03D07B58B65C}"/>
              </a:ext>
            </a:extLst>
          </p:cNvPr>
          <p:cNvSpPr/>
          <p:nvPr/>
        </p:nvSpPr>
        <p:spPr>
          <a:xfrm>
            <a:off x="6681274" y="455495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E79DF6-CFE1-FF75-5460-91ECBC88CCB9}"/>
              </a:ext>
            </a:extLst>
          </p:cNvPr>
          <p:cNvSpPr/>
          <p:nvPr/>
        </p:nvSpPr>
        <p:spPr>
          <a:xfrm>
            <a:off x="6121598" y="4539189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8767DE-7664-3651-ED56-F717D29A4CBF}"/>
              </a:ext>
            </a:extLst>
          </p:cNvPr>
          <p:cNvSpPr/>
          <p:nvPr/>
        </p:nvSpPr>
        <p:spPr>
          <a:xfrm>
            <a:off x="556639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A0BF9C-C016-F90A-6C75-C41143362F53}"/>
              </a:ext>
            </a:extLst>
          </p:cNvPr>
          <p:cNvSpPr/>
          <p:nvPr/>
        </p:nvSpPr>
        <p:spPr>
          <a:xfrm>
            <a:off x="5010130" y="455495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A74A86-679F-BDAC-FD68-2FEFF1B90A1D}"/>
              </a:ext>
            </a:extLst>
          </p:cNvPr>
          <p:cNvSpPr/>
          <p:nvPr/>
        </p:nvSpPr>
        <p:spPr>
          <a:xfrm>
            <a:off x="445833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A9902D-704F-44FB-33D9-469ECF15AFE1}"/>
              </a:ext>
            </a:extLst>
          </p:cNvPr>
          <p:cNvSpPr/>
          <p:nvPr/>
        </p:nvSpPr>
        <p:spPr>
          <a:xfrm>
            <a:off x="3906544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7B10B2-3B08-4938-B1DC-7349D2F78D93}"/>
              </a:ext>
            </a:extLst>
          </p:cNvPr>
          <p:cNvSpPr/>
          <p:nvPr/>
        </p:nvSpPr>
        <p:spPr>
          <a:xfrm>
            <a:off x="3346868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9FA555-A856-A340-C368-5CF3FFEBDB21}"/>
              </a:ext>
            </a:extLst>
          </p:cNvPr>
          <p:cNvSpPr/>
          <p:nvPr/>
        </p:nvSpPr>
        <p:spPr>
          <a:xfrm>
            <a:off x="280295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D139A0-2380-347B-0AAB-F58352FE606B}"/>
              </a:ext>
            </a:extLst>
          </p:cNvPr>
          <p:cNvSpPr txBox="1"/>
          <p:nvPr/>
        </p:nvSpPr>
        <p:spPr>
          <a:xfrm>
            <a:off x="602083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515A52-18E3-EC12-84C2-AEE04A37BE0A}"/>
              </a:ext>
            </a:extLst>
          </p:cNvPr>
          <p:cNvSpPr txBox="1"/>
          <p:nvPr/>
        </p:nvSpPr>
        <p:spPr>
          <a:xfrm>
            <a:off x="1692529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263A2C-9CC3-C09B-C528-01BBC1172F71}"/>
              </a:ext>
            </a:extLst>
          </p:cNvPr>
          <p:cNvSpPr txBox="1"/>
          <p:nvPr/>
        </p:nvSpPr>
        <p:spPr>
          <a:xfrm>
            <a:off x="2784025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39821C-F9AA-67EF-B14F-382119316B45}"/>
              </a:ext>
            </a:extLst>
          </p:cNvPr>
          <p:cNvSpPr txBox="1"/>
          <p:nvPr/>
        </p:nvSpPr>
        <p:spPr>
          <a:xfrm>
            <a:off x="39010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056C2A-7A6E-719B-3BDE-D37C74321290}"/>
              </a:ext>
            </a:extLst>
          </p:cNvPr>
          <p:cNvSpPr txBox="1"/>
          <p:nvPr/>
        </p:nvSpPr>
        <p:spPr>
          <a:xfrm>
            <a:off x="50168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13B5B2-08E9-ACDE-9B2E-B1E723EE4164}"/>
              </a:ext>
            </a:extLst>
          </p:cNvPr>
          <p:cNvSpPr txBox="1"/>
          <p:nvPr/>
        </p:nvSpPr>
        <p:spPr>
          <a:xfrm>
            <a:off x="61205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AF9951-9926-B3CB-8252-15F601E016C1}"/>
              </a:ext>
            </a:extLst>
          </p:cNvPr>
          <p:cNvSpPr txBox="1"/>
          <p:nvPr/>
        </p:nvSpPr>
        <p:spPr>
          <a:xfrm>
            <a:off x="7223791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DD7F80-2714-D86D-31B9-7D9B195E0664}"/>
              </a:ext>
            </a:extLst>
          </p:cNvPr>
          <p:cNvSpPr txBox="1"/>
          <p:nvPr/>
        </p:nvSpPr>
        <p:spPr>
          <a:xfrm>
            <a:off x="832777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9835A-6F23-D9C4-45B5-E5618DDED1A7}"/>
              </a:ext>
            </a:extLst>
          </p:cNvPr>
          <p:cNvSpPr txBox="1"/>
          <p:nvPr/>
        </p:nvSpPr>
        <p:spPr>
          <a:xfrm>
            <a:off x="9444376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971FC4-771D-EC13-FD58-C2FFFCB8A0D2}"/>
              </a:ext>
            </a:extLst>
          </p:cNvPr>
          <p:cNvSpPr txBox="1"/>
          <p:nvPr/>
        </p:nvSpPr>
        <p:spPr>
          <a:xfrm>
            <a:off x="1140289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F062BC-A0DA-C463-5879-53B14EC1EFFA}"/>
              </a:ext>
            </a:extLst>
          </p:cNvPr>
          <p:cNvSpPr txBox="1"/>
          <p:nvPr/>
        </p:nvSpPr>
        <p:spPr>
          <a:xfrm>
            <a:off x="2230735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627F82-F73D-6A36-3BCE-1F235E2DFF3E}"/>
              </a:ext>
            </a:extLst>
          </p:cNvPr>
          <p:cNvSpPr txBox="1"/>
          <p:nvPr/>
        </p:nvSpPr>
        <p:spPr>
          <a:xfrm>
            <a:off x="3322231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BA3E2D-6285-92FE-C0A1-299CB14A1BF9}"/>
              </a:ext>
            </a:extLst>
          </p:cNvPr>
          <p:cNvSpPr txBox="1"/>
          <p:nvPr/>
        </p:nvSpPr>
        <p:spPr>
          <a:xfrm>
            <a:off x="44392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9CE62C-8A27-54F4-7A3B-70BA13CC44AE}"/>
              </a:ext>
            </a:extLst>
          </p:cNvPr>
          <p:cNvSpPr txBox="1"/>
          <p:nvPr/>
        </p:nvSpPr>
        <p:spPr>
          <a:xfrm>
            <a:off x="55550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5E9ECE-7091-FF78-C116-704A47DB9644}"/>
              </a:ext>
            </a:extLst>
          </p:cNvPr>
          <p:cNvSpPr txBox="1"/>
          <p:nvPr/>
        </p:nvSpPr>
        <p:spPr>
          <a:xfrm>
            <a:off x="66587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D8BA2B-C77F-A902-3CAE-D033F894CEE4}"/>
              </a:ext>
            </a:extLst>
          </p:cNvPr>
          <p:cNvSpPr txBox="1"/>
          <p:nvPr/>
        </p:nvSpPr>
        <p:spPr>
          <a:xfrm>
            <a:off x="7761997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A3655E-B328-C3F7-5D77-DB3C7126CA77}"/>
              </a:ext>
            </a:extLst>
          </p:cNvPr>
          <p:cNvSpPr txBox="1"/>
          <p:nvPr/>
        </p:nvSpPr>
        <p:spPr>
          <a:xfrm>
            <a:off x="886597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568717-2714-BDA9-8998-6A51BBD0600E}"/>
              </a:ext>
            </a:extLst>
          </p:cNvPr>
          <p:cNvSpPr txBox="1"/>
          <p:nvPr/>
        </p:nvSpPr>
        <p:spPr>
          <a:xfrm>
            <a:off x="9982582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91FC06B-05B2-B2E1-FD23-3750ADE2CC96}"/>
              </a:ext>
            </a:extLst>
          </p:cNvPr>
          <p:cNvSpPr txBox="1"/>
          <p:nvPr/>
        </p:nvSpPr>
        <p:spPr>
          <a:xfrm>
            <a:off x="1807391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C38A6D28-52B3-CC16-F324-912D2F0A1EC8}"/>
              </a:ext>
            </a:extLst>
          </p:cNvPr>
          <p:cNvCxnSpPr>
            <a:cxnSpLocks/>
          </p:cNvCxnSpPr>
          <p:nvPr/>
        </p:nvCxnSpPr>
        <p:spPr>
          <a:xfrm flipV="1">
            <a:off x="1519880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AB1DC9A-C700-F8BD-B24B-5A43AA1D62A5}"/>
              </a:ext>
            </a:extLst>
          </p:cNvPr>
          <p:cNvCxnSpPr>
            <a:cxnSpLocks/>
          </p:cNvCxnSpPr>
          <p:nvPr/>
        </p:nvCxnSpPr>
        <p:spPr>
          <a:xfrm>
            <a:off x="2100647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26C75FA-044E-8E76-FFD8-A295DB342855}"/>
              </a:ext>
            </a:extLst>
          </p:cNvPr>
          <p:cNvSpPr txBox="1"/>
          <p:nvPr/>
        </p:nvSpPr>
        <p:spPr>
          <a:xfrm>
            <a:off x="2873618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19170F-1F20-00DC-44CD-EADADAA3BDE1}"/>
              </a:ext>
            </a:extLst>
          </p:cNvPr>
          <p:cNvCxnSpPr>
            <a:cxnSpLocks/>
          </p:cNvCxnSpPr>
          <p:nvPr/>
        </p:nvCxnSpPr>
        <p:spPr>
          <a:xfrm flipV="1">
            <a:off x="2586107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D849C51-1D5D-72D9-6C2F-CC60C464AA7D}"/>
              </a:ext>
            </a:extLst>
          </p:cNvPr>
          <p:cNvCxnSpPr>
            <a:cxnSpLocks/>
          </p:cNvCxnSpPr>
          <p:nvPr/>
        </p:nvCxnSpPr>
        <p:spPr>
          <a:xfrm>
            <a:off x="3166874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2D1C9C59-C6FD-8FA0-B3CB-045E9D07923A}"/>
              </a:ext>
            </a:extLst>
          </p:cNvPr>
          <p:cNvSpPr txBox="1"/>
          <p:nvPr/>
        </p:nvSpPr>
        <p:spPr>
          <a:xfrm>
            <a:off x="3952822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F77EB4A-DB08-E8B6-CD97-1E8D96010464}"/>
              </a:ext>
            </a:extLst>
          </p:cNvPr>
          <p:cNvCxnSpPr>
            <a:cxnSpLocks/>
          </p:cNvCxnSpPr>
          <p:nvPr/>
        </p:nvCxnSpPr>
        <p:spPr>
          <a:xfrm flipV="1">
            <a:off x="3665311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29360B0-059F-F212-3C88-31C190C5F0CC}"/>
              </a:ext>
            </a:extLst>
          </p:cNvPr>
          <p:cNvCxnSpPr>
            <a:cxnSpLocks/>
          </p:cNvCxnSpPr>
          <p:nvPr/>
        </p:nvCxnSpPr>
        <p:spPr>
          <a:xfrm>
            <a:off x="4246078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759E6B7F-3778-66B5-2D31-96B57003491B}"/>
              </a:ext>
            </a:extLst>
          </p:cNvPr>
          <p:cNvSpPr txBox="1"/>
          <p:nvPr/>
        </p:nvSpPr>
        <p:spPr>
          <a:xfrm>
            <a:off x="5113736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113DFC0-46C3-FD3D-0FB1-687B683BCCC6}"/>
              </a:ext>
            </a:extLst>
          </p:cNvPr>
          <p:cNvCxnSpPr>
            <a:cxnSpLocks/>
          </p:cNvCxnSpPr>
          <p:nvPr/>
        </p:nvCxnSpPr>
        <p:spPr>
          <a:xfrm flipV="1">
            <a:off x="4826225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DBB95899-A74B-7C69-9217-396E63FEECB3}"/>
              </a:ext>
            </a:extLst>
          </p:cNvPr>
          <p:cNvCxnSpPr>
            <a:cxnSpLocks/>
          </p:cNvCxnSpPr>
          <p:nvPr/>
        </p:nvCxnSpPr>
        <p:spPr>
          <a:xfrm>
            <a:off x="5406992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818312A-B3C7-84E9-81C4-B1B81A82ADE1}"/>
              </a:ext>
            </a:extLst>
          </p:cNvPr>
          <p:cNvSpPr txBox="1"/>
          <p:nvPr/>
        </p:nvSpPr>
        <p:spPr>
          <a:xfrm>
            <a:off x="6212105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6F5ED78-F74B-867D-30BE-BD88B8B3C0E1}"/>
              </a:ext>
            </a:extLst>
          </p:cNvPr>
          <p:cNvCxnSpPr>
            <a:cxnSpLocks/>
          </p:cNvCxnSpPr>
          <p:nvPr/>
        </p:nvCxnSpPr>
        <p:spPr>
          <a:xfrm flipV="1">
            <a:off x="5924594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39E680-7AC4-4EB5-386C-3950822ECED5}"/>
              </a:ext>
            </a:extLst>
          </p:cNvPr>
          <p:cNvCxnSpPr>
            <a:cxnSpLocks/>
          </p:cNvCxnSpPr>
          <p:nvPr/>
        </p:nvCxnSpPr>
        <p:spPr>
          <a:xfrm>
            <a:off x="6505361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BEAF0A81-8665-3A53-BC68-E17DE7C89146}"/>
              </a:ext>
            </a:extLst>
          </p:cNvPr>
          <p:cNvSpPr txBox="1"/>
          <p:nvPr/>
        </p:nvSpPr>
        <p:spPr>
          <a:xfrm>
            <a:off x="7301621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4262A18-3518-862C-3E3D-27F8966C176A}"/>
              </a:ext>
            </a:extLst>
          </p:cNvPr>
          <p:cNvCxnSpPr>
            <a:cxnSpLocks/>
          </p:cNvCxnSpPr>
          <p:nvPr/>
        </p:nvCxnSpPr>
        <p:spPr>
          <a:xfrm flipV="1">
            <a:off x="7014110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361BB1B-FCCC-DEF5-9FEF-8A06E7115BD6}"/>
              </a:ext>
            </a:extLst>
          </p:cNvPr>
          <p:cNvCxnSpPr>
            <a:cxnSpLocks/>
          </p:cNvCxnSpPr>
          <p:nvPr/>
        </p:nvCxnSpPr>
        <p:spPr>
          <a:xfrm>
            <a:off x="7594877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DEC691DB-36B3-BA9C-4A1F-E6CA11C0C668}"/>
              </a:ext>
            </a:extLst>
          </p:cNvPr>
          <p:cNvSpPr txBox="1"/>
          <p:nvPr/>
        </p:nvSpPr>
        <p:spPr>
          <a:xfrm>
            <a:off x="8427831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708F38-5B2A-49AC-167C-157C6A88AF82}"/>
              </a:ext>
            </a:extLst>
          </p:cNvPr>
          <p:cNvCxnSpPr>
            <a:cxnSpLocks/>
          </p:cNvCxnSpPr>
          <p:nvPr/>
        </p:nvCxnSpPr>
        <p:spPr>
          <a:xfrm flipV="1">
            <a:off x="8140320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E684B2B-2408-8E13-71C4-B39FF020F3A4}"/>
              </a:ext>
            </a:extLst>
          </p:cNvPr>
          <p:cNvCxnSpPr>
            <a:cxnSpLocks/>
          </p:cNvCxnSpPr>
          <p:nvPr/>
        </p:nvCxnSpPr>
        <p:spPr>
          <a:xfrm>
            <a:off x="8721087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EE14E6B-86BE-5EAA-F6E9-19B1F2B681B3}"/>
              </a:ext>
            </a:extLst>
          </p:cNvPr>
          <p:cNvSpPr txBox="1"/>
          <p:nvPr/>
        </p:nvSpPr>
        <p:spPr>
          <a:xfrm>
            <a:off x="9589278" y="38378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CE2BFB8-A82E-B6E1-1EA4-D629B7E009A8}"/>
              </a:ext>
            </a:extLst>
          </p:cNvPr>
          <p:cNvCxnSpPr>
            <a:cxnSpLocks/>
          </p:cNvCxnSpPr>
          <p:nvPr/>
        </p:nvCxnSpPr>
        <p:spPr>
          <a:xfrm flipV="1">
            <a:off x="9301767" y="4123287"/>
            <a:ext cx="296562" cy="3383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4F07A0A-EAF0-8660-4075-7DB9AEC128F3}"/>
              </a:ext>
            </a:extLst>
          </p:cNvPr>
          <p:cNvCxnSpPr>
            <a:cxnSpLocks/>
          </p:cNvCxnSpPr>
          <p:nvPr/>
        </p:nvCxnSpPr>
        <p:spPr>
          <a:xfrm>
            <a:off x="9882534" y="4123287"/>
            <a:ext cx="295942" cy="3630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E3DCE573-888E-3825-BC13-D221E6A0C6BE}"/>
              </a:ext>
            </a:extLst>
          </p:cNvPr>
          <p:cNvSpPr txBox="1"/>
          <p:nvPr/>
        </p:nvSpPr>
        <p:spPr>
          <a:xfrm>
            <a:off x="10711662" y="4576908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series</a:t>
            </a:r>
          </a:p>
        </p:txBody>
      </p:sp>
      <p:sp>
        <p:nvSpPr>
          <p:cNvPr id="147" name="Title 146">
            <a:extLst>
              <a:ext uri="{FF2B5EF4-FFF2-40B4-BE49-F238E27FC236}">
                <a16:creationId xmlns:a16="http://schemas.microsoft.com/office/drawing/2014/main" id="{10F42137-D639-BA63-9B5A-E28BBE7F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+1 Da relative abundance contributions</a:t>
            </a:r>
          </a:p>
        </p:txBody>
      </p:sp>
    </p:spTree>
    <p:extLst>
      <p:ext uri="{BB962C8B-B14F-4D97-AF65-F5344CB8AC3E}">
        <p14:creationId xmlns:p14="http://schemas.microsoft.com/office/powerpoint/2010/main" val="109747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7793374-27C4-06DE-A482-4C3AED136FC8}"/>
              </a:ext>
            </a:extLst>
          </p:cNvPr>
          <p:cNvSpPr/>
          <p:nvPr/>
        </p:nvSpPr>
        <p:spPr>
          <a:xfrm>
            <a:off x="603668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AF5CB9-0F2D-7EB8-8263-E2C83F2C41D4}"/>
              </a:ext>
            </a:extLst>
          </p:cNvPr>
          <p:cNvSpPr/>
          <p:nvPr/>
        </p:nvSpPr>
        <p:spPr>
          <a:xfrm>
            <a:off x="1155461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C396C-95EC-05E3-7014-33470B7352C3}"/>
              </a:ext>
            </a:extLst>
          </p:cNvPr>
          <p:cNvSpPr/>
          <p:nvPr/>
        </p:nvSpPr>
        <p:spPr>
          <a:xfrm>
            <a:off x="2251165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E7D13F-B54A-1A67-D964-4DB22C038F9F}"/>
              </a:ext>
            </a:extLst>
          </p:cNvPr>
          <p:cNvSpPr/>
          <p:nvPr/>
        </p:nvSpPr>
        <p:spPr>
          <a:xfrm>
            <a:off x="1699372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28B3D6-11CF-2F3F-EBA2-9BEE803DF7F3}"/>
              </a:ext>
            </a:extLst>
          </p:cNvPr>
          <p:cNvSpPr/>
          <p:nvPr/>
        </p:nvSpPr>
        <p:spPr>
          <a:xfrm>
            <a:off x="10016954" y="1990927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19B6D-E17A-4794-BF2D-FF5FF5C464AF}"/>
              </a:ext>
            </a:extLst>
          </p:cNvPr>
          <p:cNvSpPr/>
          <p:nvPr/>
        </p:nvSpPr>
        <p:spPr>
          <a:xfrm>
            <a:off x="9461753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75730-1BCD-F9D3-85FE-833FF32A0205}"/>
              </a:ext>
            </a:extLst>
          </p:cNvPr>
          <p:cNvSpPr/>
          <p:nvPr/>
        </p:nvSpPr>
        <p:spPr>
          <a:xfrm>
            <a:off x="8906552" y="199987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96E1-555F-9218-EC23-DF4A641CC132}"/>
              </a:ext>
            </a:extLst>
          </p:cNvPr>
          <p:cNvSpPr/>
          <p:nvPr/>
        </p:nvSpPr>
        <p:spPr>
          <a:xfrm>
            <a:off x="8351351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1CE8AD-FB99-63C1-5A76-2D2642376FCA}"/>
              </a:ext>
            </a:extLst>
          </p:cNvPr>
          <p:cNvSpPr/>
          <p:nvPr/>
        </p:nvSpPr>
        <p:spPr>
          <a:xfrm>
            <a:off x="7796150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70808-1D7A-7C07-45E9-2042B380C7D4}"/>
              </a:ext>
            </a:extLst>
          </p:cNvPr>
          <p:cNvSpPr/>
          <p:nvPr/>
        </p:nvSpPr>
        <p:spPr>
          <a:xfrm>
            <a:off x="7240949" y="1987517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F3513A-AD85-1978-1A89-4AF51AB7AB69}"/>
              </a:ext>
            </a:extLst>
          </p:cNvPr>
          <p:cNvSpPr/>
          <p:nvPr/>
        </p:nvSpPr>
        <p:spPr>
          <a:xfrm>
            <a:off x="6681274" y="1998809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5B02B-0938-8396-653F-894F1F2D88AC}"/>
              </a:ext>
            </a:extLst>
          </p:cNvPr>
          <p:cNvSpPr/>
          <p:nvPr/>
        </p:nvSpPr>
        <p:spPr>
          <a:xfrm>
            <a:off x="6121598" y="198304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DEED9-734E-825C-3FB0-29C4C0CA5B20}"/>
              </a:ext>
            </a:extLst>
          </p:cNvPr>
          <p:cNvSpPr/>
          <p:nvPr/>
        </p:nvSpPr>
        <p:spPr>
          <a:xfrm>
            <a:off x="5566397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8999E-E6A4-12EC-E45A-C8099C241DFB}"/>
              </a:ext>
            </a:extLst>
          </p:cNvPr>
          <p:cNvSpPr/>
          <p:nvPr/>
        </p:nvSpPr>
        <p:spPr>
          <a:xfrm>
            <a:off x="5010130" y="1998809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36F2E-9F07-EA0F-483B-AB951D567764}"/>
              </a:ext>
            </a:extLst>
          </p:cNvPr>
          <p:cNvSpPr/>
          <p:nvPr/>
        </p:nvSpPr>
        <p:spPr>
          <a:xfrm>
            <a:off x="4458337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B59664-157A-1F29-B18C-8D9321E76D92}"/>
              </a:ext>
            </a:extLst>
          </p:cNvPr>
          <p:cNvSpPr/>
          <p:nvPr/>
        </p:nvSpPr>
        <p:spPr>
          <a:xfrm>
            <a:off x="3906544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B66FDD-56D2-8763-333E-ED5D2AFB3E84}"/>
              </a:ext>
            </a:extLst>
          </p:cNvPr>
          <p:cNvSpPr/>
          <p:nvPr/>
        </p:nvSpPr>
        <p:spPr>
          <a:xfrm>
            <a:off x="3346868" y="199092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4A12DE-F740-628C-6CD6-F0D998E93690}"/>
              </a:ext>
            </a:extLst>
          </p:cNvPr>
          <p:cNvSpPr/>
          <p:nvPr/>
        </p:nvSpPr>
        <p:spPr>
          <a:xfrm>
            <a:off x="2802958" y="199092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6F6B1-0FB7-FA4C-CB3C-0A328851BDC1}"/>
              </a:ext>
            </a:extLst>
          </p:cNvPr>
          <p:cNvSpPr txBox="1"/>
          <p:nvPr/>
        </p:nvSpPr>
        <p:spPr>
          <a:xfrm>
            <a:off x="602083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31439E-6536-FFFA-505E-89CB63613F49}"/>
              </a:ext>
            </a:extLst>
          </p:cNvPr>
          <p:cNvSpPr txBox="1"/>
          <p:nvPr/>
        </p:nvSpPr>
        <p:spPr>
          <a:xfrm>
            <a:off x="1692529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E6D6B-7CC1-9EF8-59EC-E351721A7892}"/>
              </a:ext>
            </a:extLst>
          </p:cNvPr>
          <p:cNvSpPr txBox="1"/>
          <p:nvPr/>
        </p:nvSpPr>
        <p:spPr>
          <a:xfrm>
            <a:off x="2784025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DA8AA-D8D6-AC4A-DF05-5EA1B550342E}"/>
              </a:ext>
            </a:extLst>
          </p:cNvPr>
          <p:cNvSpPr txBox="1"/>
          <p:nvPr/>
        </p:nvSpPr>
        <p:spPr>
          <a:xfrm>
            <a:off x="390103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0EB8E-8186-8E75-EAA3-267EE6EF4D5B}"/>
              </a:ext>
            </a:extLst>
          </p:cNvPr>
          <p:cNvSpPr txBox="1"/>
          <p:nvPr/>
        </p:nvSpPr>
        <p:spPr>
          <a:xfrm>
            <a:off x="501683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EA9B8-1CF4-FC77-E3BB-BA2A14C89EEB}"/>
              </a:ext>
            </a:extLst>
          </p:cNvPr>
          <p:cNvSpPr txBox="1"/>
          <p:nvPr/>
        </p:nvSpPr>
        <p:spPr>
          <a:xfrm>
            <a:off x="612053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EA17A-1E64-77CA-A048-5A518E84D517}"/>
              </a:ext>
            </a:extLst>
          </p:cNvPr>
          <p:cNvSpPr txBox="1"/>
          <p:nvPr/>
        </p:nvSpPr>
        <p:spPr>
          <a:xfrm>
            <a:off x="7223791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8BD2B0-F6D5-6C22-D5D8-75E9E27619E2}"/>
              </a:ext>
            </a:extLst>
          </p:cNvPr>
          <p:cNvSpPr txBox="1"/>
          <p:nvPr/>
        </p:nvSpPr>
        <p:spPr>
          <a:xfrm>
            <a:off x="8327772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C5E32-B39E-3CBE-D2BE-09FA789B2E86}"/>
              </a:ext>
            </a:extLst>
          </p:cNvPr>
          <p:cNvSpPr txBox="1"/>
          <p:nvPr/>
        </p:nvSpPr>
        <p:spPr>
          <a:xfrm>
            <a:off x="9444376" y="2015639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94A7F-8259-BAF3-C630-7EEA979E405B}"/>
              </a:ext>
            </a:extLst>
          </p:cNvPr>
          <p:cNvSpPr txBox="1"/>
          <p:nvPr/>
        </p:nvSpPr>
        <p:spPr>
          <a:xfrm>
            <a:off x="1140289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41D6F9-0A89-B757-7D9F-D65444C9476D}"/>
              </a:ext>
            </a:extLst>
          </p:cNvPr>
          <p:cNvSpPr txBox="1"/>
          <p:nvPr/>
        </p:nvSpPr>
        <p:spPr>
          <a:xfrm>
            <a:off x="2230735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07792-398B-23A3-8EB2-FAF5915663A8}"/>
              </a:ext>
            </a:extLst>
          </p:cNvPr>
          <p:cNvSpPr txBox="1"/>
          <p:nvPr/>
        </p:nvSpPr>
        <p:spPr>
          <a:xfrm>
            <a:off x="3322231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E5A46B-886D-E36E-6238-9EE9E78FF6C3}"/>
              </a:ext>
            </a:extLst>
          </p:cNvPr>
          <p:cNvSpPr txBox="1"/>
          <p:nvPr/>
        </p:nvSpPr>
        <p:spPr>
          <a:xfrm>
            <a:off x="443923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19F7E-4E54-9658-12A9-74F2A6F87E4E}"/>
              </a:ext>
            </a:extLst>
          </p:cNvPr>
          <p:cNvSpPr txBox="1"/>
          <p:nvPr/>
        </p:nvSpPr>
        <p:spPr>
          <a:xfrm>
            <a:off x="555503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A5D6B4-E82E-94A6-D602-9FADF7B89D48}"/>
              </a:ext>
            </a:extLst>
          </p:cNvPr>
          <p:cNvSpPr txBox="1"/>
          <p:nvPr/>
        </p:nvSpPr>
        <p:spPr>
          <a:xfrm>
            <a:off x="665873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35229-4603-60D1-BF25-69989AD37BE1}"/>
              </a:ext>
            </a:extLst>
          </p:cNvPr>
          <p:cNvSpPr txBox="1"/>
          <p:nvPr/>
        </p:nvSpPr>
        <p:spPr>
          <a:xfrm>
            <a:off x="7761997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7FCD0E-91EC-53F3-A20A-01C1A3108C5F}"/>
              </a:ext>
            </a:extLst>
          </p:cNvPr>
          <p:cNvSpPr txBox="1"/>
          <p:nvPr/>
        </p:nvSpPr>
        <p:spPr>
          <a:xfrm>
            <a:off x="8865978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EE547-528C-0264-5A01-2C673D3B68D6}"/>
              </a:ext>
            </a:extLst>
          </p:cNvPr>
          <p:cNvSpPr txBox="1"/>
          <p:nvPr/>
        </p:nvSpPr>
        <p:spPr>
          <a:xfrm>
            <a:off x="9982582" y="2019755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8E1245-EEA2-2637-A187-E3DA80637B89}"/>
              </a:ext>
            </a:extLst>
          </p:cNvPr>
          <p:cNvSpPr/>
          <p:nvPr/>
        </p:nvSpPr>
        <p:spPr>
          <a:xfrm>
            <a:off x="603668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D007B3-8AF3-B9C3-9CD4-5CF289DD3D3C}"/>
              </a:ext>
            </a:extLst>
          </p:cNvPr>
          <p:cNvSpPr/>
          <p:nvPr/>
        </p:nvSpPr>
        <p:spPr>
          <a:xfrm>
            <a:off x="1155461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E5B28B-66F4-FA72-39D2-83821AD7122B}"/>
              </a:ext>
            </a:extLst>
          </p:cNvPr>
          <p:cNvSpPr/>
          <p:nvPr/>
        </p:nvSpPr>
        <p:spPr>
          <a:xfrm>
            <a:off x="2251165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82AF06C-F338-51F9-7348-F2F2EFF62A68}"/>
              </a:ext>
            </a:extLst>
          </p:cNvPr>
          <p:cNvSpPr/>
          <p:nvPr/>
        </p:nvSpPr>
        <p:spPr>
          <a:xfrm>
            <a:off x="1699372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B86FE5-7C0C-F912-14F1-D91ABAFE9E78}"/>
              </a:ext>
            </a:extLst>
          </p:cNvPr>
          <p:cNvSpPr/>
          <p:nvPr/>
        </p:nvSpPr>
        <p:spPr>
          <a:xfrm>
            <a:off x="10016954" y="3916866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276E51-A5B6-EC19-8EB1-19E8F907B832}"/>
              </a:ext>
            </a:extLst>
          </p:cNvPr>
          <p:cNvSpPr/>
          <p:nvPr/>
        </p:nvSpPr>
        <p:spPr>
          <a:xfrm>
            <a:off x="9461753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9FB0D62-CC0A-434A-333B-62C88D021EBB}"/>
              </a:ext>
            </a:extLst>
          </p:cNvPr>
          <p:cNvSpPr/>
          <p:nvPr/>
        </p:nvSpPr>
        <p:spPr>
          <a:xfrm>
            <a:off x="8906552" y="392581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B8B7F1-5230-0A50-1301-28A1D3174306}"/>
              </a:ext>
            </a:extLst>
          </p:cNvPr>
          <p:cNvSpPr/>
          <p:nvPr/>
        </p:nvSpPr>
        <p:spPr>
          <a:xfrm>
            <a:off x="8351351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84E9F8-93CD-124D-3ABB-6896D9A9FD4D}"/>
              </a:ext>
            </a:extLst>
          </p:cNvPr>
          <p:cNvSpPr/>
          <p:nvPr/>
        </p:nvSpPr>
        <p:spPr>
          <a:xfrm>
            <a:off x="7796150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5E0E538-24C4-07DE-BBF3-E36EEF61AF8A}"/>
              </a:ext>
            </a:extLst>
          </p:cNvPr>
          <p:cNvSpPr/>
          <p:nvPr/>
        </p:nvSpPr>
        <p:spPr>
          <a:xfrm>
            <a:off x="7240949" y="3913456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7852BE-2A8E-3DF2-0FE5-03D07B58B65C}"/>
              </a:ext>
            </a:extLst>
          </p:cNvPr>
          <p:cNvSpPr/>
          <p:nvPr/>
        </p:nvSpPr>
        <p:spPr>
          <a:xfrm>
            <a:off x="6681274" y="3924748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E79DF6-CFE1-FF75-5460-91ECBC88CCB9}"/>
              </a:ext>
            </a:extLst>
          </p:cNvPr>
          <p:cNvSpPr/>
          <p:nvPr/>
        </p:nvSpPr>
        <p:spPr>
          <a:xfrm>
            <a:off x="6121598" y="3908982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8767DE-7664-3651-ED56-F717D29A4CBF}"/>
              </a:ext>
            </a:extLst>
          </p:cNvPr>
          <p:cNvSpPr/>
          <p:nvPr/>
        </p:nvSpPr>
        <p:spPr>
          <a:xfrm>
            <a:off x="5566397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A0BF9C-C016-F90A-6C75-C41143362F53}"/>
              </a:ext>
            </a:extLst>
          </p:cNvPr>
          <p:cNvSpPr/>
          <p:nvPr/>
        </p:nvSpPr>
        <p:spPr>
          <a:xfrm>
            <a:off x="5010130" y="3924748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A74A86-679F-BDAC-FD68-2FEFF1B90A1D}"/>
              </a:ext>
            </a:extLst>
          </p:cNvPr>
          <p:cNvSpPr/>
          <p:nvPr/>
        </p:nvSpPr>
        <p:spPr>
          <a:xfrm>
            <a:off x="4458337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A9902D-704F-44FB-33D9-469ECF15AFE1}"/>
              </a:ext>
            </a:extLst>
          </p:cNvPr>
          <p:cNvSpPr/>
          <p:nvPr/>
        </p:nvSpPr>
        <p:spPr>
          <a:xfrm>
            <a:off x="3906544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7B10B2-3B08-4938-B1DC-7349D2F78D93}"/>
              </a:ext>
            </a:extLst>
          </p:cNvPr>
          <p:cNvSpPr/>
          <p:nvPr/>
        </p:nvSpPr>
        <p:spPr>
          <a:xfrm>
            <a:off x="3346868" y="3916864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9FA555-A856-A340-C368-5CF3FFEBDB21}"/>
              </a:ext>
            </a:extLst>
          </p:cNvPr>
          <p:cNvSpPr/>
          <p:nvPr/>
        </p:nvSpPr>
        <p:spPr>
          <a:xfrm>
            <a:off x="2802958" y="3916864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3D139A0-2380-347B-0AAB-F58352FE606B}"/>
              </a:ext>
            </a:extLst>
          </p:cNvPr>
          <p:cNvSpPr txBox="1"/>
          <p:nvPr/>
        </p:nvSpPr>
        <p:spPr>
          <a:xfrm>
            <a:off x="602083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515A52-18E3-EC12-84C2-AEE04A37BE0A}"/>
              </a:ext>
            </a:extLst>
          </p:cNvPr>
          <p:cNvSpPr txBox="1"/>
          <p:nvPr/>
        </p:nvSpPr>
        <p:spPr>
          <a:xfrm>
            <a:off x="1692529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263A2C-9CC3-C09B-C528-01BBC1172F71}"/>
              </a:ext>
            </a:extLst>
          </p:cNvPr>
          <p:cNvSpPr txBox="1"/>
          <p:nvPr/>
        </p:nvSpPr>
        <p:spPr>
          <a:xfrm>
            <a:off x="2784025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39821C-F9AA-67EF-B14F-382119316B45}"/>
              </a:ext>
            </a:extLst>
          </p:cNvPr>
          <p:cNvSpPr txBox="1"/>
          <p:nvPr/>
        </p:nvSpPr>
        <p:spPr>
          <a:xfrm>
            <a:off x="390103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C056C2A-7A6E-719B-3BDE-D37C74321290}"/>
              </a:ext>
            </a:extLst>
          </p:cNvPr>
          <p:cNvSpPr txBox="1"/>
          <p:nvPr/>
        </p:nvSpPr>
        <p:spPr>
          <a:xfrm>
            <a:off x="501683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13B5B2-08E9-ACDE-9B2E-B1E723EE4164}"/>
              </a:ext>
            </a:extLst>
          </p:cNvPr>
          <p:cNvSpPr txBox="1"/>
          <p:nvPr/>
        </p:nvSpPr>
        <p:spPr>
          <a:xfrm>
            <a:off x="612053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AF9951-9926-B3CB-8252-15F601E016C1}"/>
              </a:ext>
            </a:extLst>
          </p:cNvPr>
          <p:cNvSpPr txBox="1"/>
          <p:nvPr/>
        </p:nvSpPr>
        <p:spPr>
          <a:xfrm>
            <a:off x="7223791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DD7F80-2714-D86D-31B9-7D9B195E0664}"/>
              </a:ext>
            </a:extLst>
          </p:cNvPr>
          <p:cNvSpPr txBox="1"/>
          <p:nvPr/>
        </p:nvSpPr>
        <p:spPr>
          <a:xfrm>
            <a:off x="8327772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49835A-6F23-D9C4-45B5-E5618DDED1A7}"/>
              </a:ext>
            </a:extLst>
          </p:cNvPr>
          <p:cNvSpPr txBox="1"/>
          <p:nvPr/>
        </p:nvSpPr>
        <p:spPr>
          <a:xfrm>
            <a:off x="9444376" y="3941578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6971FC4-771D-EC13-FD58-C2FFFCB8A0D2}"/>
              </a:ext>
            </a:extLst>
          </p:cNvPr>
          <p:cNvSpPr txBox="1"/>
          <p:nvPr/>
        </p:nvSpPr>
        <p:spPr>
          <a:xfrm>
            <a:off x="1140289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F062BC-A0DA-C463-5879-53B14EC1EFFA}"/>
              </a:ext>
            </a:extLst>
          </p:cNvPr>
          <p:cNvSpPr txBox="1"/>
          <p:nvPr/>
        </p:nvSpPr>
        <p:spPr>
          <a:xfrm>
            <a:off x="2230735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E627F82-F73D-6A36-3BCE-1F235E2DFF3E}"/>
              </a:ext>
            </a:extLst>
          </p:cNvPr>
          <p:cNvSpPr txBox="1"/>
          <p:nvPr/>
        </p:nvSpPr>
        <p:spPr>
          <a:xfrm>
            <a:off x="3322231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BA3E2D-6285-92FE-C0A1-299CB14A1BF9}"/>
              </a:ext>
            </a:extLst>
          </p:cNvPr>
          <p:cNvSpPr txBox="1"/>
          <p:nvPr/>
        </p:nvSpPr>
        <p:spPr>
          <a:xfrm>
            <a:off x="443923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B9CE62C-8A27-54F4-7A3B-70BA13CC44AE}"/>
              </a:ext>
            </a:extLst>
          </p:cNvPr>
          <p:cNvSpPr txBox="1"/>
          <p:nvPr/>
        </p:nvSpPr>
        <p:spPr>
          <a:xfrm>
            <a:off x="555503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5E9ECE-7091-FF78-C116-704A47DB9644}"/>
              </a:ext>
            </a:extLst>
          </p:cNvPr>
          <p:cNvSpPr txBox="1"/>
          <p:nvPr/>
        </p:nvSpPr>
        <p:spPr>
          <a:xfrm>
            <a:off x="665873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CD8BA2B-C77F-A902-3CAE-D033F894CEE4}"/>
              </a:ext>
            </a:extLst>
          </p:cNvPr>
          <p:cNvSpPr txBox="1"/>
          <p:nvPr/>
        </p:nvSpPr>
        <p:spPr>
          <a:xfrm>
            <a:off x="7761997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A3655E-B328-C3F7-5D77-DB3C7126CA77}"/>
              </a:ext>
            </a:extLst>
          </p:cNvPr>
          <p:cNvSpPr txBox="1"/>
          <p:nvPr/>
        </p:nvSpPr>
        <p:spPr>
          <a:xfrm>
            <a:off x="8865978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A568717-2714-BDA9-8998-6A51BBD0600E}"/>
              </a:ext>
            </a:extLst>
          </p:cNvPr>
          <p:cNvSpPr txBox="1"/>
          <p:nvPr/>
        </p:nvSpPr>
        <p:spPr>
          <a:xfrm>
            <a:off x="9982582" y="3945694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D755889-4E92-5EE8-1660-5FBB89030E5E}"/>
              </a:ext>
            </a:extLst>
          </p:cNvPr>
          <p:cNvGrpSpPr/>
          <p:nvPr/>
        </p:nvGrpSpPr>
        <p:grpSpPr>
          <a:xfrm>
            <a:off x="916673" y="2644458"/>
            <a:ext cx="1013254" cy="591754"/>
            <a:chOff x="926757" y="2619631"/>
            <a:chExt cx="1013254" cy="59175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06DE861-468F-700D-B66B-51CCA96F0A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2C35A93-4F26-9C8F-221D-381222B84D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8A0752-F4B3-87E2-4B60-90C4B958F72C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7335B04-2EF6-B830-8187-8E3CE1B7C34C}"/>
              </a:ext>
            </a:extLst>
          </p:cNvPr>
          <p:cNvGrpSpPr/>
          <p:nvPr/>
        </p:nvGrpSpPr>
        <p:grpSpPr>
          <a:xfrm>
            <a:off x="3077994" y="2620545"/>
            <a:ext cx="1013254" cy="591754"/>
            <a:chOff x="926757" y="2619631"/>
            <a:chExt cx="1013254" cy="591754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EFDB7DD-8A71-AB40-0B0B-F5E4E407A8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76CA172-5607-951B-3332-0E795083F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25DEFD-4533-89D6-EDE4-4AE484D9F323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18F67A-35D1-979B-FF38-43469F453ADE}"/>
              </a:ext>
            </a:extLst>
          </p:cNvPr>
          <p:cNvGrpSpPr/>
          <p:nvPr/>
        </p:nvGrpSpPr>
        <p:grpSpPr>
          <a:xfrm>
            <a:off x="5354729" y="2613566"/>
            <a:ext cx="1013254" cy="591754"/>
            <a:chOff x="926757" y="2619631"/>
            <a:chExt cx="1013254" cy="59175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EE60AE-9B4D-B94C-5B6A-CF35F612D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1109795-5796-D11D-359D-5C14915B00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226D25-43C2-52B7-B085-5D2711FDC8A1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D97448D-2306-FEAE-38E9-903CFD68788F}"/>
              </a:ext>
            </a:extLst>
          </p:cNvPr>
          <p:cNvGrpSpPr/>
          <p:nvPr/>
        </p:nvGrpSpPr>
        <p:grpSpPr>
          <a:xfrm>
            <a:off x="7542468" y="2620507"/>
            <a:ext cx="1013254" cy="591754"/>
            <a:chOff x="926757" y="2619631"/>
            <a:chExt cx="1013254" cy="591754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5AA111C-C525-66EA-DF27-0681DC57F0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F7430AB-8A8D-9712-003A-2817044330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8424B90-B740-9EAB-6682-96B083C5150E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28E4359-6614-60AB-3148-D9F540836956}"/>
              </a:ext>
            </a:extLst>
          </p:cNvPr>
          <p:cNvGrpSpPr/>
          <p:nvPr/>
        </p:nvGrpSpPr>
        <p:grpSpPr>
          <a:xfrm>
            <a:off x="8696438" y="2613566"/>
            <a:ext cx="1013254" cy="591754"/>
            <a:chOff x="926757" y="2619631"/>
            <a:chExt cx="1013254" cy="59175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206AEB4-35D8-EEED-42B7-3F5920B48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C7717B5-FCAB-04A3-599A-F6895993D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0249A478-AE17-D15D-D9B5-06A1AFA05DE1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C189AB3-E3B3-DF4E-0B68-B353F06A8810}"/>
              </a:ext>
            </a:extLst>
          </p:cNvPr>
          <p:cNvGrpSpPr/>
          <p:nvPr/>
        </p:nvGrpSpPr>
        <p:grpSpPr>
          <a:xfrm>
            <a:off x="6450543" y="2628143"/>
            <a:ext cx="1013254" cy="591754"/>
            <a:chOff x="926757" y="2619631"/>
            <a:chExt cx="1013254" cy="59175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8C72E7D-EC63-5F7A-108D-1EDCB4049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A1274347-7AFE-B1EC-3582-31794890DF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3F2E92A-D58E-9AD4-35EB-76BD93C42616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45A543D-224D-BC9B-418F-4998A9BE9EB2}"/>
              </a:ext>
            </a:extLst>
          </p:cNvPr>
          <p:cNvGrpSpPr/>
          <p:nvPr/>
        </p:nvGrpSpPr>
        <p:grpSpPr>
          <a:xfrm>
            <a:off x="4229788" y="2613566"/>
            <a:ext cx="1013254" cy="591754"/>
            <a:chOff x="926757" y="2619631"/>
            <a:chExt cx="1013254" cy="59175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0733FFC-99C8-003E-61C3-0515C4991A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E0337CB7-1240-D36C-FF04-408B52DCAB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12C6694-DEF6-85E3-9CE9-3E3D99B9F6CB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A2B3ACA-D4AC-8EF3-B679-EEDA058A22B4}"/>
              </a:ext>
            </a:extLst>
          </p:cNvPr>
          <p:cNvGrpSpPr/>
          <p:nvPr/>
        </p:nvGrpSpPr>
        <p:grpSpPr>
          <a:xfrm>
            <a:off x="1990052" y="2629057"/>
            <a:ext cx="1013254" cy="591754"/>
            <a:chOff x="926757" y="2619631"/>
            <a:chExt cx="1013254" cy="59175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D1B00A2-D10E-999D-C3EA-C48EEB9D5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3025" y="2619631"/>
              <a:ext cx="386986" cy="29679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5E8CE57-1E71-7EF9-226C-F746976AAC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6757" y="2644345"/>
              <a:ext cx="324582" cy="28443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3BFF24E4-DB06-911E-7739-98D5E3178D69}"/>
                </a:ext>
              </a:extLst>
            </p:cNvPr>
            <p:cNvSpPr txBox="1"/>
            <p:nvPr/>
          </p:nvSpPr>
          <p:spPr>
            <a:xfrm>
              <a:off x="1263696" y="284205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39735A2-7CBE-290D-D6F5-FFB4CF646365}"/>
              </a:ext>
            </a:extLst>
          </p:cNvPr>
          <p:cNvGrpSpPr/>
          <p:nvPr/>
        </p:nvGrpSpPr>
        <p:grpSpPr>
          <a:xfrm>
            <a:off x="1542941" y="4540397"/>
            <a:ext cx="910179" cy="885226"/>
            <a:chOff x="1542941" y="4541082"/>
            <a:chExt cx="910179" cy="885226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32813-0519-0A01-B90B-6BD28BBE7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460519F-3CEF-FDF4-4CB2-AF171A990E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836C0072-BD1B-FB48-67FD-AD7424AE1D37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1, 1</a:t>
              </a:r>
              <a:br>
                <a:rPr lang="en-US" dirty="0"/>
              </a:br>
              <a:r>
                <a:rPr lang="en-US" dirty="0"/>
                <a:t>(2)</a:t>
              </a: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F99530AF-B0E9-6CA7-5C54-D4CEC028A1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67047107-0F2F-2C2F-45D9-8494D5F195AD}"/>
              </a:ext>
            </a:extLst>
          </p:cNvPr>
          <p:cNvGrpSpPr/>
          <p:nvPr/>
        </p:nvGrpSpPr>
        <p:grpSpPr>
          <a:xfrm>
            <a:off x="2655597" y="4540397"/>
            <a:ext cx="910179" cy="885226"/>
            <a:chOff x="1542941" y="4541082"/>
            <a:chExt cx="910179" cy="885226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7FED9A98-1A2D-6415-FE2E-EF69F8E0D6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B152DCB4-4959-8984-6B03-D69A308CDA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74A2DD9A-7E24-9DCB-21E5-E68BABAA7E74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2, 1</a:t>
              </a:r>
              <a:br>
                <a:rPr lang="en-US" dirty="0"/>
              </a:br>
              <a:r>
                <a:rPr lang="en-US" dirty="0"/>
                <a:t>(3)</a:t>
              </a: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DD532846-E0A7-1E19-3E60-AAAE456C8D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0BC6B0D-B261-57FD-49CE-0EB4A07D5349}"/>
              </a:ext>
            </a:extLst>
          </p:cNvPr>
          <p:cNvGrpSpPr/>
          <p:nvPr/>
        </p:nvGrpSpPr>
        <p:grpSpPr>
          <a:xfrm>
            <a:off x="3723422" y="4540397"/>
            <a:ext cx="910179" cy="885226"/>
            <a:chOff x="1542941" y="4541082"/>
            <a:chExt cx="910179" cy="885226"/>
          </a:xfrm>
        </p:grpSpPr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53DBE46A-C713-3974-08C9-CE9376935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111CADAE-293A-D90D-4226-D99C3B8CC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75AD0B5-AA02-61EB-47D3-D02E317011C7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3, 1</a:t>
              </a:r>
              <a:br>
                <a:rPr lang="en-US" dirty="0"/>
              </a:br>
              <a:r>
                <a:rPr lang="en-US" dirty="0"/>
                <a:t>(4)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450E121A-1027-93E0-CE63-4869578AE3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58A7655B-7ECF-171E-23F7-F0A30A0D0EFB}"/>
              </a:ext>
            </a:extLst>
          </p:cNvPr>
          <p:cNvGrpSpPr/>
          <p:nvPr/>
        </p:nvGrpSpPr>
        <p:grpSpPr>
          <a:xfrm>
            <a:off x="4840492" y="4540397"/>
            <a:ext cx="910179" cy="885226"/>
            <a:chOff x="1542941" y="4541082"/>
            <a:chExt cx="910179" cy="885226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3712F4E8-7B18-8671-F023-4232DA333C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0FB8FB8F-64D4-FC4E-7B08-4E568D6018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AA51D059-4486-9987-25AC-61C7BB7782EB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4, 1</a:t>
              </a:r>
              <a:br>
                <a:rPr lang="en-US" dirty="0"/>
              </a:br>
              <a:r>
                <a:rPr lang="en-US" dirty="0"/>
                <a:t>(5)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53448BE-918A-F7A5-779A-4E5B545787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AB4FF551-AF48-6A9A-DECC-7579B11D2E29}"/>
              </a:ext>
            </a:extLst>
          </p:cNvPr>
          <p:cNvGrpSpPr/>
          <p:nvPr/>
        </p:nvGrpSpPr>
        <p:grpSpPr>
          <a:xfrm>
            <a:off x="5933437" y="4540397"/>
            <a:ext cx="910179" cy="885226"/>
            <a:chOff x="1542941" y="4541082"/>
            <a:chExt cx="910179" cy="885226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9868671-E406-5084-8244-7FD0BE9461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85FBB37-DAE3-3739-21CE-BC49BE43D0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3663D4F-0EA6-2199-4012-231D0E98758A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5, 1</a:t>
              </a:r>
              <a:br>
                <a:rPr lang="en-US" dirty="0"/>
              </a:br>
              <a:r>
                <a:rPr lang="en-US" dirty="0"/>
                <a:t>(6)</a:t>
              </a: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5A769A9-1C99-AA45-EE54-E323F011E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A6EF3A2-B990-A376-C1B9-ADC536B4227C}"/>
              </a:ext>
            </a:extLst>
          </p:cNvPr>
          <p:cNvGrpSpPr/>
          <p:nvPr/>
        </p:nvGrpSpPr>
        <p:grpSpPr>
          <a:xfrm>
            <a:off x="7087378" y="4540397"/>
            <a:ext cx="910179" cy="885226"/>
            <a:chOff x="1542941" y="4541082"/>
            <a:chExt cx="910179" cy="885226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69516A8-C251-2380-C537-383F476003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81D503D-243B-6E95-3398-D6E8861C80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DEE183D-4EA7-1950-48D7-99CA9FEADD9D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6, 1</a:t>
              </a:r>
              <a:br>
                <a:rPr lang="en-US" dirty="0"/>
              </a:br>
              <a:r>
                <a:rPr lang="en-US" dirty="0"/>
                <a:t>(7)</a:t>
              </a:r>
            </a:p>
          </p:txBody>
        </p: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C8CB0A1F-B14E-422D-290D-9A4D4540BB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9B92279-81BA-447E-FF61-BE3AED51663C}"/>
              </a:ext>
            </a:extLst>
          </p:cNvPr>
          <p:cNvGrpSpPr/>
          <p:nvPr/>
        </p:nvGrpSpPr>
        <p:grpSpPr>
          <a:xfrm>
            <a:off x="8177499" y="4540397"/>
            <a:ext cx="910179" cy="885226"/>
            <a:chOff x="1542941" y="4541082"/>
            <a:chExt cx="910179" cy="885226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5657421-8E5C-A4F8-A8E0-75B623BE8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4D41AAAE-F0D1-69CE-5DF0-BF269BF5EC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65417717-0592-7FBA-A59E-B0EDAE9844F9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7, 1</a:t>
              </a:r>
              <a:br>
                <a:rPr lang="en-US" dirty="0"/>
              </a:br>
              <a:r>
                <a:rPr lang="en-US" dirty="0"/>
                <a:t>(8)</a:t>
              </a:r>
            </a:p>
          </p:txBody>
        </p: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AD77E9E1-8438-DA87-8F8A-FB8086FF7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76C1BA2-097B-BBDA-C10A-677E181E7A04}"/>
              </a:ext>
            </a:extLst>
          </p:cNvPr>
          <p:cNvGrpSpPr/>
          <p:nvPr/>
        </p:nvGrpSpPr>
        <p:grpSpPr>
          <a:xfrm>
            <a:off x="9347046" y="4540397"/>
            <a:ext cx="910179" cy="885226"/>
            <a:chOff x="1542941" y="4541082"/>
            <a:chExt cx="910179" cy="885226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063C87C-AF21-CD9E-F7E2-1579DF25E3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7508" y="4557555"/>
              <a:ext cx="265612" cy="2185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34158C78-8B26-6474-8A46-C3160AC110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42941" y="4557555"/>
              <a:ext cx="193493" cy="2183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9FE56AFA-7C0E-3D4B-298D-E9D4D03722F4}"/>
                </a:ext>
              </a:extLst>
            </p:cNvPr>
            <p:cNvSpPr txBox="1"/>
            <p:nvPr/>
          </p:nvSpPr>
          <p:spPr>
            <a:xfrm>
              <a:off x="1682910" y="4779977"/>
              <a:ext cx="5293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8, 1</a:t>
              </a:r>
              <a:br>
                <a:rPr lang="en-US" dirty="0"/>
              </a:br>
              <a:r>
                <a:rPr lang="en-US" dirty="0"/>
                <a:t>(9)</a:t>
              </a:r>
            </a:p>
          </p:txBody>
        </p: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764F5D8A-B074-ED3A-F441-513FC4EA56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0009" y="4541082"/>
              <a:ext cx="50768" cy="22242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A169EE2-560A-1E5C-AF9B-3EC0373012D3}"/>
              </a:ext>
            </a:extLst>
          </p:cNvPr>
          <p:cNvCxnSpPr>
            <a:cxnSpLocks/>
          </p:cNvCxnSpPr>
          <p:nvPr/>
        </p:nvCxnSpPr>
        <p:spPr>
          <a:xfrm flipH="1">
            <a:off x="1102243" y="4562711"/>
            <a:ext cx="265612" cy="2185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7F6B4304-B679-6DE8-71AD-AC50EC6DC183}"/>
              </a:ext>
            </a:extLst>
          </p:cNvPr>
          <p:cNvSpPr txBox="1"/>
          <p:nvPr/>
        </p:nvSpPr>
        <p:spPr>
          <a:xfrm>
            <a:off x="721215" y="4785133"/>
            <a:ext cx="529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br>
              <a:rPr lang="en-US" dirty="0"/>
            </a:br>
            <a:r>
              <a:rPr lang="en-US" dirty="0"/>
              <a:t>(1)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1F45356-CDEA-9CFE-5E59-CD8EA4FE7DCB}"/>
              </a:ext>
            </a:extLst>
          </p:cNvPr>
          <p:cNvCxnSpPr>
            <a:cxnSpLocks/>
          </p:cNvCxnSpPr>
          <p:nvPr/>
        </p:nvCxnSpPr>
        <p:spPr>
          <a:xfrm flipH="1" flipV="1">
            <a:off x="884744" y="4546238"/>
            <a:ext cx="50768" cy="2224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itle 215">
            <a:extLst>
              <a:ext uri="{FF2B5EF4-FFF2-40B4-BE49-F238E27FC236}">
                <a16:creationId xmlns:a16="http://schemas.microsoft.com/office/drawing/2014/main" id="{06C0EDAA-C360-6260-4C1F-A1E29CC1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-1 Da relative abundance contributions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7348DEF-E6F9-CF46-1D67-1F8A2A83FFB5}"/>
              </a:ext>
            </a:extLst>
          </p:cNvPr>
          <p:cNvSpPr txBox="1"/>
          <p:nvPr/>
        </p:nvSpPr>
        <p:spPr>
          <a:xfrm>
            <a:off x="10711662" y="2033127"/>
            <a:ext cx="1159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 series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107B816-54D3-E030-5C10-F7BC337E4219}"/>
              </a:ext>
            </a:extLst>
          </p:cNvPr>
          <p:cNvSpPr txBox="1"/>
          <p:nvPr/>
        </p:nvSpPr>
        <p:spPr>
          <a:xfrm>
            <a:off x="10711662" y="3959066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series</a:t>
            </a:r>
          </a:p>
        </p:txBody>
      </p:sp>
    </p:spTree>
    <p:extLst>
      <p:ext uri="{BB962C8B-B14F-4D97-AF65-F5344CB8AC3E}">
        <p14:creationId xmlns:p14="http://schemas.microsoft.com/office/powerpoint/2010/main" val="8688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87793374-27C4-06DE-A482-4C3AED136FC8}"/>
              </a:ext>
            </a:extLst>
          </p:cNvPr>
          <p:cNvSpPr/>
          <p:nvPr/>
        </p:nvSpPr>
        <p:spPr>
          <a:xfrm>
            <a:off x="603668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AF5CB9-0F2D-7EB8-8263-E2C83F2C41D4}"/>
              </a:ext>
            </a:extLst>
          </p:cNvPr>
          <p:cNvSpPr/>
          <p:nvPr/>
        </p:nvSpPr>
        <p:spPr>
          <a:xfrm>
            <a:off x="1155461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09C396C-95EC-05E3-7014-33470B7352C3}"/>
              </a:ext>
            </a:extLst>
          </p:cNvPr>
          <p:cNvSpPr/>
          <p:nvPr/>
        </p:nvSpPr>
        <p:spPr>
          <a:xfrm>
            <a:off x="2251165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E7D13F-B54A-1A67-D964-4DB22C038F9F}"/>
              </a:ext>
            </a:extLst>
          </p:cNvPr>
          <p:cNvSpPr/>
          <p:nvPr/>
        </p:nvSpPr>
        <p:spPr>
          <a:xfrm>
            <a:off x="1699372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28B3D6-11CF-2F3F-EBA2-9BEE803DF7F3}"/>
              </a:ext>
            </a:extLst>
          </p:cNvPr>
          <p:cNvSpPr/>
          <p:nvPr/>
        </p:nvSpPr>
        <p:spPr>
          <a:xfrm>
            <a:off x="10016954" y="228749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B919B6D-E17A-4794-BF2D-FF5FF5C464AF}"/>
              </a:ext>
            </a:extLst>
          </p:cNvPr>
          <p:cNvSpPr/>
          <p:nvPr/>
        </p:nvSpPr>
        <p:spPr>
          <a:xfrm>
            <a:off x="9461753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75730-1BCD-F9D3-85FE-833FF32A0205}"/>
              </a:ext>
            </a:extLst>
          </p:cNvPr>
          <p:cNvSpPr/>
          <p:nvPr/>
        </p:nvSpPr>
        <p:spPr>
          <a:xfrm>
            <a:off x="8906552" y="2296442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996E1-555F-9218-EC23-DF4A641CC132}"/>
              </a:ext>
            </a:extLst>
          </p:cNvPr>
          <p:cNvSpPr/>
          <p:nvPr/>
        </p:nvSpPr>
        <p:spPr>
          <a:xfrm>
            <a:off x="8351351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1CE8AD-FB99-63C1-5A76-2D2642376FCA}"/>
              </a:ext>
            </a:extLst>
          </p:cNvPr>
          <p:cNvSpPr/>
          <p:nvPr/>
        </p:nvSpPr>
        <p:spPr>
          <a:xfrm>
            <a:off x="7796150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170808-1D7A-7C07-45E9-2042B380C7D4}"/>
              </a:ext>
            </a:extLst>
          </p:cNvPr>
          <p:cNvSpPr/>
          <p:nvPr/>
        </p:nvSpPr>
        <p:spPr>
          <a:xfrm>
            <a:off x="7240949" y="228408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3F3513A-AD85-1978-1A89-4AF51AB7AB69}"/>
              </a:ext>
            </a:extLst>
          </p:cNvPr>
          <p:cNvSpPr/>
          <p:nvPr/>
        </p:nvSpPr>
        <p:spPr>
          <a:xfrm>
            <a:off x="6681274" y="2295377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055B02B-0938-8396-653F-894F1F2D88AC}"/>
              </a:ext>
            </a:extLst>
          </p:cNvPr>
          <p:cNvSpPr/>
          <p:nvPr/>
        </p:nvSpPr>
        <p:spPr>
          <a:xfrm>
            <a:off x="6121598" y="227961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DEED9-734E-825C-3FB0-29C4C0CA5B20}"/>
              </a:ext>
            </a:extLst>
          </p:cNvPr>
          <p:cNvSpPr/>
          <p:nvPr/>
        </p:nvSpPr>
        <p:spPr>
          <a:xfrm>
            <a:off x="5566397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D8999E-E6A4-12EC-E45A-C8099C241DFB}"/>
              </a:ext>
            </a:extLst>
          </p:cNvPr>
          <p:cNvSpPr/>
          <p:nvPr/>
        </p:nvSpPr>
        <p:spPr>
          <a:xfrm>
            <a:off x="5010130" y="2295377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036F2E-9F07-EA0F-483B-AB951D567764}"/>
              </a:ext>
            </a:extLst>
          </p:cNvPr>
          <p:cNvSpPr/>
          <p:nvPr/>
        </p:nvSpPr>
        <p:spPr>
          <a:xfrm>
            <a:off x="4458337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B59664-157A-1F29-B18C-8D9321E76D92}"/>
              </a:ext>
            </a:extLst>
          </p:cNvPr>
          <p:cNvSpPr/>
          <p:nvPr/>
        </p:nvSpPr>
        <p:spPr>
          <a:xfrm>
            <a:off x="3906544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B66FDD-56D2-8763-333E-ED5D2AFB3E84}"/>
              </a:ext>
            </a:extLst>
          </p:cNvPr>
          <p:cNvSpPr/>
          <p:nvPr/>
        </p:nvSpPr>
        <p:spPr>
          <a:xfrm>
            <a:off x="3346868" y="228749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4A12DE-F740-628C-6CD6-F0D998E93690}"/>
              </a:ext>
            </a:extLst>
          </p:cNvPr>
          <p:cNvSpPr/>
          <p:nvPr/>
        </p:nvSpPr>
        <p:spPr>
          <a:xfrm>
            <a:off x="2802958" y="228749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F6F6B1-0FB7-FA4C-CB3C-0A328851BDC1}"/>
              </a:ext>
            </a:extLst>
          </p:cNvPr>
          <p:cNvSpPr txBox="1"/>
          <p:nvPr/>
        </p:nvSpPr>
        <p:spPr>
          <a:xfrm>
            <a:off x="602083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126C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CE6D6B-7CC1-9EF8-59EC-E351721A7892}"/>
              </a:ext>
            </a:extLst>
          </p:cNvPr>
          <p:cNvSpPr txBox="1"/>
          <p:nvPr/>
        </p:nvSpPr>
        <p:spPr>
          <a:xfrm>
            <a:off x="2784025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128C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0EB8E-8186-8E75-EAA3-267EE6EF4D5B}"/>
              </a:ext>
            </a:extLst>
          </p:cNvPr>
          <p:cNvSpPr txBox="1"/>
          <p:nvPr/>
        </p:nvSpPr>
        <p:spPr>
          <a:xfrm>
            <a:off x="5016832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130C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DEA17A-1E64-77CA-A048-5A518E84D517}"/>
              </a:ext>
            </a:extLst>
          </p:cNvPr>
          <p:cNvSpPr txBox="1"/>
          <p:nvPr/>
        </p:nvSpPr>
        <p:spPr>
          <a:xfrm>
            <a:off x="7223791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132C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C5E32-B39E-3CBE-D2BE-09FA789B2E86}"/>
              </a:ext>
            </a:extLst>
          </p:cNvPr>
          <p:cNvSpPr txBox="1"/>
          <p:nvPr/>
        </p:nvSpPr>
        <p:spPr>
          <a:xfrm>
            <a:off x="9444376" y="2312207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134C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594A7F-8259-BAF3-C630-7EEA979E405B}"/>
              </a:ext>
            </a:extLst>
          </p:cNvPr>
          <p:cNvSpPr txBox="1"/>
          <p:nvPr/>
        </p:nvSpPr>
        <p:spPr>
          <a:xfrm>
            <a:off x="1140289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127N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707792-398B-23A3-8EB2-FAF5915663A8}"/>
              </a:ext>
            </a:extLst>
          </p:cNvPr>
          <p:cNvSpPr txBox="1"/>
          <p:nvPr/>
        </p:nvSpPr>
        <p:spPr>
          <a:xfrm>
            <a:off x="3322231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129N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F19F7E-4E54-9658-12A9-74F2A6F87E4E}"/>
              </a:ext>
            </a:extLst>
          </p:cNvPr>
          <p:cNvSpPr txBox="1"/>
          <p:nvPr/>
        </p:nvSpPr>
        <p:spPr>
          <a:xfrm>
            <a:off x="5555038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131N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E35229-4603-60D1-BF25-69989AD37BE1}"/>
              </a:ext>
            </a:extLst>
          </p:cNvPr>
          <p:cNvSpPr txBox="1"/>
          <p:nvPr/>
        </p:nvSpPr>
        <p:spPr>
          <a:xfrm>
            <a:off x="7761997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133N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4EE547-528C-0264-5A01-2C673D3B68D6}"/>
              </a:ext>
            </a:extLst>
          </p:cNvPr>
          <p:cNvSpPr txBox="1"/>
          <p:nvPr/>
        </p:nvSpPr>
        <p:spPr>
          <a:xfrm>
            <a:off x="9982582" y="2316323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135N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250BBFD-0EAA-EDA1-1958-697FC4105CA4}"/>
              </a:ext>
            </a:extLst>
          </p:cNvPr>
          <p:cNvSpPr txBox="1"/>
          <p:nvPr/>
        </p:nvSpPr>
        <p:spPr>
          <a:xfrm>
            <a:off x="10711662" y="2317330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Series 1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98E1245-EEA2-2637-A187-E3DA80637B89}"/>
              </a:ext>
            </a:extLst>
          </p:cNvPr>
          <p:cNvSpPr/>
          <p:nvPr/>
        </p:nvSpPr>
        <p:spPr>
          <a:xfrm>
            <a:off x="60366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FD007B3-8AF3-B9C3-9CD4-5CF289DD3D3C}"/>
              </a:ext>
            </a:extLst>
          </p:cNvPr>
          <p:cNvSpPr/>
          <p:nvPr/>
        </p:nvSpPr>
        <p:spPr>
          <a:xfrm>
            <a:off x="1155461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1E5B28B-66F4-FA72-39D2-83821AD7122B}"/>
              </a:ext>
            </a:extLst>
          </p:cNvPr>
          <p:cNvSpPr/>
          <p:nvPr/>
        </p:nvSpPr>
        <p:spPr>
          <a:xfrm>
            <a:off x="2251165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82AF06C-F338-51F9-7348-F2F2EFF62A68}"/>
              </a:ext>
            </a:extLst>
          </p:cNvPr>
          <p:cNvSpPr/>
          <p:nvPr/>
        </p:nvSpPr>
        <p:spPr>
          <a:xfrm>
            <a:off x="1699372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DB86FE5-7C0C-F912-14F1-D91ABAFE9E78}"/>
              </a:ext>
            </a:extLst>
          </p:cNvPr>
          <p:cNvSpPr/>
          <p:nvPr/>
        </p:nvSpPr>
        <p:spPr>
          <a:xfrm>
            <a:off x="10016954" y="4547073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0276E51-A5B6-EC19-8EB1-19E8F907B832}"/>
              </a:ext>
            </a:extLst>
          </p:cNvPr>
          <p:cNvSpPr/>
          <p:nvPr/>
        </p:nvSpPr>
        <p:spPr>
          <a:xfrm>
            <a:off x="9461753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9FB0D62-CC0A-434A-333B-62C88D021EBB}"/>
              </a:ext>
            </a:extLst>
          </p:cNvPr>
          <p:cNvSpPr/>
          <p:nvPr/>
        </p:nvSpPr>
        <p:spPr>
          <a:xfrm>
            <a:off x="8906552" y="4556020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B8B7F1-5230-0A50-1301-28A1D3174306}"/>
              </a:ext>
            </a:extLst>
          </p:cNvPr>
          <p:cNvSpPr/>
          <p:nvPr/>
        </p:nvSpPr>
        <p:spPr>
          <a:xfrm>
            <a:off x="8351351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E784E9F8-93CD-124D-3ABB-6896D9A9FD4D}"/>
              </a:ext>
            </a:extLst>
          </p:cNvPr>
          <p:cNvSpPr/>
          <p:nvPr/>
        </p:nvSpPr>
        <p:spPr>
          <a:xfrm>
            <a:off x="7796150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15E0E538-24C4-07DE-BBF3-E36EEF61AF8A}"/>
              </a:ext>
            </a:extLst>
          </p:cNvPr>
          <p:cNvSpPr/>
          <p:nvPr/>
        </p:nvSpPr>
        <p:spPr>
          <a:xfrm>
            <a:off x="7240949" y="4543663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987852BE-2A8E-3DF2-0FE5-03D07B58B65C}"/>
              </a:ext>
            </a:extLst>
          </p:cNvPr>
          <p:cNvSpPr/>
          <p:nvPr/>
        </p:nvSpPr>
        <p:spPr>
          <a:xfrm>
            <a:off x="6681274" y="4554955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AE79DF6-CFE1-FF75-5460-91ECBC88CCB9}"/>
              </a:ext>
            </a:extLst>
          </p:cNvPr>
          <p:cNvSpPr/>
          <p:nvPr/>
        </p:nvSpPr>
        <p:spPr>
          <a:xfrm>
            <a:off x="6121598" y="4539189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888767DE-7664-3651-ED56-F717D29A4CBF}"/>
              </a:ext>
            </a:extLst>
          </p:cNvPr>
          <p:cNvSpPr/>
          <p:nvPr/>
        </p:nvSpPr>
        <p:spPr>
          <a:xfrm>
            <a:off x="556639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2BA0BF9C-C016-F90A-6C75-C41143362F53}"/>
              </a:ext>
            </a:extLst>
          </p:cNvPr>
          <p:cNvSpPr/>
          <p:nvPr/>
        </p:nvSpPr>
        <p:spPr>
          <a:xfrm>
            <a:off x="5010130" y="4554955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1A74A86-679F-BDAC-FD68-2FEFF1B90A1D}"/>
              </a:ext>
            </a:extLst>
          </p:cNvPr>
          <p:cNvSpPr/>
          <p:nvPr/>
        </p:nvSpPr>
        <p:spPr>
          <a:xfrm>
            <a:off x="4458337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DA9902D-704F-44FB-33D9-469ECF15AFE1}"/>
              </a:ext>
            </a:extLst>
          </p:cNvPr>
          <p:cNvSpPr/>
          <p:nvPr/>
        </p:nvSpPr>
        <p:spPr>
          <a:xfrm>
            <a:off x="3906544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C7B10B2-3B08-4938-B1DC-7349D2F78D93}"/>
              </a:ext>
            </a:extLst>
          </p:cNvPr>
          <p:cNvSpPr/>
          <p:nvPr/>
        </p:nvSpPr>
        <p:spPr>
          <a:xfrm>
            <a:off x="3346868" y="4547071"/>
            <a:ext cx="551793" cy="55179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89FA555-A856-A340-C368-5CF3FFEBDB21}"/>
              </a:ext>
            </a:extLst>
          </p:cNvPr>
          <p:cNvSpPr/>
          <p:nvPr/>
        </p:nvSpPr>
        <p:spPr>
          <a:xfrm>
            <a:off x="2802958" y="4547071"/>
            <a:ext cx="551793" cy="5517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E515A52-18E3-EC12-84C2-AEE04A37BE0A}"/>
              </a:ext>
            </a:extLst>
          </p:cNvPr>
          <p:cNvSpPr txBox="1"/>
          <p:nvPr/>
        </p:nvSpPr>
        <p:spPr>
          <a:xfrm>
            <a:off x="1692529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127C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639821C-F9AA-67EF-B14F-382119316B45}"/>
              </a:ext>
            </a:extLst>
          </p:cNvPr>
          <p:cNvSpPr txBox="1"/>
          <p:nvPr/>
        </p:nvSpPr>
        <p:spPr>
          <a:xfrm>
            <a:off x="39010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129C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13B5B2-08E9-ACDE-9B2E-B1E723EE4164}"/>
              </a:ext>
            </a:extLst>
          </p:cNvPr>
          <p:cNvSpPr txBox="1"/>
          <p:nvPr/>
        </p:nvSpPr>
        <p:spPr>
          <a:xfrm>
            <a:off x="612053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131C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DD7F80-2714-D86D-31B9-7D9B195E0664}"/>
              </a:ext>
            </a:extLst>
          </p:cNvPr>
          <p:cNvSpPr txBox="1"/>
          <p:nvPr/>
        </p:nvSpPr>
        <p:spPr>
          <a:xfrm>
            <a:off x="8327772" y="4571785"/>
            <a:ext cx="554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133C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CF062BC-A0DA-C463-5879-53B14EC1EFFA}"/>
              </a:ext>
            </a:extLst>
          </p:cNvPr>
          <p:cNvSpPr txBox="1"/>
          <p:nvPr/>
        </p:nvSpPr>
        <p:spPr>
          <a:xfrm>
            <a:off x="2230735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128N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1BA3E2D-6285-92FE-C0A1-299CB14A1BF9}"/>
              </a:ext>
            </a:extLst>
          </p:cNvPr>
          <p:cNvSpPr txBox="1"/>
          <p:nvPr/>
        </p:nvSpPr>
        <p:spPr>
          <a:xfrm>
            <a:off x="44392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130N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95E9ECE-7091-FF78-C116-704A47DB9644}"/>
              </a:ext>
            </a:extLst>
          </p:cNvPr>
          <p:cNvSpPr txBox="1"/>
          <p:nvPr/>
        </p:nvSpPr>
        <p:spPr>
          <a:xfrm>
            <a:off x="665873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132N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DA3655E-B328-C3F7-5D77-DB3C7126CA77}"/>
              </a:ext>
            </a:extLst>
          </p:cNvPr>
          <p:cNvSpPr txBox="1"/>
          <p:nvPr/>
        </p:nvSpPr>
        <p:spPr>
          <a:xfrm>
            <a:off x="8865978" y="4575901"/>
            <a:ext cx="574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134N</a:t>
            </a:r>
            <a:br>
              <a:rPr lang="en-US" sz="1400" dirty="0"/>
            </a:br>
            <a:r>
              <a:rPr lang="en-US" sz="1400" dirty="0"/>
              <a:t>100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3DCE573-888E-3825-BC13-D221E6A0C6BE}"/>
              </a:ext>
            </a:extLst>
          </p:cNvPr>
          <p:cNvSpPr txBox="1"/>
          <p:nvPr/>
        </p:nvSpPr>
        <p:spPr>
          <a:xfrm>
            <a:off x="10711662" y="4576908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Series 2</a:t>
            </a:r>
          </a:p>
        </p:txBody>
      </p:sp>
      <p:sp>
        <p:nvSpPr>
          <p:cNvPr id="147" name="Title 146">
            <a:extLst>
              <a:ext uri="{FF2B5EF4-FFF2-40B4-BE49-F238E27FC236}">
                <a16:creationId xmlns:a16="http://schemas.microsoft.com/office/drawing/2014/main" id="{10F42137-D639-BA63-9B5A-E28BBE7F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92972"/>
          </a:xfrm>
        </p:spPr>
        <p:txBody>
          <a:bodyPr/>
          <a:lstStyle/>
          <a:p>
            <a:pPr algn="ctr"/>
            <a:r>
              <a:rPr lang="en-US" b="1" dirty="0"/>
              <a:t>Minimal cross-talk series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90F0F90-CDBF-9AAA-D2F8-0E388F69788C}"/>
              </a:ext>
            </a:extLst>
          </p:cNvPr>
          <p:cNvCxnSpPr>
            <a:cxnSpLocks/>
          </p:cNvCxnSpPr>
          <p:nvPr/>
        </p:nvCxnSpPr>
        <p:spPr>
          <a:xfrm flipH="1">
            <a:off x="988541" y="185619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E7F521C8-4648-0954-FAD5-58B218AF251C}"/>
              </a:ext>
            </a:extLst>
          </p:cNvPr>
          <p:cNvCxnSpPr>
            <a:cxnSpLocks/>
          </p:cNvCxnSpPr>
          <p:nvPr/>
        </p:nvCxnSpPr>
        <p:spPr>
          <a:xfrm>
            <a:off x="1415030" y="184685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B539793-4F23-73F7-90CE-749798B811CD}"/>
              </a:ext>
            </a:extLst>
          </p:cNvPr>
          <p:cNvCxnSpPr>
            <a:cxnSpLocks/>
          </p:cNvCxnSpPr>
          <p:nvPr/>
        </p:nvCxnSpPr>
        <p:spPr>
          <a:xfrm flipH="1">
            <a:off x="2100572" y="185619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CFC520A-36F2-0EF8-2AA1-F12F0BCEA2A1}"/>
              </a:ext>
            </a:extLst>
          </p:cNvPr>
          <p:cNvCxnSpPr>
            <a:cxnSpLocks/>
          </p:cNvCxnSpPr>
          <p:nvPr/>
        </p:nvCxnSpPr>
        <p:spPr>
          <a:xfrm>
            <a:off x="2527061" y="184685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97ED502-EA6B-1EDD-F976-6DDCE55E77DB}"/>
              </a:ext>
            </a:extLst>
          </p:cNvPr>
          <p:cNvCxnSpPr>
            <a:cxnSpLocks/>
          </p:cNvCxnSpPr>
          <p:nvPr/>
        </p:nvCxnSpPr>
        <p:spPr>
          <a:xfrm flipH="1">
            <a:off x="3196275" y="185619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5F7B8AFE-392D-7A55-14B5-876F06C20DD1}"/>
              </a:ext>
            </a:extLst>
          </p:cNvPr>
          <p:cNvCxnSpPr>
            <a:cxnSpLocks/>
          </p:cNvCxnSpPr>
          <p:nvPr/>
        </p:nvCxnSpPr>
        <p:spPr>
          <a:xfrm>
            <a:off x="3622764" y="184685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95F6E49E-0894-8FF0-F628-398FDB6839C4}"/>
              </a:ext>
            </a:extLst>
          </p:cNvPr>
          <p:cNvCxnSpPr>
            <a:cxnSpLocks/>
          </p:cNvCxnSpPr>
          <p:nvPr/>
        </p:nvCxnSpPr>
        <p:spPr>
          <a:xfrm flipH="1" flipV="1">
            <a:off x="1536365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7546CEC-7F94-7EC1-DA1B-2ADEC1EBFA4F}"/>
              </a:ext>
            </a:extLst>
          </p:cNvPr>
          <p:cNvCxnSpPr>
            <a:cxnSpLocks/>
          </p:cNvCxnSpPr>
          <p:nvPr/>
        </p:nvCxnSpPr>
        <p:spPr>
          <a:xfrm flipV="1">
            <a:off x="1962854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8C4CCA-9970-93E2-F78F-53A5D1B6AEFE}"/>
              </a:ext>
            </a:extLst>
          </p:cNvPr>
          <p:cNvCxnSpPr>
            <a:cxnSpLocks/>
          </p:cNvCxnSpPr>
          <p:nvPr/>
        </p:nvCxnSpPr>
        <p:spPr>
          <a:xfrm flipH="1" flipV="1">
            <a:off x="2648396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45AD497-8327-D747-0E4A-700833D9E3CC}"/>
              </a:ext>
            </a:extLst>
          </p:cNvPr>
          <p:cNvCxnSpPr>
            <a:cxnSpLocks/>
          </p:cNvCxnSpPr>
          <p:nvPr/>
        </p:nvCxnSpPr>
        <p:spPr>
          <a:xfrm flipV="1">
            <a:off x="3074885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4ABD8A26-FF5B-7EE4-0829-FA421E8A2E8B}"/>
              </a:ext>
            </a:extLst>
          </p:cNvPr>
          <p:cNvCxnSpPr>
            <a:cxnSpLocks/>
          </p:cNvCxnSpPr>
          <p:nvPr/>
        </p:nvCxnSpPr>
        <p:spPr>
          <a:xfrm flipH="1" flipV="1">
            <a:off x="3744099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499EFCD6-098D-B4CB-C0C3-D3F2B320428F}"/>
              </a:ext>
            </a:extLst>
          </p:cNvPr>
          <p:cNvCxnSpPr>
            <a:cxnSpLocks/>
          </p:cNvCxnSpPr>
          <p:nvPr/>
        </p:nvCxnSpPr>
        <p:spPr>
          <a:xfrm flipV="1">
            <a:off x="4170588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569FDAF-867A-E15F-D44A-AD85B89AB0EE}"/>
              </a:ext>
            </a:extLst>
          </p:cNvPr>
          <p:cNvCxnSpPr>
            <a:cxnSpLocks/>
          </p:cNvCxnSpPr>
          <p:nvPr/>
        </p:nvCxnSpPr>
        <p:spPr>
          <a:xfrm flipH="1" flipV="1">
            <a:off x="4847671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959F9048-22E0-3098-4CBB-AC4E53115FEF}"/>
              </a:ext>
            </a:extLst>
          </p:cNvPr>
          <p:cNvCxnSpPr>
            <a:cxnSpLocks/>
          </p:cNvCxnSpPr>
          <p:nvPr/>
        </p:nvCxnSpPr>
        <p:spPr>
          <a:xfrm flipV="1">
            <a:off x="5274160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AC1BC25-ECAE-574E-F4A2-22FBFC7DE1CC}"/>
              </a:ext>
            </a:extLst>
          </p:cNvPr>
          <p:cNvCxnSpPr>
            <a:cxnSpLocks/>
          </p:cNvCxnSpPr>
          <p:nvPr/>
        </p:nvCxnSpPr>
        <p:spPr>
          <a:xfrm flipH="1" flipV="1">
            <a:off x="5963471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3B15F2D-5303-A41D-5D83-A8CFD110BB29}"/>
              </a:ext>
            </a:extLst>
          </p:cNvPr>
          <p:cNvCxnSpPr>
            <a:cxnSpLocks/>
          </p:cNvCxnSpPr>
          <p:nvPr/>
        </p:nvCxnSpPr>
        <p:spPr>
          <a:xfrm flipV="1">
            <a:off x="6389960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353FD1E-F3C1-A11A-1DA9-DDD2BF3A1B99}"/>
              </a:ext>
            </a:extLst>
          </p:cNvPr>
          <p:cNvCxnSpPr>
            <a:cxnSpLocks/>
          </p:cNvCxnSpPr>
          <p:nvPr/>
        </p:nvCxnSpPr>
        <p:spPr>
          <a:xfrm flipH="1" flipV="1">
            <a:off x="7077630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D60D74A5-4A9B-09E3-22BD-840D55F32B58}"/>
              </a:ext>
            </a:extLst>
          </p:cNvPr>
          <p:cNvCxnSpPr>
            <a:cxnSpLocks/>
          </p:cNvCxnSpPr>
          <p:nvPr/>
        </p:nvCxnSpPr>
        <p:spPr>
          <a:xfrm flipV="1">
            <a:off x="7504119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61A41B3C-1510-0DAB-DF7A-46D3F13F40AF}"/>
              </a:ext>
            </a:extLst>
          </p:cNvPr>
          <p:cNvCxnSpPr>
            <a:cxnSpLocks/>
          </p:cNvCxnSpPr>
          <p:nvPr/>
        </p:nvCxnSpPr>
        <p:spPr>
          <a:xfrm flipH="1" flipV="1">
            <a:off x="8170430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B9FB91A-D827-783A-408D-A27E9E22475C}"/>
              </a:ext>
            </a:extLst>
          </p:cNvPr>
          <p:cNvCxnSpPr>
            <a:cxnSpLocks/>
          </p:cNvCxnSpPr>
          <p:nvPr/>
        </p:nvCxnSpPr>
        <p:spPr>
          <a:xfrm flipV="1">
            <a:off x="8596919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9780A1FB-65D9-EBEC-5D2F-AA257F920809}"/>
              </a:ext>
            </a:extLst>
          </p:cNvPr>
          <p:cNvCxnSpPr>
            <a:cxnSpLocks/>
          </p:cNvCxnSpPr>
          <p:nvPr/>
        </p:nvCxnSpPr>
        <p:spPr>
          <a:xfrm flipH="1" flipV="1">
            <a:off x="9286230" y="2963085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5F72047-8353-4945-A76B-C47307965BDC}"/>
              </a:ext>
            </a:extLst>
          </p:cNvPr>
          <p:cNvCxnSpPr>
            <a:cxnSpLocks/>
          </p:cNvCxnSpPr>
          <p:nvPr/>
        </p:nvCxnSpPr>
        <p:spPr>
          <a:xfrm flipV="1">
            <a:off x="9712719" y="29724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4E317DE-4E90-EC6C-1740-80C0727D2922}"/>
              </a:ext>
            </a:extLst>
          </p:cNvPr>
          <p:cNvCxnSpPr/>
          <p:nvPr/>
        </p:nvCxnSpPr>
        <p:spPr>
          <a:xfrm>
            <a:off x="3609329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96AB6EB-52F3-1E5B-B7D4-AA2FD97AC4B7}"/>
              </a:ext>
            </a:extLst>
          </p:cNvPr>
          <p:cNvCxnSpPr/>
          <p:nvPr/>
        </p:nvCxnSpPr>
        <p:spPr>
          <a:xfrm flipH="1" flipV="1">
            <a:off x="3196275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FECFCB1D-B499-71A4-9269-79A4B663E1E6}"/>
              </a:ext>
            </a:extLst>
          </p:cNvPr>
          <p:cNvCxnSpPr/>
          <p:nvPr/>
        </p:nvCxnSpPr>
        <p:spPr>
          <a:xfrm>
            <a:off x="1447959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FB06B4A4-157B-646B-499D-B6BA5A8C9F9E}"/>
              </a:ext>
            </a:extLst>
          </p:cNvPr>
          <p:cNvCxnSpPr/>
          <p:nvPr/>
        </p:nvCxnSpPr>
        <p:spPr>
          <a:xfrm flipH="1" flipV="1">
            <a:off x="1034905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9FC7FF2-EBE9-A240-554F-A25AB21AA4B6}"/>
              </a:ext>
            </a:extLst>
          </p:cNvPr>
          <p:cNvCxnSpPr/>
          <p:nvPr/>
        </p:nvCxnSpPr>
        <p:spPr>
          <a:xfrm>
            <a:off x="2513678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0A470F9-BE1D-CA48-3E81-EDACB9179D67}"/>
              </a:ext>
            </a:extLst>
          </p:cNvPr>
          <p:cNvCxnSpPr/>
          <p:nvPr/>
        </p:nvCxnSpPr>
        <p:spPr>
          <a:xfrm flipH="1" flipV="1">
            <a:off x="2100624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29F156FC-985C-3038-B436-4529423FFAE6}"/>
              </a:ext>
            </a:extLst>
          </p:cNvPr>
          <p:cNvCxnSpPr/>
          <p:nvPr/>
        </p:nvCxnSpPr>
        <p:spPr>
          <a:xfrm>
            <a:off x="4718126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A0AB0904-5298-0A3D-7E68-AA7F58BCB728}"/>
              </a:ext>
            </a:extLst>
          </p:cNvPr>
          <p:cNvCxnSpPr/>
          <p:nvPr/>
        </p:nvCxnSpPr>
        <p:spPr>
          <a:xfrm flipH="1" flipV="1">
            <a:off x="4305072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1331AADF-8235-2D1A-55A0-9F729CD703B2}"/>
              </a:ext>
            </a:extLst>
          </p:cNvPr>
          <p:cNvCxnSpPr/>
          <p:nvPr/>
        </p:nvCxnSpPr>
        <p:spPr>
          <a:xfrm>
            <a:off x="5826164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4E872A7-74CC-0638-3D81-36C79A1DA6CE}"/>
              </a:ext>
            </a:extLst>
          </p:cNvPr>
          <p:cNvCxnSpPr/>
          <p:nvPr/>
        </p:nvCxnSpPr>
        <p:spPr>
          <a:xfrm flipH="1" flipV="1">
            <a:off x="5413110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D70A3D12-908A-EA7C-90B5-9C87EEFAA96F}"/>
              </a:ext>
            </a:extLst>
          </p:cNvPr>
          <p:cNvCxnSpPr/>
          <p:nvPr/>
        </p:nvCxnSpPr>
        <p:spPr>
          <a:xfrm>
            <a:off x="6941478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09A297D-3B66-F03E-252D-AC9E13378182}"/>
              </a:ext>
            </a:extLst>
          </p:cNvPr>
          <p:cNvCxnSpPr/>
          <p:nvPr/>
        </p:nvCxnSpPr>
        <p:spPr>
          <a:xfrm flipH="1" flipV="1">
            <a:off x="6528424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7003554-882C-DB9E-3500-8F6A727C86C0}"/>
              </a:ext>
            </a:extLst>
          </p:cNvPr>
          <p:cNvCxnSpPr/>
          <p:nvPr/>
        </p:nvCxnSpPr>
        <p:spPr>
          <a:xfrm>
            <a:off x="8058611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17D47AE2-6733-EC41-705A-584E84726EDC}"/>
              </a:ext>
            </a:extLst>
          </p:cNvPr>
          <p:cNvCxnSpPr/>
          <p:nvPr/>
        </p:nvCxnSpPr>
        <p:spPr>
          <a:xfrm flipH="1" flipV="1">
            <a:off x="7645557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719F88F7-9780-6CE0-1183-DBB6A7870205}"/>
              </a:ext>
            </a:extLst>
          </p:cNvPr>
          <p:cNvCxnSpPr/>
          <p:nvPr/>
        </p:nvCxnSpPr>
        <p:spPr>
          <a:xfrm>
            <a:off x="9146505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3417CEB4-8F80-F6DC-152C-B2527C11BEDE}"/>
              </a:ext>
            </a:extLst>
          </p:cNvPr>
          <p:cNvCxnSpPr/>
          <p:nvPr/>
        </p:nvCxnSpPr>
        <p:spPr>
          <a:xfrm flipH="1" flipV="1">
            <a:off x="8733451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DD581766-BD64-CB64-9316-DFAA74E5F882}"/>
              </a:ext>
            </a:extLst>
          </p:cNvPr>
          <p:cNvCxnSpPr/>
          <p:nvPr/>
        </p:nvCxnSpPr>
        <p:spPr>
          <a:xfrm>
            <a:off x="10250702" y="2964851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3A00ABD-9D36-44C2-7B11-F2BE5EA71487}"/>
              </a:ext>
            </a:extLst>
          </p:cNvPr>
          <p:cNvCxnSpPr/>
          <p:nvPr/>
        </p:nvCxnSpPr>
        <p:spPr>
          <a:xfrm flipH="1" flipV="1">
            <a:off x="9837648" y="2964851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4455BFC-3B1F-01AB-D4BA-E50353BC05D9}"/>
              </a:ext>
            </a:extLst>
          </p:cNvPr>
          <p:cNvCxnSpPr>
            <a:cxnSpLocks/>
          </p:cNvCxnSpPr>
          <p:nvPr/>
        </p:nvCxnSpPr>
        <p:spPr>
          <a:xfrm flipH="1">
            <a:off x="4291608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E573725C-2C90-6ECA-C051-C3388552EC0B}"/>
              </a:ext>
            </a:extLst>
          </p:cNvPr>
          <p:cNvCxnSpPr>
            <a:cxnSpLocks/>
          </p:cNvCxnSpPr>
          <p:nvPr/>
        </p:nvCxnSpPr>
        <p:spPr>
          <a:xfrm>
            <a:off x="4718097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348D3B9-03F4-F539-9376-35BEA89603A4}"/>
              </a:ext>
            </a:extLst>
          </p:cNvPr>
          <p:cNvCxnSpPr>
            <a:cxnSpLocks/>
          </p:cNvCxnSpPr>
          <p:nvPr/>
        </p:nvCxnSpPr>
        <p:spPr>
          <a:xfrm flipH="1">
            <a:off x="5407408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80F5143-EC38-ABFE-FC1B-7CD9DAC5C5E3}"/>
              </a:ext>
            </a:extLst>
          </p:cNvPr>
          <p:cNvCxnSpPr>
            <a:cxnSpLocks/>
          </p:cNvCxnSpPr>
          <p:nvPr/>
        </p:nvCxnSpPr>
        <p:spPr>
          <a:xfrm>
            <a:off x="5833897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8A4AC04-3B83-D5A2-56AB-64C0AD53D7F9}"/>
              </a:ext>
            </a:extLst>
          </p:cNvPr>
          <p:cNvCxnSpPr>
            <a:cxnSpLocks/>
          </p:cNvCxnSpPr>
          <p:nvPr/>
        </p:nvCxnSpPr>
        <p:spPr>
          <a:xfrm flipH="1">
            <a:off x="6521567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E4AEC47-E3D7-B521-E0AA-5F13B1B29D33}"/>
              </a:ext>
            </a:extLst>
          </p:cNvPr>
          <p:cNvCxnSpPr>
            <a:cxnSpLocks/>
          </p:cNvCxnSpPr>
          <p:nvPr/>
        </p:nvCxnSpPr>
        <p:spPr>
          <a:xfrm>
            <a:off x="6948056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CD5675-60F5-C547-C9DA-D219981ECCB9}"/>
              </a:ext>
            </a:extLst>
          </p:cNvPr>
          <p:cNvCxnSpPr>
            <a:cxnSpLocks/>
          </p:cNvCxnSpPr>
          <p:nvPr/>
        </p:nvCxnSpPr>
        <p:spPr>
          <a:xfrm flipH="1">
            <a:off x="7614367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75CC361-B355-AEA0-0E14-76BBB737F985}"/>
              </a:ext>
            </a:extLst>
          </p:cNvPr>
          <p:cNvCxnSpPr>
            <a:cxnSpLocks/>
          </p:cNvCxnSpPr>
          <p:nvPr/>
        </p:nvCxnSpPr>
        <p:spPr>
          <a:xfrm>
            <a:off x="8040856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133015B-3CC6-F645-0EB6-F4A0E3173129}"/>
              </a:ext>
            </a:extLst>
          </p:cNvPr>
          <p:cNvCxnSpPr>
            <a:cxnSpLocks/>
          </p:cNvCxnSpPr>
          <p:nvPr/>
        </p:nvCxnSpPr>
        <p:spPr>
          <a:xfrm flipH="1">
            <a:off x="8730167" y="184794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767E314-5931-95D3-5AE4-17238D3022DF}"/>
              </a:ext>
            </a:extLst>
          </p:cNvPr>
          <p:cNvCxnSpPr>
            <a:cxnSpLocks/>
          </p:cNvCxnSpPr>
          <p:nvPr/>
        </p:nvCxnSpPr>
        <p:spPr>
          <a:xfrm>
            <a:off x="9156656" y="1838616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D148744-66B4-FA17-44C5-369162284AE1}"/>
              </a:ext>
            </a:extLst>
          </p:cNvPr>
          <p:cNvCxnSpPr>
            <a:cxnSpLocks/>
          </p:cNvCxnSpPr>
          <p:nvPr/>
        </p:nvCxnSpPr>
        <p:spPr>
          <a:xfrm flipH="1">
            <a:off x="2055480" y="4134451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333A58A2-7647-913C-BD03-5E2C1BE2EEA0}"/>
              </a:ext>
            </a:extLst>
          </p:cNvPr>
          <p:cNvCxnSpPr>
            <a:cxnSpLocks/>
          </p:cNvCxnSpPr>
          <p:nvPr/>
        </p:nvCxnSpPr>
        <p:spPr>
          <a:xfrm>
            <a:off x="2481969" y="41251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3866C75C-8B7B-BDEF-32B3-DA7DA33F7078}"/>
              </a:ext>
            </a:extLst>
          </p:cNvPr>
          <p:cNvCxnSpPr>
            <a:cxnSpLocks/>
          </p:cNvCxnSpPr>
          <p:nvPr/>
        </p:nvCxnSpPr>
        <p:spPr>
          <a:xfrm flipH="1">
            <a:off x="3167511" y="4134451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68C6A6CD-A2F4-6F65-FB6B-272C6E643DA5}"/>
              </a:ext>
            </a:extLst>
          </p:cNvPr>
          <p:cNvCxnSpPr>
            <a:cxnSpLocks/>
          </p:cNvCxnSpPr>
          <p:nvPr/>
        </p:nvCxnSpPr>
        <p:spPr>
          <a:xfrm>
            <a:off x="3594000" y="41251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F9886B8-B3D7-D540-70B8-B9D408A6861F}"/>
              </a:ext>
            </a:extLst>
          </p:cNvPr>
          <p:cNvCxnSpPr>
            <a:cxnSpLocks/>
          </p:cNvCxnSpPr>
          <p:nvPr/>
        </p:nvCxnSpPr>
        <p:spPr>
          <a:xfrm flipH="1">
            <a:off x="4263214" y="4134451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71F9C389-404B-3004-85B5-48BCDDCE310A}"/>
              </a:ext>
            </a:extLst>
          </p:cNvPr>
          <p:cNvCxnSpPr>
            <a:cxnSpLocks/>
          </p:cNvCxnSpPr>
          <p:nvPr/>
        </p:nvCxnSpPr>
        <p:spPr>
          <a:xfrm>
            <a:off x="4689703" y="4125118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C95D0B7-36B8-46CE-D2D7-C7E40641300D}"/>
              </a:ext>
            </a:extLst>
          </p:cNvPr>
          <p:cNvCxnSpPr>
            <a:cxnSpLocks/>
          </p:cNvCxnSpPr>
          <p:nvPr/>
        </p:nvCxnSpPr>
        <p:spPr>
          <a:xfrm flipH="1">
            <a:off x="5358547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F9FE3B8-B411-B103-6A09-27C7DA07A38E}"/>
              </a:ext>
            </a:extLst>
          </p:cNvPr>
          <p:cNvCxnSpPr>
            <a:cxnSpLocks/>
          </p:cNvCxnSpPr>
          <p:nvPr/>
        </p:nvCxnSpPr>
        <p:spPr>
          <a:xfrm>
            <a:off x="5785036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5DE3CD5-F3B3-69D3-F20F-C4956E483580}"/>
              </a:ext>
            </a:extLst>
          </p:cNvPr>
          <p:cNvCxnSpPr>
            <a:cxnSpLocks/>
          </p:cNvCxnSpPr>
          <p:nvPr/>
        </p:nvCxnSpPr>
        <p:spPr>
          <a:xfrm flipH="1">
            <a:off x="6474347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E13C4FD-DCFF-DACA-B5F9-8C2E24BBD7F3}"/>
              </a:ext>
            </a:extLst>
          </p:cNvPr>
          <p:cNvCxnSpPr>
            <a:cxnSpLocks/>
          </p:cNvCxnSpPr>
          <p:nvPr/>
        </p:nvCxnSpPr>
        <p:spPr>
          <a:xfrm>
            <a:off x="6900836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0D55EFA-21EF-2496-5C5D-4F738C3C6473}"/>
              </a:ext>
            </a:extLst>
          </p:cNvPr>
          <p:cNvCxnSpPr>
            <a:cxnSpLocks/>
          </p:cNvCxnSpPr>
          <p:nvPr/>
        </p:nvCxnSpPr>
        <p:spPr>
          <a:xfrm flipH="1">
            <a:off x="7588506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D130AD4-B922-24C9-456A-B3E1EE323BD5}"/>
              </a:ext>
            </a:extLst>
          </p:cNvPr>
          <p:cNvCxnSpPr>
            <a:cxnSpLocks/>
          </p:cNvCxnSpPr>
          <p:nvPr/>
        </p:nvCxnSpPr>
        <p:spPr>
          <a:xfrm>
            <a:off x="8014995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1076578-0DCF-6332-C831-405580B0DD44}"/>
              </a:ext>
            </a:extLst>
          </p:cNvPr>
          <p:cNvCxnSpPr>
            <a:cxnSpLocks/>
          </p:cNvCxnSpPr>
          <p:nvPr/>
        </p:nvCxnSpPr>
        <p:spPr>
          <a:xfrm flipH="1">
            <a:off x="8681306" y="4126210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08877000-86E4-A226-7379-3EE756E13558}"/>
              </a:ext>
            </a:extLst>
          </p:cNvPr>
          <p:cNvCxnSpPr>
            <a:cxnSpLocks/>
          </p:cNvCxnSpPr>
          <p:nvPr/>
        </p:nvCxnSpPr>
        <p:spPr>
          <a:xfrm>
            <a:off x="9107795" y="411687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E858E7A2-D02D-55CC-C861-51D3E26A09E0}"/>
              </a:ext>
            </a:extLst>
          </p:cNvPr>
          <p:cNvCxnSpPr>
            <a:cxnSpLocks/>
          </p:cNvCxnSpPr>
          <p:nvPr/>
        </p:nvCxnSpPr>
        <p:spPr>
          <a:xfrm flipH="1" flipV="1">
            <a:off x="1536365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9F58EAC-E694-48D4-45EC-21EC678CFD35}"/>
              </a:ext>
            </a:extLst>
          </p:cNvPr>
          <p:cNvCxnSpPr>
            <a:cxnSpLocks/>
          </p:cNvCxnSpPr>
          <p:nvPr/>
        </p:nvCxnSpPr>
        <p:spPr>
          <a:xfrm flipV="1">
            <a:off x="1962854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1E54C551-6804-DBE8-F0DB-532D35B590B0}"/>
              </a:ext>
            </a:extLst>
          </p:cNvPr>
          <p:cNvCxnSpPr>
            <a:cxnSpLocks/>
          </p:cNvCxnSpPr>
          <p:nvPr/>
        </p:nvCxnSpPr>
        <p:spPr>
          <a:xfrm flipH="1" flipV="1">
            <a:off x="2648396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FC5E1C86-5554-175D-E029-D8945628EFD0}"/>
              </a:ext>
            </a:extLst>
          </p:cNvPr>
          <p:cNvCxnSpPr>
            <a:cxnSpLocks/>
          </p:cNvCxnSpPr>
          <p:nvPr/>
        </p:nvCxnSpPr>
        <p:spPr>
          <a:xfrm flipV="1">
            <a:off x="3074885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F2B4C02B-F4C3-2E9B-57E5-C9B94755F718}"/>
              </a:ext>
            </a:extLst>
          </p:cNvPr>
          <p:cNvCxnSpPr>
            <a:cxnSpLocks/>
          </p:cNvCxnSpPr>
          <p:nvPr/>
        </p:nvCxnSpPr>
        <p:spPr>
          <a:xfrm flipH="1" flipV="1">
            <a:off x="3744099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3FDF3EB1-CE94-1107-7759-FB8F7122F80B}"/>
              </a:ext>
            </a:extLst>
          </p:cNvPr>
          <p:cNvCxnSpPr>
            <a:cxnSpLocks/>
          </p:cNvCxnSpPr>
          <p:nvPr/>
        </p:nvCxnSpPr>
        <p:spPr>
          <a:xfrm flipV="1">
            <a:off x="4170588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36C05695-E212-8F13-8413-10964B955909}"/>
              </a:ext>
            </a:extLst>
          </p:cNvPr>
          <p:cNvCxnSpPr>
            <a:cxnSpLocks/>
          </p:cNvCxnSpPr>
          <p:nvPr/>
        </p:nvCxnSpPr>
        <p:spPr>
          <a:xfrm flipH="1" flipV="1">
            <a:off x="4847671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A0F4225-EC72-1252-1E50-8C36DDB97702}"/>
              </a:ext>
            </a:extLst>
          </p:cNvPr>
          <p:cNvCxnSpPr>
            <a:cxnSpLocks/>
          </p:cNvCxnSpPr>
          <p:nvPr/>
        </p:nvCxnSpPr>
        <p:spPr>
          <a:xfrm flipV="1">
            <a:off x="5274160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0D8FF100-62E7-6002-1286-A77B33FF77F1}"/>
              </a:ext>
            </a:extLst>
          </p:cNvPr>
          <p:cNvCxnSpPr>
            <a:cxnSpLocks/>
          </p:cNvCxnSpPr>
          <p:nvPr/>
        </p:nvCxnSpPr>
        <p:spPr>
          <a:xfrm flipH="1" flipV="1">
            <a:off x="5963471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76AE680-7348-06DC-C42C-7123C34AF93A}"/>
              </a:ext>
            </a:extLst>
          </p:cNvPr>
          <p:cNvCxnSpPr>
            <a:cxnSpLocks/>
          </p:cNvCxnSpPr>
          <p:nvPr/>
        </p:nvCxnSpPr>
        <p:spPr>
          <a:xfrm flipV="1">
            <a:off x="6389960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64151EC-7277-F415-AA5D-05D66F64426F}"/>
              </a:ext>
            </a:extLst>
          </p:cNvPr>
          <p:cNvCxnSpPr>
            <a:cxnSpLocks/>
          </p:cNvCxnSpPr>
          <p:nvPr/>
        </p:nvCxnSpPr>
        <p:spPr>
          <a:xfrm flipH="1" flipV="1">
            <a:off x="7077630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B2A3AF0-D856-984C-630F-1F6E55E40A86}"/>
              </a:ext>
            </a:extLst>
          </p:cNvPr>
          <p:cNvCxnSpPr>
            <a:cxnSpLocks/>
          </p:cNvCxnSpPr>
          <p:nvPr/>
        </p:nvCxnSpPr>
        <p:spPr>
          <a:xfrm flipH="1" flipV="1">
            <a:off x="8170430" y="5228139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C8FA0816-3A83-8130-E249-9F378169849B}"/>
              </a:ext>
            </a:extLst>
          </p:cNvPr>
          <p:cNvCxnSpPr>
            <a:cxnSpLocks/>
          </p:cNvCxnSpPr>
          <p:nvPr/>
        </p:nvCxnSpPr>
        <p:spPr>
          <a:xfrm flipV="1">
            <a:off x="8596919" y="5237472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A02C50B-CBC5-FFB9-16B2-3BD74F8B7A69}"/>
              </a:ext>
            </a:extLst>
          </p:cNvPr>
          <p:cNvCxnSpPr>
            <a:cxnSpLocks/>
          </p:cNvCxnSpPr>
          <p:nvPr/>
        </p:nvCxnSpPr>
        <p:spPr>
          <a:xfrm>
            <a:off x="3609329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41AD6D56-755F-B1A6-BAC3-CBB7157C573E}"/>
              </a:ext>
            </a:extLst>
          </p:cNvPr>
          <p:cNvCxnSpPr>
            <a:cxnSpLocks/>
          </p:cNvCxnSpPr>
          <p:nvPr/>
        </p:nvCxnSpPr>
        <p:spPr>
          <a:xfrm flipH="1" flipV="1">
            <a:off x="3196275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16151DF-188A-6932-E126-A4FC32542222}"/>
              </a:ext>
            </a:extLst>
          </p:cNvPr>
          <p:cNvCxnSpPr>
            <a:cxnSpLocks/>
          </p:cNvCxnSpPr>
          <p:nvPr/>
        </p:nvCxnSpPr>
        <p:spPr>
          <a:xfrm>
            <a:off x="2513678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3011E51F-8297-2F34-2E40-4BA2CAAB03CC}"/>
              </a:ext>
            </a:extLst>
          </p:cNvPr>
          <p:cNvCxnSpPr>
            <a:cxnSpLocks/>
          </p:cNvCxnSpPr>
          <p:nvPr/>
        </p:nvCxnSpPr>
        <p:spPr>
          <a:xfrm flipH="1" flipV="1">
            <a:off x="2100624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4DF6910F-C28C-486D-5CB5-5A1FA3E29C64}"/>
              </a:ext>
            </a:extLst>
          </p:cNvPr>
          <p:cNvCxnSpPr>
            <a:cxnSpLocks/>
          </p:cNvCxnSpPr>
          <p:nvPr/>
        </p:nvCxnSpPr>
        <p:spPr>
          <a:xfrm>
            <a:off x="4718126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B19C51F2-BCDD-2959-B932-F6D396239EAB}"/>
              </a:ext>
            </a:extLst>
          </p:cNvPr>
          <p:cNvCxnSpPr>
            <a:cxnSpLocks/>
          </p:cNvCxnSpPr>
          <p:nvPr/>
        </p:nvCxnSpPr>
        <p:spPr>
          <a:xfrm flipH="1" flipV="1">
            <a:off x="4305072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DF85DB83-AD91-276B-2FE7-361E2CEC4C42}"/>
              </a:ext>
            </a:extLst>
          </p:cNvPr>
          <p:cNvCxnSpPr>
            <a:cxnSpLocks/>
          </p:cNvCxnSpPr>
          <p:nvPr/>
        </p:nvCxnSpPr>
        <p:spPr>
          <a:xfrm>
            <a:off x="5826164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6E8D5930-6BD0-368A-D091-156F190380A7}"/>
              </a:ext>
            </a:extLst>
          </p:cNvPr>
          <p:cNvCxnSpPr>
            <a:cxnSpLocks/>
          </p:cNvCxnSpPr>
          <p:nvPr/>
        </p:nvCxnSpPr>
        <p:spPr>
          <a:xfrm flipH="1" flipV="1">
            <a:off x="5413110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2A283110-8DAE-3250-207C-0DD219E014B8}"/>
              </a:ext>
            </a:extLst>
          </p:cNvPr>
          <p:cNvCxnSpPr>
            <a:cxnSpLocks/>
          </p:cNvCxnSpPr>
          <p:nvPr/>
        </p:nvCxnSpPr>
        <p:spPr>
          <a:xfrm>
            <a:off x="6941478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F73409-DD5C-A12C-BAEC-D1CD0BF77C66}"/>
              </a:ext>
            </a:extLst>
          </p:cNvPr>
          <p:cNvCxnSpPr>
            <a:cxnSpLocks/>
          </p:cNvCxnSpPr>
          <p:nvPr/>
        </p:nvCxnSpPr>
        <p:spPr>
          <a:xfrm flipH="1" flipV="1">
            <a:off x="6528424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F6772AEF-8D28-3252-90A4-2F8E799CFCCA}"/>
              </a:ext>
            </a:extLst>
          </p:cNvPr>
          <p:cNvCxnSpPr>
            <a:cxnSpLocks/>
          </p:cNvCxnSpPr>
          <p:nvPr/>
        </p:nvCxnSpPr>
        <p:spPr>
          <a:xfrm>
            <a:off x="8058611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DAEC3E98-B8D0-2FF8-CA72-4F8EDDE0384D}"/>
              </a:ext>
            </a:extLst>
          </p:cNvPr>
          <p:cNvCxnSpPr>
            <a:cxnSpLocks/>
          </p:cNvCxnSpPr>
          <p:nvPr/>
        </p:nvCxnSpPr>
        <p:spPr>
          <a:xfrm flipH="1" flipV="1">
            <a:off x="7645557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4F1104EB-7C7E-5B24-A045-A797A648F0BA}"/>
              </a:ext>
            </a:extLst>
          </p:cNvPr>
          <p:cNvCxnSpPr>
            <a:cxnSpLocks/>
          </p:cNvCxnSpPr>
          <p:nvPr/>
        </p:nvCxnSpPr>
        <p:spPr>
          <a:xfrm>
            <a:off x="9146505" y="5229905"/>
            <a:ext cx="0" cy="289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CB35059-C431-FCCA-E602-0DB7CB5E8605}"/>
              </a:ext>
            </a:extLst>
          </p:cNvPr>
          <p:cNvCxnSpPr>
            <a:cxnSpLocks/>
          </p:cNvCxnSpPr>
          <p:nvPr/>
        </p:nvCxnSpPr>
        <p:spPr>
          <a:xfrm flipH="1" flipV="1">
            <a:off x="8733451" y="5229905"/>
            <a:ext cx="426489" cy="289820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F399BE56-6BF0-5E95-87B2-2AC540C476C0}"/>
              </a:ext>
            </a:extLst>
          </p:cNvPr>
          <p:cNvCxnSpPr>
            <a:cxnSpLocks/>
          </p:cNvCxnSpPr>
          <p:nvPr/>
        </p:nvCxnSpPr>
        <p:spPr>
          <a:xfrm flipH="1" flipV="1">
            <a:off x="9286230" y="5231454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CA494657-ED76-2792-DB4D-0D9A8F8567E2}"/>
              </a:ext>
            </a:extLst>
          </p:cNvPr>
          <p:cNvCxnSpPr>
            <a:cxnSpLocks/>
          </p:cNvCxnSpPr>
          <p:nvPr/>
        </p:nvCxnSpPr>
        <p:spPr>
          <a:xfrm flipV="1">
            <a:off x="9712719" y="524078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02F9700D-E288-3F80-E5A4-0B598ECA1316}"/>
              </a:ext>
            </a:extLst>
          </p:cNvPr>
          <p:cNvCxnSpPr>
            <a:cxnSpLocks/>
          </p:cNvCxnSpPr>
          <p:nvPr/>
        </p:nvCxnSpPr>
        <p:spPr>
          <a:xfrm flipV="1">
            <a:off x="7509025" y="5216847"/>
            <a:ext cx="426489" cy="289820"/>
          </a:xfrm>
          <a:prstGeom prst="line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41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3C8F7-39D7-737E-EBD6-703A6E78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35" y="506627"/>
            <a:ext cx="9537734" cy="607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8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B7D73-EB2D-64EC-8B73-5D6EB20D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0C5662-70F3-A0BD-0753-0A8E73A5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890767"/>
            <a:ext cx="74041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9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10BEE48B-935F-2146-D356-6DC6CCC1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4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391</Words>
  <Application>Microsoft Macintosh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TMT channel cross-talk</vt:lpstr>
      <vt:lpstr>+1 Da relative abundance contributions</vt:lpstr>
      <vt:lpstr>-1 Da relative abundance contributions</vt:lpstr>
      <vt:lpstr>Minimal cross-talk series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Wilmarth</dc:creator>
  <cp:lastModifiedBy>Phillip Wilmarth</cp:lastModifiedBy>
  <cp:revision>8</cp:revision>
  <dcterms:created xsi:type="dcterms:W3CDTF">2022-08-20T15:44:42Z</dcterms:created>
  <dcterms:modified xsi:type="dcterms:W3CDTF">2022-08-22T14:46:09Z</dcterms:modified>
</cp:coreProperties>
</file>