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95" d="100"/>
          <a:sy n="95" d="100"/>
        </p:scale>
        <p:origin x="51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7F7F-A3BE-4DF1-ADA5-0837E2402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78674-6D59-498A-A38B-2F847033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14B8B-86E1-4BC9-B8AF-4E41AEE3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13E9-5CE7-4C97-893E-8EC8294F6F3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1A094-F2BC-4978-8EFC-4238AF79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097E3-1FCD-4950-A41B-9A2CA6CFB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584B-9108-457A-A997-E9E200EC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3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3398-9663-4AE5-AC93-A37AFDDC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8208C-4FA7-4BCD-99D5-1E8412F50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C68A5-A9F8-4FAF-8227-07599921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13E9-5CE7-4C97-893E-8EC8294F6F3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FB44B-42E2-42B1-99FF-3162B4CA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A2F16-1137-4707-BF7F-17BD71802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584B-9108-457A-A997-E9E200EC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2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C70545-8399-4855-AFCA-5AE28A180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60A99-9239-4A50-93D8-F91AFB4C9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D4FAC-F9FD-4D94-A4D4-DE886F66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13E9-5CE7-4C97-893E-8EC8294F6F3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6A16F-497E-4D3B-8CA5-DCE923354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59EFD-9D51-448F-A6F7-642C4599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584B-9108-457A-A997-E9E200EC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7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B775D-680F-41CB-99FB-A7453DA24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A388-D58B-4105-B633-BE8D42AED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6B4DC-96D7-4B3E-8B99-A11C2FBA9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13E9-5CE7-4C97-893E-8EC8294F6F3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23484-B508-4778-8E9F-1EF856B9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EA303-6764-4F78-8C66-11E5236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584B-9108-457A-A997-E9E200EC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4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B1743-94C3-4A2C-9B82-49DA5FC6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D4255-29BF-47F1-9E53-FC6B55C69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FDCBF-D364-4E16-82DD-2A476DD84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13E9-5CE7-4C97-893E-8EC8294F6F3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88E38-8166-4D88-B4E4-2D6EBAB8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A6C4A-D8A7-4318-A5E8-EF5A2FF4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584B-9108-457A-A997-E9E200EC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CBE6-DC55-4647-B8FF-5BD9516BB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94908-6E50-40F1-A707-C86B05CB0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51716-607F-42CE-A399-6FECE816D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4A557-C232-4D8D-9FD9-22135983E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13E9-5CE7-4C97-893E-8EC8294F6F3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C364E-3333-44B4-BD94-FB2F343AD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3C797-D563-4A47-887F-BFD64881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584B-9108-457A-A997-E9E200EC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EEE5-CB99-4E00-88F0-2E8E6805B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A7BB8-648D-4C2D-9906-A95DBA0C7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0D857-AB21-4520-A9CE-6706F4EB4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09A6F-6782-42AD-A483-5E4134FF2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BB636-C423-47E4-AB31-98C5B27E3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3E2349-DF1C-47C2-BAA3-E0647C39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13E9-5CE7-4C97-893E-8EC8294F6F3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4C158B-68E4-4DFC-B013-D82224248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6149F9-BC7B-4AD8-9829-0DECBBCB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584B-9108-457A-A997-E9E200EC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04083-BB4F-4013-96EC-57B5BD27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250DA-3765-4182-B163-3BC153BAC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13E9-5CE7-4C97-893E-8EC8294F6F3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1DE56-F0D8-4926-8EE7-9B6E9021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D47CD-1032-4F0B-BD24-F1A998E7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584B-9108-457A-A997-E9E200EC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0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D668D2-3246-4189-BD03-DEF4F2F0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13E9-5CE7-4C97-893E-8EC8294F6F3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E5A70E-08DC-453C-9D8D-248B1D07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33639-8B4D-40F0-ACB8-49AE911F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584B-9108-457A-A997-E9E200EC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EA03F-FC0A-4990-A3F8-AFB270F62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FEC3A-FBF1-49E9-B7C6-78FC05E27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55CB1-292A-4F1E-A725-A3D17C2EB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C83FE-9D13-46CF-9AEB-84AEA073A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13E9-5CE7-4C97-893E-8EC8294F6F3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210E1-5D4C-4E9D-B1BC-46F6B25C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D2093-092D-4037-8250-1E950E344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584B-9108-457A-A997-E9E200EC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0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C993-6057-48A8-ADFA-7DAAD1EE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FBA687-B5BF-49D8-8C6E-C84CCB087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7CEC6-BB48-4D59-97C3-87D620B9B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9028C-697D-4970-A609-CA52D8F3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13E9-5CE7-4C97-893E-8EC8294F6F3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1749F-98DE-4B07-AAD2-1B066566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B7089-8405-4FB6-89CB-4C250DA6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584B-9108-457A-A997-E9E200EC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4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197C2-BE06-418A-9268-B9D2E94B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140BE-E614-4CE6-83D6-616F64077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8D6A9-39E7-4E4F-A1A2-C92CF5FEE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F13E9-5CE7-4C97-893E-8EC8294F6F3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3C2E6-8A1B-4506-8309-73459C63D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4DC94-E545-4380-B324-8D6DA813A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8584B-9108-457A-A997-E9E200EC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3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B399AA2-7AED-4858-A15F-B0ECF89C3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210" y="341011"/>
            <a:ext cx="7585766" cy="2206006"/>
          </a:xfrm>
          <a:prstGeom prst="rect">
            <a:avLst/>
          </a:prstGeom>
        </p:spPr>
      </p:pic>
      <p:pic>
        <p:nvPicPr>
          <p:cNvPr id="5" name="Picture 4" descr="A picture containing box and whisker chart&#10;&#10;Description automatically generated">
            <a:extLst>
              <a:ext uri="{FF2B5EF4-FFF2-40B4-BE49-F238E27FC236}">
                <a16:creationId xmlns:a16="http://schemas.microsoft.com/office/drawing/2014/main" id="{69541A84-05D8-4396-9B90-5E1D36E81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153" y="2385822"/>
            <a:ext cx="7620056" cy="2206006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C695C22-39A7-46A1-95E0-4C79128007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654" y="4410752"/>
            <a:ext cx="7429555" cy="21248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5956A9-D9F0-4872-A93B-8D2A279A8184}"/>
              </a:ext>
            </a:extLst>
          </p:cNvPr>
          <p:cNvSpPr txBox="1"/>
          <p:nvPr/>
        </p:nvSpPr>
        <p:spPr>
          <a:xfrm>
            <a:off x="3745078" y="659773"/>
            <a:ext cx="1507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2+ (1.25 Da)</a:t>
            </a:r>
          </a:p>
          <a:p>
            <a:pPr algn="ctr"/>
            <a:r>
              <a:rPr lang="en-US" sz="2000" dirty="0"/>
              <a:t>37245 PSMs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209DA5-D01A-40C9-BE93-F4758A4F349D}"/>
              </a:ext>
            </a:extLst>
          </p:cNvPr>
          <p:cNvSpPr txBox="1"/>
          <p:nvPr/>
        </p:nvSpPr>
        <p:spPr>
          <a:xfrm>
            <a:off x="3745078" y="2752291"/>
            <a:ext cx="14638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3+ (1.25 Da)</a:t>
            </a:r>
          </a:p>
          <a:p>
            <a:pPr algn="ctr"/>
            <a:r>
              <a:rPr lang="en-US" sz="2000" dirty="0"/>
              <a:t>18709 PSMs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FEEB29-9A2A-47C6-A166-EF872537A73C}"/>
              </a:ext>
            </a:extLst>
          </p:cNvPr>
          <p:cNvSpPr txBox="1"/>
          <p:nvPr/>
        </p:nvSpPr>
        <p:spPr>
          <a:xfrm>
            <a:off x="4060066" y="4774922"/>
            <a:ext cx="1449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4+ (1.25 Da)</a:t>
            </a:r>
          </a:p>
          <a:p>
            <a:pPr algn="ctr"/>
            <a:r>
              <a:rPr lang="en-US" sz="2000" dirty="0"/>
              <a:t>1232 PSMs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14FFF0-0471-4BC7-BF45-773A0D3D5490}"/>
              </a:ext>
            </a:extLst>
          </p:cNvPr>
          <p:cNvSpPr txBox="1"/>
          <p:nvPr/>
        </p:nvSpPr>
        <p:spPr>
          <a:xfrm>
            <a:off x="6754806" y="705677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0-Da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E8EEE7-DFF2-4901-982F-DA38D3D9D3A3}"/>
              </a:ext>
            </a:extLst>
          </p:cNvPr>
          <p:cNvSpPr txBox="1"/>
          <p:nvPr/>
        </p:nvSpPr>
        <p:spPr>
          <a:xfrm>
            <a:off x="6754806" y="2752291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0-Da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5C57AF-EC14-4590-83AC-9165A75C76D4}"/>
              </a:ext>
            </a:extLst>
          </p:cNvPr>
          <p:cNvSpPr txBox="1"/>
          <p:nvPr/>
        </p:nvSpPr>
        <p:spPr>
          <a:xfrm>
            <a:off x="6754806" y="4702602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0-Da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992FDA-E302-461A-8B23-2B16C583B9E8}"/>
              </a:ext>
            </a:extLst>
          </p:cNvPr>
          <p:cNvSpPr txBox="1"/>
          <p:nvPr/>
        </p:nvSpPr>
        <p:spPr>
          <a:xfrm>
            <a:off x="8692041" y="1224504"/>
            <a:ext cx="784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M1</a:t>
            </a:r>
          </a:p>
          <a:p>
            <a:r>
              <a:rPr lang="en-US" sz="2000" dirty="0"/>
              <a:t>(15%)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69E839-C31D-481B-A5CD-49062DEF748B}"/>
              </a:ext>
            </a:extLst>
          </p:cNvPr>
          <p:cNvSpPr txBox="1"/>
          <p:nvPr/>
        </p:nvSpPr>
        <p:spPr>
          <a:xfrm>
            <a:off x="8658177" y="2729433"/>
            <a:ext cx="784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M1</a:t>
            </a:r>
          </a:p>
          <a:p>
            <a:pPr algn="ctr"/>
            <a:r>
              <a:rPr lang="en-US" sz="2000" dirty="0"/>
              <a:t>(36%)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939127-DB3D-4BF4-BE71-926CCC865748}"/>
              </a:ext>
            </a:extLst>
          </p:cNvPr>
          <p:cNvSpPr txBox="1"/>
          <p:nvPr/>
        </p:nvSpPr>
        <p:spPr>
          <a:xfrm>
            <a:off x="8454595" y="4604527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M1 (46%)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8233D0-FD77-4CCA-86ED-060ECEB57909}"/>
              </a:ext>
            </a:extLst>
          </p:cNvPr>
          <p:cNvSpPr txBox="1"/>
          <p:nvPr/>
        </p:nvSpPr>
        <p:spPr>
          <a:xfrm>
            <a:off x="7514319" y="3577179"/>
            <a:ext cx="137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deamidation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19FCE2-804A-42CA-96B0-92BBD15D720E}"/>
              </a:ext>
            </a:extLst>
          </p:cNvPr>
          <p:cNvCxnSpPr>
            <a:cxnSpLocks/>
          </p:cNvCxnSpPr>
          <p:nvPr/>
        </p:nvCxnSpPr>
        <p:spPr>
          <a:xfrm>
            <a:off x="8772606" y="3869870"/>
            <a:ext cx="174929" cy="1902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252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4D1D891D-0220-4A65-B97B-A857DED37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3" y="442510"/>
            <a:ext cx="3938854" cy="2343882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9106C0D-9FA2-4AF2-8C77-62E58D219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5" y="3502494"/>
            <a:ext cx="3987432" cy="2351978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AE370447-A90B-4569-AAF7-0235B350AA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10" y="457309"/>
            <a:ext cx="3865988" cy="2343882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FCB99FAA-6584-42E2-8618-77E722AE9E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203" y="468739"/>
            <a:ext cx="3910518" cy="2331737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5830910B-4E46-415B-AD5A-C39566EF87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065" y="3536903"/>
            <a:ext cx="3946950" cy="2283160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2B14DA12-AF8F-404E-AF33-6A5BCAEAD4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445" y="3502494"/>
            <a:ext cx="3930758" cy="23155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1B9153-5B5A-4187-9B26-FF3F54C743FA}"/>
              </a:ext>
            </a:extLst>
          </p:cNvPr>
          <p:cNvSpPr txBox="1"/>
          <p:nvPr/>
        </p:nvSpPr>
        <p:spPr>
          <a:xfrm>
            <a:off x="1707183" y="2868308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50 PPM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A6372C-3CF6-4AD7-AB1B-5331C7067A53}"/>
              </a:ext>
            </a:extLst>
          </p:cNvPr>
          <p:cNvSpPr txBox="1"/>
          <p:nvPr/>
        </p:nvSpPr>
        <p:spPr>
          <a:xfrm>
            <a:off x="5124752" y="2868077"/>
            <a:ext cx="2542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1.25 Da: 0-Da peak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239061-F3B9-4F56-8C72-5E788C20B25B}"/>
              </a:ext>
            </a:extLst>
          </p:cNvPr>
          <p:cNvSpPr txBox="1"/>
          <p:nvPr/>
        </p:nvSpPr>
        <p:spPr>
          <a:xfrm>
            <a:off x="9122267" y="2868100"/>
            <a:ext cx="2660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1.25 Da: 1-Da peaks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1F72B1-2ACC-4913-A4F9-37AFD93C9068}"/>
              </a:ext>
            </a:extLst>
          </p:cNvPr>
          <p:cNvSpPr txBox="1"/>
          <p:nvPr/>
        </p:nvSpPr>
        <p:spPr>
          <a:xfrm>
            <a:off x="849086" y="889279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28EF37-210F-4675-9571-3D1FF84EDA19}"/>
              </a:ext>
            </a:extLst>
          </p:cNvPr>
          <p:cNvSpPr txBox="1"/>
          <p:nvPr/>
        </p:nvSpPr>
        <p:spPr>
          <a:xfrm>
            <a:off x="4983447" y="889279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2+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70FDBD-BDB4-4AB1-A304-BDAC98AA77B0}"/>
              </a:ext>
            </a:extLst>
          </p:cNvPr>
          <p:cNvSpPr txBox="1"/>
          <p:nvPr/>
        </p:nvSpPr>
        <p:spPr>
          <a:xfrm>
            <a:off x="8944172" y="887326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D22F8F-3ADC-4E9F-9F8E-C30F01EC8B02}"/>
              </a:ext>
            </a:extLst>
          </p:cNvPr>
          <p:cNvSpPr txBox="1"/>
          <p:nvPr/>
        </p:nvSpPr>
        <p:spPr>
          <a:xfrm>
            <a:off x="849086" y="3866114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3+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80C845-8E8C-4257-B8B2-70D9614AAF5C}"/>
              </a:ext>
            </a:extLst>
          </p:cNvPr>
          <p:cNvSpPr txBox="1"/>
          <p:nvPr/>
        </p:nvSpPr>
        <p:spPr>
          <a:xfrm>
            <a:off x="4983447" y="3866114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FE62E1-433F-491D-856E-D8D62609187C}"/>
              </a:ext>
            </a:extLst>
          </p:cNvPr>
          <p:cNvSpPr txBox="1"/>
          <p:nvPr/>
        </p:nvSpPr>
        <p:spPr>
          <a:xfrm>
            <a:off x="8944172" y="3864161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3+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365F1C-6ADF-4161-938F-974363A1A8A5}"/>
              </a:ext>
            </a:extLst>
          </p:cNvPr>
          <p:cNvSpPr txBox="1"/>
          <p:nvPr/>
        </p:nvSpPr>
        <p:spPr>
          <a:xfrm>
            <a:off x="3161350" y="84191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30255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FE1ED6-DC86-4515-AC89-E7B9FD83DB9A}"/>
              </a:ext>
            </a:extLst>
          </p:cNvPr>
          <p:cNvSpPr txBox="1"/>
          <p:nvPr/>
        </p:nvSpPr>
        <p:spPr>
          <a:xfrm>
            <a:off x="3147364" y="385704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9486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26F8DB-E02A-4954-A15C-DF1D314EEA84}"/>
              </a:ext>
            </a:extLst>
          </p:cNvPr>
          <p:cNvSpPr txBox="1"/>
          <p:nvPr/>
        </p:nvSpPr>
        <p:spPr>
          <a:xfrm>
            <a:off x="7241806" y="82224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29488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E74F87-2A49-47BA-83B3-A9062AB53403}"/>
              </a:ext>
            </a:extLst>
          </p:cNvPr>
          <p:cNvSpPr txBox="1"/>
          <p:nvPr/>
        </p:nvSpPr>
        <p:spPr>
          <a:xfrm>
            <a:off x="7300315" y="380869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9636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46FA03-A9E8-4E54-BA9D-D494F1A14266}"/>
              </a:ext>
            </a:extLst>
          </p:cNvPr>
          <p:cNvSpPr txBox="1"/>
          <p:nvPr/>
        </p:nvSpPr>
        <p:spPr>
          <a:xfrm>
            <a:off x="11068342" y="82224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4678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B80EF2-5794-4D09-A2E4-E22A23841661}"/>
              </a:ext>
            </a:extLst>
          </p:cNvPr>
          <p:cNvSpPr txBox="1"/>
          <p:nvPr/>
        </p:nvSpPr>
        <p:spPr>
          <a:xfrm>
            <a:off x="11068341" y="388363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5034</a:t>
            </a:r>
          </a:p>
        </p:txBody>
      </p:sp>
    </p:spTree>
    <p:extLst>
      <p:ext uri="{BB962C8B-B14F-4D97-AF65-F5344CB8AC3E}">
        <p14:creationId xmlns:p14="http://schemas.microsoft.com/office/powerpoint/2010/main" val="2536043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EC9806DD-51E6-4175-A777-300AD07C8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972" y="556611"/>
            <a:ext cx="4586321" cy="2747983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8A9C732-73E7-4C00-B7BE-BB95736CF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785" y="3819849"/>
            <a:ext cx="4562508" cy="2714645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4325F921-CD1D-479A-9F2E-7314231DE1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467" y="556611"/>
            <a:ext cx="4648234" cy="2738458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87A84E51-0E01-4163-8649-21DB69404F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617" y="3769609"/>
            <a:ext cx="4591084" cy="27575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214A1C-1263-4ADC-9705-F22B0371E718}"/>
              </a:ext>
            </a:extLst>
          </p:cNvPr>
          <p:cNvSpPr txBox="1"/>
          <p:nvPr/>
        </p:nvSpPr>
        <p:spPr>
          <a:xfrm>
            <a:off x="2230795" y="3304652"/>
            <a:ext cx="340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50 PPM, outside windows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FC28C9-942C-41FA-B360-BE1CF01D4114}"/>
              </a:ext>
            </a:extLst>
          </p:cNvPr>
          <p:cNvSpPr txBox="1"/>
          <p:nvPr/>
        </p:nvSpPr>
        <p:spPr>
          <a:xfrm>
            <a:off x="7267284" y="3304652"/>
            <a:ext cx="3393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1.25 Da, outside windows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274F78-8787-4830-BB98-4685C9106971}"/>
              </a:ext>
            </a:extLst>
          </p:cNvPr>
          <p:cNvSpPr txBox="1"/>
          <p:nvPr/>
        </p:nvSpPr>
        <p:spPr>
          <a:xfrm>
            <a:off x="2230795" y="1090246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86516D-E23C-46F7-8DFE-05967598032C}"/>
              </a:ext>
            </a:extLst>
          </p:cNvPr>
          <p:cNvSpPr txBox="1"/>
          <p:nvPr/>
        </p:nvSpPr>
        <p:spPr>
          <a:xfrm>
            <a:off x="7216452" y="1090246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E85047-29AB-4C94-AF0E-5EE1E073A054}"/>
              </a:ext>
            </a:extLst>
          </p:cNvPr>
          <p:cNvSpPr txBox="1"/>
          <p:nvPr/>
        </p:nvSpPr>
        <p:spPr>
          <a:xfrm>
            <a:off x="2282711" y="4256452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3581A6-CB6A-40A5-9E25-3E7936836E5B}"/>
              </a:ext>
            </a:extLst>
          </p:cNvPr>
          <p:cNvSpPr txBox="1"/>
          <p:nvPr/>
        </p:nvSpPr>
        <p:spPr>
          <a:xfrm>
            <a:off x="7268368" y="4256452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EEA3FE-4B2E-4DB1-A814-E820F112EC9E}"/>
              </a:ext>
            </a:extLst>
          </p:cNvPr>
          <p:cNvSpPr txBox="1"/>
          <p:nvPr/>
        </p:nvSpPr>
        <p:spPr>
          <a:xfrm>
            <a:off x="4927488" y="201532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599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84F8DE-28BC-4112-B9D9-A02ADD0BE81B}"/>
              </a:ext>
            </a:extLst>
          </p:cNvPr>
          <p:cNvSpPr txBox="1"/>
          <p:nvPr/>
        </p:nvSpPr>
        <p:spPr>
          <a:xfrm>
            <a:off x="4927488" y="528040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BC6141-DF4F-44C3-9BBC-81958786353D}"/>
              </a:ext>
            </a:extLst>
          </p:cNvPr>
          <p:cNvSpPr txBox="1"/>
          <p:nvPr/>
        </p:nvSpPr>
        <p:spPr>
          <a:xfrm>
            <a:off x="9430378" y="16579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6402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587EED-29BE-49AB-90CB-57A4EA5EF7C7}"/>
              </a:ext>
            </a:extLst>
          </p:cNvPr>
          <p:cNvSpPr txBox="1"/>
          <p:nvPr/>
        </p:nvSpPr>
        <p:spPr>
          <a:xfrm>
            <a:off x="9440112" y="509574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2332</a:t>
            </a:r>
          </a:p>
        </p:txBody>
      </p:sp>
    </p:spTree>
    <p:extLst>
      <p:ext uri="{BB962C8B-B14F-4D97-AF65-F5344CB8AC3E}">
        <p14:creationId xmlns:p14="http://schemas.microsoft.com/office/powerpoint/2010/main" val="1785361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92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Wilmarth</dc:creator>
  <cp:lastModifiedBy>Phillip Wilmarth</cp:lastModifiedBy>
  <cp:revision>12</cp:revision>
  <dcterms:created xsi:type="dcterms:W3CDTF">2021-04-20T20:18:51Z</dcterms:created>
  <dcterms:modified xsi:type="dcterms:W3CDTF">2021-04-20T23:05:54Z</dcterms:modified>
</cp:coreProperties>
</file>