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84C8-4E2F-9E41-B3BE-FC175DAD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1A1FF-A1CA-F94A-AFCA-710658E3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D60-D4DC-6746-A945-B1154CED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4310C-90E5-8645-A37E-FDD7784E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08C3-EB9B-AF4B-B24A-D3DB4CDE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CC5A-17E8-8746-9315-9C72E5B7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9D3B9-DD94-2943-B99F-6592CC2D0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A01F4-B735-D849-9A25-C3D19BE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816B-2A8B-B74E-90FB-2111043D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56E3-457C-7743-93E6-C9D5829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338A5-3AEC-3845-A091-0E0B89467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12063-2FC1-4D47-AE4B-788EB09D7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9AB1-BC8C-5648-87DE-75F6221E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1583-8FDD-D740-9DC0-71BD0F3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A08E-F853-8648-A0F1-0410D56B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EBAF-9C71-0B48-B023-8BF768AE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3511-27FB-0A42-A33E-D4781565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341C-2CF8-4547-9B40-F85F4C9D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36C2-CE12-7146-8D57-EAB76F8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8A7DE-F07D-3848-891B-F2A9B47C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318-75EF-4E41-984B-652E193C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7058-4C53-C741-993E-96FB430B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C844-15CE-254E-A3DB-16D48867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2D24-8FF9-C04C-B4FB-F909651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755C-4CD2-A04C-85A7-741F34D8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4BC0-41F4-5043-B7D4-2823925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2E46-0B66-414A-834C-3A1D6E6E1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96A9-A70C-9747-AF0A-D84349AF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A954F-F717-0048-A912-471AC63D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4D50B-F366-E24F-95A4-710400AB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55354-E767-F542-B56B-0FC8673D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48F2-D8A7-FF4D-B28B-8B87A2ED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3934-EEDD-9D40-B6CF-77AE4AB8A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A0E6F-1E29-D149-9699-DE40DC02F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1DCFF-8E2B-C546-A396-A3EA5A74A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87A6C-24B4-8846-A122-02D7E239B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790E6-50A5-0E45-8123-4D7BE5AE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411C7-E354-2E48-B0EE-7861E81C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CC96D-736E-D343-9C79-F6BD708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38DB-D91C-8A46-AACA-4921343D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335C1-B827-5445-ACAE-4133E142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1F6D-D82B-9241-94A1-8CC3A239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DE99-8551-B940-90D2-83E39A66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9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B7764-BDD0-D143-BC32-3BCB69FA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FAA13-1EE9-7A47-9DAF-68DEC4E2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196FA-3489-E345-9390-E0EB1CFA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84D6-7930-904B-A9F0-D6B0377A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D114-1D3F-7241-8635-5B980D3D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ED0B-8377-D049-AC57-C878B0E5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519B5-4370-D743-8BFF-F986269F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C861B-3D92-5448-B714-4EE78EE9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5233A-309E-294E-90A1-7DD84DF9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9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45D4-06B3-2147-A63A-CB5815A7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3D236-C189-C547-8C81-593E0DB5E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024DA-72F4-714E-BBCD-B81BB2AB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0BFAA-8AEE-0247-8C85-D438FDD6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B637-1527-354A-A82A-1C9F981F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5FAF-D807-5B48-AD3E-6DEC318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997E0-1392-9D40-B4AD-BB0F85CD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7CAB4-ADF0-8F4E-9C06-4D4905E8F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B51B-D199-EC4B-AB3D-EC1BC110E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C4B6-CC3D-074B-8CB1-66C86EFF617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D598-4D53-5B49-834E-30DECBCD1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293C-9938-4146-A9C2-E740F24B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2CCB-BFB2-D749-9474-AF0D3520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D17AD2-262D-7F49-B28B-69280463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673100"/>
            <a:ext cx="9169400" cy="55118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5D6838-1B71-864B-96C0-A7877C642718}"/>
              </a:ext>
            </a:extLst>
          </p:cNvPr>
          <p:cNvCxnSpPr/>
          <p:nvPr/>
        </p:nvCxnSpPr>
        <p:spPr>
          <a:xfrm>
            <a:off x="2658713" y="4896721"/>
            <a:ext cx="772428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D9A5F4-F391-7D48-A7B9-690076D8F265}"/>
              </a:ext>
            </a:extLst>
          </p:cNvPr>
          <p:cNvSpPr txBox="1"/>
          <p:nvPr/>
        </p:nvSpPr>
        <p:spPr>
          <a:xfrm>
            <a:off x="5147663" y="1674955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13 peptides</a:t>
            </a:r>
          </a:p>
        </p:txBody>
      </p:sp>
    </p:spTree>
    <p:extLst>
      <p:ext uri="{BB962C8B-B14F-4D97-AF65-F5344CB8AC3E}">
        <p14:creationId xmlns:p14="http://schemas.microsoft.com/office/powerpoint/2010/main" val="77249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FA9E0B-B303-EB48-9BF8-CAF344F0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759601"/>
            <a:ext cx="9144000" cy="55118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5D6838-1B71-864B-96C0-A7877C642718}"/>
              </a:ext>
            </a:extLst>
          </p:cNvPr>
          <p:cNvCxnSpPr/>
          <p:nvPr/>
        </p:nvCxnSpPr>
        <p:spPr>
          <a:xfrm>
            <a:off x="2624836" y="4987263"/>
            <a:ext cx="772428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D9A5F4-F391-7D48-A7B9-690076D8F265}"/>
              </a:ext>
            </a:extLst>
          </p:cNvPr>
          <p:cNvSpPr txBox="1"/>
          <p:nvPr/>
        </p:nvSpPr>
        <p:spPr>
          <a:xfrm>
            <a:off x="5239033" y="2411512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 peptides</a:t>
            </a:r>
          </a:p>
        </p:txBody>
      </p:sp>
    </p:spTree>
    <p:extLst>
      <p:ext uri="{BB962C8B-B14F-4D97-AF65-F5344CB8AC3E}">
        <p14:creationId xmlns:p14="http://schemas.microsoft.com/office/powerpoint/2010/main" val="281637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69B4D6-8E14-E342-B724-8307E571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73100"/>
            <a:ext cx="9144000" cy="55118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5D6838-1B71-864B-96C0-A7877C642718}"/>
              </a:ext>
            </a:extLst>
          </p:cNvPr>
          <p:cNvCxnSpPr/>
          <p:nvPr/>
        </p:nvCxnSpPr>
        <p:spPr>
          <a:xfrm>
            <a:off x="2642431" y="4900768"/>
            <a:ext cx="772428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D9A5F4-F391-7D48-A7B9-690076D8F265}"/>
              </a:ext>
            </a:extLst>
          </p:cNvPr>
          <p:cNvSpPr txBox="1"/>
          <p:nvPr/>
        </p:nvSpPr>
        <p:spPr>
          <a:xfrm>
            <a:off x="5239034" y="3616637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5 peptides</a:t>
            </a:r>
          </a:p>
        </p:txBody>
      </p:sp>
    </p:spTree>
    <p:extLst>
      <p:ext uri="{BB962C8B-B14F-4D97-AF65-F5344CB8AC3E}">
        <p14:creationId xmlns:p14="http://schemas.microsoft.com/office/powerpoint/2010/main" val="274879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5</cp:revision>
  <cp:lastPrinted>2019-09-21T00:40:42Z</cp:lastPrinted>
  <dcterms:created xsi:type="dcterms:W3CDTF">2019-09-21T00:20:44Z</dcterms:created>
  <dcterms:modified xsi:type="dcterms:W3CDTF">2019-09-21T15:35:31Z</dcterms:modified>
</cp:coreProperties>
</file>