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FD49-466A-EE45-93AC-47AB5DE0D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4E7C-585B-2042-B61E-ECE402B57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60DA-49BF-E649-B672-FCFF246D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0B34-4D89-744F-9BBB-114D4842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35B8-064A-7B47-9A81-8AB2C5B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81A7-C3B8-014A-A3AE-C56DD9BC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FD8C7-8D96-FA49-BE37-4B04C1002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FB27-D8D9-314C-98F9-5F09D371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EEDB-08AA-CD4D-978C-036F48EC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9E57-A0F4-B842-877D-25419071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AD651-91FA-7747-93E3-B7DB310DC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1B829-BA9C-F44A-83AE-E34EB1E2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A1FE-A42E-F840-A373-CDC00F95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988F-D0FC-5546-98CA-27E866AB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51CE-3AF8-6B43-BDBD-0A834CAE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E34-8235-1A41-91E3-8478492B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BA5D-D31E-2640-9EE7-99A28B5A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908E-012B-F548-BE01-221D3728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C3A1-8DB0-F44A-9093-05385D7B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FDA1-6F1F-2646-98F2-4E76B9D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4CE6-7E0C-3B4C-BE80-9E0CB396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923EC-E378-5F43-9E02-DB18314E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B642-DF41-704A-ACEA-3EB70E57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BBDB-6651-5A4D-9223-D967D382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0C55-ADE8-1C4B-808C-CEC8B281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696D-CBD3-2345-833F-30CF1116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FF98-BA7D-C142-BF5A-C956B9BE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9B4DF-E561-4C4C-AD4E-D9A30BC3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F449E-7575-364F-B241-58F915D3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2A04B-4E73-C449-9DD6-9CBCC4F5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2E013-1B8B-0B4F-A8D3-E0A3F193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533C-D43F-6743-AB42-7F87C360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BBBA9-3CAB-7F45-9FD4-2938A392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19866-438E-F440-ACAE-590B01EC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4CC67-47D9-6341-A31E-EDF6E3E1F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EBCDB-E79D-2C47-828D-EA56CFB40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A5A2B-77A1-0B4C-B2BD-ADF41BE5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4D1EA-BED8-A146-B2EA-C6FDE4F6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B5C97-41FB-C945-91E7-A22B9BB0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0343-C6F3-AE49-842B-E0D07BF6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BA0DE-A082-144C-85F5-1E68989B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DA88-2D4F-7E4F-9E3A-12521AF8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9AC6D-2E0F-2646-871D-B80966AA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97C10-973A-1249-94B6-87C4F267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13FBE-40E8-2043-82E6-AF01CC6F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768F1-3423-9047-A85B-779D575D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550D-BA8C-5A46-B20C-18A6F6EB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7345-91DA-A240-87D5-C22B3BD6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82EF3-AA61-A849-B0A3-8CCC815F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4510-1BC1-AD47-BB79-6807F31D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319D-8A6D-8647-8228-493F915E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624F-6DB4-AA4B-8B67-754E72B7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0427-EAAC-AE4D-B586-5C6A871E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32B1C-FAEE-6A48-A639-26E6DB91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05291-7562-DE4F-AE2D-2C262FC29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BFF0-3E89-2140-A167-CF24C5FD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A59C-F87F-ED41-816E-4807A502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C791-4996-0D4E-A045-F170B146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4FA1-CCEA-4541-BAE0-9DEA5FEF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518F1-715C-694F-B27A-D3D0167F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2664-7541-B246-B3D1-8E37282ED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6D54-AC44-5F4A-9CCF-2216235269F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3D9F-0782-CA42-BAE0-05A777FFA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AB7C-6D8D-4249-82C5-EF6CC103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5E69-B5F4-0447-806D-44F5D1C1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D6A0F9-333C-E945-B523-110F5AD3E3AC}"/>
              </a:ext>
            </a:extLst>
          </p:cNvPr>
          <p:cNvSpPr/>
          <p:nvPr/>
        </p:nvSpPr>
        <p:spPr>
          <a:xfrm>
            <a:off x="2711669" y="1545021"/>
            <a:ext cx="5759669" cy="32266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69868-C893-B947-8348-40A0952779B7}"/>
              </a:ext>
            </a:extLst>
          </p:cNvPr>
          <p:cNvSpPr txBox="1"/>
          <p:nvPr/>
        </p:nvSpPr>
        <p:spPr>
          <a:xfrm rot="16200000">
            <a:off x="1334814" y="2973693"/>
            <a:ext cx="205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Arbitrary 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BC34-C047-6E48-A66F-2CB09B7AD080}"/>
              </a:ext>
            </a:extLst>
          </p:cNvPr>
          <p:cNvSpPr txBox="1"/>
          <p:nvPr/>
        </p:nvSpPr>
        <p:spPr>
          <a:xfrm>
            <a:off x="4718667" y="4896350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F561B47-7DBA-6446-B81D-08115928D7F5}"/>
              </a:ext>
            </a:extLst>
          </p:cNvPr>
          <p:cNvSpPr/>
          <p:nvPr/>
        </p:nvSpPr>
        <p:spPr>
          <a:xfrm>
            <a:off x="2732690" y="2321027"/>
            <a:ext cx="5118538" cy="2450670"/>
          </a:xfrm>
          <a:custGeom>
            <a:avLst/>
            <a:gdLst>
              <a:gd name="connsiteX0" fmla="*/ 0 w 5118538"/>
              <a:gd name="connsiteY0" fmla="*/ 2441987 h 2452498"/>
              <a:gd name="connsiteX1" fmla="*/ 430924 w 5118538"/>
              <a:gd name="connsiteY1" fmla="*/ 45629 h 2452498"/>
              <a:gd name="connsiteX2" fmla="*/ 861848 w 5118538"/>
              <a:gd name="connsiteY2" fmla="*/ 896967 h 2452498"/>
              <a:gd name="connsiteX3" fmla="*/ 1387365 w 5118538"/>
              <a:gd name="connsiteY3" fmla="*/ 1254318 h 2452498"/>
              <a:gd name="connsiteX4" fmla="*/ 2995448 w 5118538"/>
              <a:gd name="connsiteY4" fmla="*/ 1695753 h 2452498"/>
              <a:gd name="connsiteX5" fmla="*/ 5118538 w 5118538"/>
              <a:gd name="connsiteY5" fmla="*/ 2452498 h 2452498"/>
              <a:gd name="connsiteX0" fmla="*/ 0 w 5118538"/>
              <a:gd name="connsiteY0" fmla="*/ 2440159 h 2450670"/>
              <a:gd name="connsiteX1" fmla="*/ 430924 w 5118538"/>
              <a:gd name="connsiteY1" fmla="*/ 43801 h 2450670"/>
              <a:gd name="connsiteX2" fmla="*/ 1061544 w 5118538"/>
              <a:gd name="connsiteY2" fmla="*/ 916160 h 2450670"/>
              <a:gd name="connsiteX3" fmla="*/ 1387365 w 5118538"/>
              <a:gd name="connsiteY3" fmla="*/ 1252490 h 2450670"/>
              <a:gd name="connsiteX4" fmla="*/ 2995448 w 5118538"/>
              <a:gd name="connsiteY4" fmla="*/ 1693925 h 2450670"/>
              <a:gd name="connsiteX5" fmla="*/ 5118538 w 5118538"/>
              <a:gd name="connsiteY5" fmla="*/ 2450670 h 2450670"/>
              <a:gd name="connsiteX0" fmla="*/ 0 w 5118538"/>
              <a:gd name="connsiteY0" fmla="*/ 2440159 h 2450670"/>
              <a:gd name="connsiteX1" fmla="*/ 430924 w 5118538"/>
              <a:gd name="connsiteY1" fmla="*/ 43801 h 2450670"/>
              <a:gd name="connsiteX2" fmla="*/ 1061544 w 5118538"/>
              <a:gd name="connsiteY2" fmla="*/ 916160 h 2450670"/>
              <a:gd name="connsiteX3" fmla="*/ 1639613 w 5118538"/>
              <a:gd name="connsiteY3" fmla="*/ 1252490 h 2450670"/>
              <a:gd name="connsiteX4" fmla="*/ 2995448 w 5118538"/>
              <a:gd name="connsiteY4" fmla="*/ 1693925 h 2450670"/>
              <a:gd name="connsiteX5" fmla="*/ 5118538 w 5118538"/>
              <a:gd name="connsiteY5" fmla="*/ 2450670 h 245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8538" h="2450670">
                <a:moveTo>
                  <a:pt x="0" y="2440159"/>
                </a:moveTo>
                <a:cubicBezTo>
                  <a:pt x="143641" y="1370731"/>
                  <a:pt x="254000" y="297801"/>
                  <a:pt x="430924" y="43801"/>
                </a:cubicBezTo>
                <a:cubicBezTo>
                  <a:pt x="607848" y="-210199"/>
                  <a:pt x="860096" y="714712"/>
                  <a:pt x="1061544" y="916160"/>
                </a:cubicBezTo>
                <a:cubicBezTo>
                  <a:pt x="1262992" y="1117608"/>
                  <a:pt x="1317296" y="1122863"/>
                  <a:pt x="1639613" y="1252490"/>
                </a:cubicBezTo>
                <a:cubicBezTo>
                  <a:pt x="1961930" y="1382117"/>
                  <a:pt x="2373586" y="1494228"/>
                  <a:pt x="2995448" y="1693925"/>
                </a:cubicBezTo>
                <a:cubicBezTo>
                  <a:pt x="3617310" y="1893622"/>
                  <a:pt x="4367924" y="2172146"/>
                  <a:pt x="5118538" y="2450670"/>
                </a:cubicBezTo>
              </a:path>
            </a:pathLst>
          </a:cu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6A94D22-14FC-0B4F-A933-E240F769B914}"/>
              </a:ext>
            </a:extLst>
          </p:cNvPr>
          <p:cNvSpPr/>
          <p:nvPr/>
        </p:nvSpPr>
        <p:spPr>
          <a:xfrm>
            <a:off x="2732690" y="2547060"/>
            <a:ext cx="3226675" cy="2235147"/>
          </a:xfrm>
          <a:custGeom>
            <a:avLst/>
            <a:gdLst>
              <a:gd name="connsiteX0" fmla="*/ 0 w 2732689"/>
              <a:gd name="connsiteY0" fmla="*/ 2216348 h 2226859"/>
              <a:gd name="connsiteX1" fmla="*/ 399393 w 2732689"/>
              <a:gd name="connsiteY1" fmla="*/ 19686 h 2226859"/>
              <a:gd name="connsiteX2" fmla="*/ 683172 w 2732689"/>
              <a:gd name="connsiteY2" fmla="*/ 1165314 h 2226859"/>
              <a:gd name="connsiteX3" fmla="*/ 1355834 w 2732689"/>
              <a:gd name="connsiteY3" fmla="*/ 1680321 h 2226859"/>
              <a:gd name="connsiteX4" fmla="*/ 2732689 w 2732689"/>
              <a:gd name="connsiteY4" fmla="*/ 2226859 h 2226859"/>
              <a:gd name="connsiteX0" fmla="*/ 0 w 2732689"/>
              <a:gd name="connsiteY0" fmla="*/ 2213881 h 2224392"/>
              <a:gd name="connsiteX1" fmla="*/ 399393 w 2732689"/>
              <a:gd name="connsiteY1" fmla="*/ 17219 h 2224392"/>
              <a:gd name="connsiteX2" fmla="*/ 819807 w 2732689"/>
              <a:gd name="connsiteY2" fmla="*/ 1215399 h 2224392"/>
              <a:gd name="connsiteX3" fmla="*/ 1355834 w 2732689"/>
              <a:gd name="connsiteY3" fmla="*/ 1677854 h 2224392"/>
              <a:gd name="connsiteX4" fmla="*/ 2732689 w 2732689"/>
              <a:gd name="connsiteY4" fmla="*/ 2224392 h 2224392"/>
              <a:gd name="connsiteX0" fmla="*/ 0 w 3226675"/>
              <a:gd name="connsiteY0" fmla="*/ 2213881 h 2234902"/>
              <a:gd name="connsiteX1" fmla="*/ 399393 w 3226675"/>
              <a:gd name="connsiteY1" fmla="*/ 17219 h 2234902"/>
              <a:gd name="connsiteX2" fmla="*/ 819807 w 3226675"/>
              <a:gd name="connsiteY2" fmla="*/ 1215399 h 2234902"/>
              <a:gd name="connsiteX3" fmla="*/ 1355834 w 3226675"/>
              <a:gd name="connsiteY3" fmla="*/ 1677854 h 2234902"/>
              <a:gd name="connsiteX4" fmla="*/ 3226675 w 3226675"/>
              <a:gd name="connsiteY4" fmla="*/ 2234902 h 2234902"/>
              <a:gd name="connsiteX0" fmla="*/ 0 w 3226675"/>
              <a:gd name="connsiteY0" fmla="*/ 2214126 h 2235147"/>
              <a:gd name="connsiteX1" fmla="*/ 399393 w 3226675"/>
              <a:gd name="connsiteY1" fmla="*/ 17464 h 2235147"/>
              <a:gd name="connsiteX2" fmla="*/ 819807 w 3226675"/>
              <a:gd name="connsiteY2" fmla="*/ 1215644 h 2235147"/>
              <a:gd name="connsiteX3" fmla="*/ 1345323 w 3226675"/>
              <a:gd name="connsiteY3" fmla="*/ 1783202 h 2235147"/>
              <a:gd name="connsiteX4" fmla="*/ 3226675 w 3226675"/>
              <a:gd name="connsiteY4" fmla="*/ 2235147 h 223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675" h="2235147">
                <a:moveTo>
                  <a:pt x="0" y="2214126"/>
                </a:moveTo>
                <a:cubicBezTo>
                  <a:pt x="142765" y="1203381"/>
                  <a:pt x="262759" y="183878"/>
                  <a:pt x="399393" y="17464"/>
                </a:cubicBezTo>
                <a:cubicBezTo>
                  <a:pt x="536028" y="-148950"/>
                  <a:pt x="662152" y="921354"/>
                  <a:pt x="819807" y="1215644"/>
                </a:cubicBezTo>
                <a:cubicBezTo>
                  <a:pt x="977462" y="1509934"/>
                  <a:pt x="1003737" y="1606278"/>
                  <a:pt x="1345323" y="1783202"/>
                </a:cubicBezTo>
                <a:cubicBezTo>
                  <a:pt x="1686909" y="1960126"/>
                  <a:pt x="2709040" y="2050340"/>
                  <a:pt x="3226675" y="2235147"/>
                </a:cubicBezTo>
              </a:path>
            </a:pathLst>
          </a:cu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E2158-D138-4048-AB9E-A0634C97C277}"/>
              </a:ext>
            </a:extLst>
          </p:cNvPr>
          <p:cNvSpPr txBox="1"/>
          <p:nvPr/>
        </p:nvSpPr>
        <p:spPr>
          <a:xfrm rot="16200000">
            <a:off x="5328102" y="235713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 FDR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4E173-E2FA-FB4E-8D42-BAB673D93462}"/>
              </a:ext>
            </a:extLst>
          </p:cNvPr>
          <p:cNvSpPr txBox="1"/>
          <p:nvPr/>
        </p:nvSpPr>
        <p:spPr>
          <a:xfrm rot="16200000">
            <a:off x="4186995" y="239119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 FDR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085AF7F-138D-A640-8769-EEC84980F610}"/>
              </a:ext>
            </a:extLst>
          </p:cNvPr>
          <p:cNvSpPr/>
          <p:nvPr/>
        </p:nvSpPr>
        <p:spPr>
          <a:xfrm rot="5400000">
            <a:off x="4753253" y="3820384"/>
            <a:ext cx="893194" cy="769440"/>
          </a:xfrm>
          <a:prstGeom prst="parallelogram">
            <a:avLst/>
          </a:prstGeom>
          <a:pattFill prst="wdUpDiag">
            <a:fgClr>
              <a:schemeClr val="tx1"/>
            </a:fgClr>
            <a:bgClr>
              <a:srgbClr val="0070C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4F58FF-B8C4-314E-9BED-B168FBC67A74}"/>
              </a:ext>
            </a:extLst>
          </p:cNvPr>
          <p:cNvCxnSpPr/>
          <p:nvPr/>
        </p:nvCxnSpPr>
        <p:spPr>
          <a:xfrm flipV="1">
            <a:off x="4808484" y="1555531"/>
            <a:ext cx="0" cy="32266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EE6654-EF43-8242-832D-84A7C61B17D0}"/>
              </a:ext>
            </a:extLst>
          </p:cNvPr>
          <p:cNvCxnSpPr/>
          <p:nvPr/>
        </p:nvCxnSpPr>
        <p:spPr>
          <a:xfrm flipV="1">
            <a:off x="5591502" y="1555531"/>
            <a:ext cx="0" cy="32266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3A505B-F750-034E-A632-D775015E5A9E}"/>
              </a:ext>
            </a:extLst>
          </p:cNvPr>
          <p:cNvSpPr txBox="1"/>
          <p:nvPr/>
        </p:nvSpPr>
        <p:spPr>
          <a:xfrm>
            <a:off x="3723042" y="1049605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Primary Search Engine Score</a:t>
            </a:r>
          </a:p>
        </p:txBody>
      </p:sp>
    </p:spTree>
    <p:extLst>
      <p:ext uri="{BB962C8B-B14F-4D97-AF65-F5344CB8AC3E}">
        <p14:creationId xmlns:p14="http://schemas.microsoft.com/office/powerpoint/2010/main" val="41389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8A1683C-C218-6344-A0C5-4C4D33FA2D06}"/>
              </a:ext>
            </a:extLst>
          </p:cNvPr>
          <p:cNvSpPr/>
          <p:nvPr/>
        </p:nvSpPr>
        <p:spPr>
          <a:xfrm>
            <a:off x="2730843" y="2339707"/>
            <a:ext cx="4806779" cy="2430002"/>
          </a:xfrm>
          <a:custGeom>
            <a:avLst/>
            <a:gdLst>
              <a:gd name="connsiteX0" fmla="*/ 0 w 4806779"/>
              <a:gd name="connsiteY0" fmla="*/ 2441535 h 2441535"/>
              <a:gd name="connsiteX1" fmla="*/ 271849 w 4806779"/>
              <a:gd name="connsiteY1" fmla="*/ 1144076 h 2441535"/>
              <a:gd name="connsiteX2" fmla="*/ 642552 w 4806779"/>
              <a:gd name="connsiteY2" fmla="*/ 19611 h 2441535"/>
              <a:gd name="connsiteX3" fmla="*/ 1025611 w 4806779"/>
              <a:gd name="connsiteY3" fmla="*/ 489168 h 2441535"/>
              <a:gd name="connsiteX4" fmla="*/ 1235676 w 4806779"/>
              <a:gd name="connsiteY4" fmla="*/ 1255286 h 2441535"/>
              <a:gd name="connsiteX5" fmla="*/ 1408671 w 4806779"/>
              <a:gd name="connsiteY5" fmla="*/ 1798984 h 2441535"/>
              <a:gd name="connsiteX6" fmla="*/ 1507525 w 4806779"/>
              <a:gd name="connsiteY6" fmla="*/ 2021405 h 2441535"/>
              <a:gd name="connsiteX7" fmla="*/ 2014152 w 4806779"/>
              <a:gd name="connsiteY7" fmla="*/ 1663059 h 2441535"/>
              <a:gd name="connsiteX8" fmla="*/ 2508422 w 4806779"/>
              <a:gd name="connsiteY8" fmla="*/ 934011 h 2441535"/>
              <a:gd name="connsiteX9" fmla="*/ 2916195 w 4806779"/>
              <a:gd name="connsiteY9" fmla="*/ 538595 h 2441535"/>
              <a:gd name="connsiteX10" fmla="*/ 3447535 w 4806779"/>
              <a:gd name="connsiteY10" fmla="*/ 1255286 h 2441535"/>
              <a:gd name="connsiteX11" fmla="*/ 4077730 w 4806779"/>
              <a:gd name="connsiteY11" fmla="*/ 1996692 h 2441535"/>
              <a:gd name="connsiteX12" fmla="*/ 4806779 w 4806779"/>
              <a:gd name="connsiteY12" fmla="*/ 2441535 h 2441535"/>
              <a:gd name="connsiteX13" fmla="*/ 4806779 w 4806779"/>
              <a:gd name="connsiteY13" fmla="*/ 2441535 h 2441535"/>
              <a:gd name="connsiteX0" fmla="*/ 0 w 4806779"/>
              <a:gd name="connsiteY0" fmla="*/ 2433486 h 2433486"/>
              <a:gd name="connsiteX1" fmla="*/ 271849 w 4806779"/>
              <a:gd name="connsiteY1" fmla="*/ 1136027 h 2433486"/>
              <a:gd name="connsiteX2" fmla="*/ 642552 w 4806779"/>
              <a:gd name="connsiteY2" fmla="*/ 11562 h 2433486"/>
              <a:gd name="connsiteX3" fmla="*/ 1013254 w 4806779"/>
              <a:gd name="connsiteY3" fmla="*/ 592329 h 2433486"/>
              <a:gd name="connsiteX4" fmla="*/ 1235676 w 4806779"/>
              <a:gd name="connsiteY4" fmla="*/ 1247237 h 2433486"/>
              <a:gd name="connsiteX5" fmla="*/ 1408671 w 4806779"/>
              <a:gd name="connsiteY5" fmla="*/ 1790935 h 2433486"/>
              <a:gd name="connsiteX6" fmla="*/ 1507525 w 4806779"/>
              <a:gd name="connsiteY6" fmla="*/ 2013356 h 2433486"/>
              <a:gd name="connsiteX7" fmla="*/ 2014152 w 4806779"/>
              <a:gd name="connsiteY7" fmla="*/ 1655010 h 2433486"/>
              <a:gd name="connsiteX8" fmla="*/ 2508422 w 4806779"/>
              <a:gd name="connsiteY8" fmla="*/ 925962 h 2433486"/>
              <a:gd name="connsiteX9" fmla="*/ 2916195 w 4806779"/>
              <a:gd name="connsiteY9" fmla="*/ 530546 h 2433486"/>
              <a:gd name="connsiteX10" fmla="*/ 3447535 w 4806779"/>
              <a:gd name="connsiteY10" fmla="*/ 1247237 h 2433486"/>
              <a:gd name="connsiteX11" fmla="*/ 4077730 w 4806779"/>
              <a:gd name="connsiteY11" fmla="*/ 1988643 h 2433486"/>
              <a:gd name="connsiteX12" fmla="*/ 4806779 w 4806779"/>
              <a:gd name="connsiteY12" fmla="*/ 2433486 h 2433486"/>
              <a:gd name="connsiteX13" fmla="*/ 4806779 w 4806779"/>
              <a:gd name="connsiteY13" fmla="*/ 2433486 h 2433486"/>
              <a:gd name="connsiteX0" fmla="*/ 0 w 4806779"/>
              <a:gd name="connsiteY0" fmla="*/ 2433837 h 2433837"/>
              <a:gd name="connsiteX1" fmla="*/ 271849 w 4806779"/>
              <a:gd name="connsiteY1" fmla="*/ 1136378 h 2433837"/>
              <a:gd name="connsiteX2" fmla="*/ 642552 w 4806779"/>
              <a:gd name="connsiteY2" fmla="*/ 11913 h 2433837"/>
              <a:gd name="connsiteX3" fmla="*/ 1013254 w 4806779"/>
              <a:gd name="connsiteY3" fmla="*/ 592680 h 2433837"/>
              <a:gd name="connsiteX4" fmla="*/ 1223319 w 4806779"/>
              <a:gd name="connsiteY4" fmla="*/ 1346443 h 2433837"/>
              <a:gd name="connsiteX5" fmla="*/ 1408671 w 4806779"/>
              <a:gd name="connsiteY5" fmla="*/ 1791286 h 2433837"/>
              <a:gd name="connsiteX6" fmla="*/ 1507525 w 4806779"/>
              <a:gd name="connsiteY6" fmla="*/ 2013707 h 2433837"/>
              <a:gd name="connsiteX7" fmla="*/ 2014152 w 4806779"/>
              <a:gd name="connsiteY7" fmla="*/ 1655361 h 2433837"/>
              <a:gd name="connsiteX8" fmla="*/ 2508422 w 4806779"/>
              <a:gd name="connsiteY8" fmla="*/ 926313 h 2433837"/>
              <a:gd name="connsiteX9" fmla="*/ 2916195 w 4806779"/>
              <a:gd name="connsiteY9" fmla="*/ 530897 h 2433837"/>
              <a:gd name="connsiteX10" fmla="*/ 3447535 w 4806779"/>
              <a:gd name="connsiteY10" fmla="*/ 1247588 h 2433837"/>
              <a:gd name="connsiteX11" fmla="*/ 4077730 w 4806779"/>
              <a:gd name="connsiteY11" fmla="*/ 1988994 h 2433837"/>
              <a:gd name="connsiteX12" fmla="*/ 4806779 w 4806779"/>
              <a:gd name="connsiteY12" fmla="*/ 2433837 h 2433837"/>
              <a:gd name="connsiteX13" fmla="*/ 4806779 w 4806779"/>
              <a:gd name="connsiteY13" fmla="*/ 2433837 h 2433837"/>
              <a:gd name="connsiteX0" fmla="*/ 0 w 4806779"/>
              <a:gd name="connsiteY0" fmla="*/ 2433837 h 2433837"/>
              <a:gd name="connsiteX1" fmla="*/ 271849 w 4806779"/>
              <a:gd name="connsiteY1" fmla="*/ 1136378 h 2433837"/>
              <a:gd name="connsiteX2" fmla="*/ 642552 w 4806779"/>
              <a:gd name="connsiteY2" fmla="*/ 11913 h 2433837"/>
              <a:gd name="connsiteX3" fmla="*/ 1013254 w 4806779"/>
              <a:gd name="connsiteY3" fmla="*/ 592680 h 2433837"/>
              <a:gd name="connsiteX4" fmla="*/ 1223319 w 4806779"/>
              <a:gd name="connsiteY4" fmla="*/ 1346443 h 2433837"/>
              <a:gd name="connsiteX5" fmla="*/ 1359244 w 4806779"/>
              <a:gd name="connsiteY5" fmla="*/ 1791286 h 2433837"/>
              <a:gd name="connsiteX6" fmla="*/ 1507525 w 4806779"/>
              <a:gd name="connsiteY6" fmla="*/ 2013707 h 2433837"/>
              <a:gd name="connsiteX7" fmla="*/ 2014152 w 4806779"/>
              <a:gd name="connsiteY7" fmla="*/ 1655361 h 2433837"/>
              <a:gd name="connsiteX8" fmla="*/ 2508422 w 4806779"/>
              <a:gd name="connsiteY8" fmla="*/ 926313 h 2433837"/>
              <a:gd name="connsiteX9" fmla="*/ 2916195 w 4806779"/>
              <a:gd name="connsiteY9" fmla="*/ 530897 h 2433837"/>
              <a:gd name="connsiteX10" fmla="*/ 3447535 w 4806779"/>
              <a:gd name="connsiteY10" fmla="*/ 1247588 h 2433837"/>
              <a:gd name="connsiteX11" fmla="*/ 4077730 w 4806779"/>
              <a:gd name="connsiteY11" fmla="*/ 1988994 h 2433837"/>
              <a:gd name="connsiteX12" fmla="*/ 4806779 w 4806779"/>
              <a:gd name="connsiteY12" fmla="*/ 2433837 h 2433837"/>
              <a:gd name="connsiteX13" fmla="*/ 4806779 w 4806779"/>
              <a:gd name="connsiteY13" fmla="*/ 2433837 h 2433837"/>
              <a:gd name="connsiteX0" fmla="*/ 0 w 4806779"/>
              <a:gd name="connsiteY0" fmla="*/ 2433837 h 2433837"/>
              <a:gd name="connsiteX1" fmla="*/ 271849 w 4806779"/>
              <a:gd name="connsiteY1" fmla="*/ 1136378 h 2433837"/>
              <a:gd name="connsiteX2" fmla="*/ 642552 w 4806779"/>
              <a:gd name="connsiteY2" fmla="*/ 11913 h 2433837"/>
              <a:gd name="connsiteX3" fmla="*/ 1013254 w 4806779"/>
              <a:gd name="connsiteY3" fmla="*/ 592680 h 2433837"/>
              <a:gd name="connsiteX4" fmla="*/ 1223319 w 4806779"/>
              <a:gd name="connsiteY4" fmla="*/ 1346443 h 2433837"/>
              <a:gd name="connsiteX5" fmla="*/ 1359244 w 4806779"/>
              <a:gd name="connsiteY5" fmla="*/ 1791286 h 2433837"/>
              <a:gd name="connsiteX6" fmla="*/ 1581666 w 4806779"/>
              <a:gd name="connsiteY6" fmla="*/ 1964280 h 2433837"/>
              <a:gd name="connsiteX7" fmla="*/ 2014152 w 4806779"/>
              <a:gd name="connsiteY7" fmla="*/ 1655361 h 2433837"/>
              <a:gd name="connsiteX8" fmla="*/ 2508422 w 4806779"/>
              <a:gd name="connsiteY8" fmla="*/ 926313 h 2433837"/>
              <a:gd name="connsiteX9" fmla="*/ 2916195 w 4806779"/>
              <a:gd name="connsiteY9" fmla="*/ 530897 h 2433837"/>
              <a:gd name="connsiteX10" fmla="*/ 3447535 w 4806779"/>
              <a:gd name="connsiteY10" fmla="*/ 1247588 h 2433837"/>
              <a:gd name="connsiteX11" fmla="*/ 4077730 w 4806779"/>
              <a:gd name="connsiteY11" fmla="*/ 1988994 h 2433837"/>
              <a:gd name="connsiteX12" fmla="*/ 4806779 w 4806779"/>
              <a:gd name="connsiteY12" fmla="*/ 2433837 h 2433837"/>
              <a:gd name="connsiteX13" fmla="*/ 4806779 w 4806779"/>
              <a:gd name="connsiteY13" fmla="*/ 2433837 h 2433837"/>
              <a:gd name="connsiteX0" fmla="*/ 0 w 4806779"/>
              <a:gd name="connsiteY0" fmla="*/ 2430002 h 2430002"/>
              <a:gd name="connsiteX1" fmla="*/ 271849 w 4806779"/>
              <a:gd name="connsiteY1" fmla="*/ 1132543 h 2430002"/>
              <a:gd name="connsiteX2" fmla="*/ 642552 w 4806779"/>
              <a:gd name="connsiteY2" fmla="*/ 8078 h 2430002"/>
              <a:gd name="connsiteX3" fmla="*/ 1013254 w 4806779"/>
              <a:gd name="connsiteY3" fmla="*/ 662986 h 2430002"/>
              <a:gd name="connsiteX4" fmla="*/ 1223319 w 4806779"/>
              <a:gd name="connsiteY4" fmla="*/ 1342608 h 2430002"/>
              <a:gd name="connsiteX5" fmla="*/ 1359244 w 4806779"/>
              <a:gd name="connsiteY5" fmla="*/ 1787451 h 2430002"/>
              <a:gd name="connsiteX6" fmla="*/ 1581666 w 4806779"/>
              <a:gd name="connsiteY6" fmla="*/ 1960445 h 2430002"/>
              <a:gd name="connsiteX7" fmla="*/ 2014152 w 4806779"/>
              <a:gd name="connsiteY7" fmla="*/ 1651526 h 2430002"/>
              <a:gd name="connsiteX8" fmla="*/ 2508422 w 4806779"/>
              <a:gd name="connsiteY8" fmla="*/ 922478 h 2430002"/>
              <a:gd name="connsiteX9" fmla="*/ 2916195 w 4806779"/>
              <a:gd name="connsiteY9" fmla="*/ 527062 h 2430002"/>
              <a:gd name="connsiteX10" fmla="*/ 3447535 w 4806779"/>
              <a:gd name="connsiteY10" fmla="*/ 1243753 h 2430002"/>
              <a:gd name="connsiteX11" fmla="*/ 4077730 w 4806779"/>
              <a:gd name="connsiteY11" fmla="*/ 1985159 h 2430002"/>
              <a:gd name="connsiteX12" fmla="*/ 4806779 w 4806779"/>
              <a:gd name="connsiteY12" fmla="*/ 2430002 h 2430002"/>
              <a:gd name="connsiteX13" fmla="*/ 4806779 w 4806779"/>
              <a:gd name="connsiteY13" fmla="*/ 2430002 h 2430002"/>
              <a:gd name="connsiteX0" fmla="*/ 0 w 4806779"/>
              <a:gd name="connsiteY0" fmla="*/ 2430002 h 2430002"/>
              <a:gd name="connsiteX1" fmla="*/ 271849 w 4806779"/>
              <a:gd name="connsiteY1" fmla="*/ 1132543 h 2430002"/>
              <a:gd name="connsiteX2" fmla="*/ 642552 w 4806779"/>
              <a:gd name="connsiteY2" fmla="*/ 8078 h 2430002"/>
              <a:gd name="connsiteX3" fmla="*/ 1013254 w 4806779"/>
              <a:gd name="connsiteY3" fmla="*/ 662986 h 2430002"/>
              <a:gd name="connsiteX4" fmla="*/ 1223319 w 4806779"/>
              <a:gd name="connsiteY4" fmla="*/ 1342608 h 2430002"/>
              <a:gd name="connsiteX5" fmla="*/ 1396315 w 4806779"/>
              <a:gd name="connsiteY5" fmla="*/ 1750381 h 2430002"/>
              <a:gd name="connsiteX6" fmla="*/ 1581666 w 4806779"/>
              <a:gd name="connsiteY6" fmla="*/ 1960445 h 2430002"/>
              <a:gd name="connsiteX7" fmla="*/ 2014152 w 4806779"/>
              <a:gd name="connsiteY7" fmla="*/ 1651526 h 2430002"/>
              <a:gd name="connsiteX8" fmla="*/ 2508422 w 4806779"/>
              <a:gd name="connsiteY8" fmla="*/ 922478 h 2430002"/>
              <a:gd name="connsiteX9" fmla="*/ 2916195 w 4806779"/>
              <a:gd name="connsiteY9" fmla="*/ 527062 h 2430002"/>
              <a:gd name="connsiteX10" fmla="*/ 3447535 w 4806779"/>
              <a:gd name="connsiteY10" fmla="*/ 1243753 h 2430002"/>
              <a:gd name="connsiteX11" fmla="*/ 4077730 w 4806779"/>
              <a:gd name="connsiteY11" fmla="*/ 1985159 h 2430002"/>
              <a:gd name="connsiteX12" fmla="*/ 4806779 w 4806779"/>
              <a:gd name="connsiteY12" fmla="*/ 2430002 h 2430002"/>
              <a:gd name="connsiteX13" fmla="*/ 4806779 w 4806779"/>
              <a:gd name="connsiteY13" fmla="*/ 2430002 h 2430002"/>
              <a:gd name="connsiteX0" fmla="*/ 0 w 4806779"/>
              <a:gd name="connsiteY0" fmla="*/ 2430002 h 2430002"/>
              <a:gd name="connsiteX1" fmla="*/ 271849 w 4806779"/>
              <a:gd name="connsiteY1" fmla="*/ 1132543 h 2430002"/>
              <a:gd name="connsiteX2" fmla="*/ 642552 w 4806779"/>
              <a:gd name="connsiteY2" fmla="*/ 8078 h 2430002"/>
              <a:gd name="connsiteX3" fmla="*/ 1013254 w 4806779"/>
              <a:gd name="connsiteY3" fmla="*/ 662986 h 2430002"/>
              <a:gd name="connsiteX4" fmla="*/ 1223319 w 4806779"/>
              <a:gd name="connsiteY4" fmla="*/ 1342608 h 2430002"/>
              <a:gd name="connsiteX5" fmla="*/ 1396315 w 4806779"/>
              <a:gd name="connsiteY5" fmla="*/ 1750381 h 2430002"/>
              <a:gd name="connsiteX6" fmla="*/ 1655807 w 4806779"/>
              <a:gd name="connsiteY6" fmla="*/ 1935731 h 2430002"/>
              <a:gd name="connsiteX7" fmla="*/ 2014152 w 4806779"/>
              <a:gd name="connsiteY7" fmla="*/ 1651526 h 2430002"/>
              <a:gd name="connsiteX8" fmla="*/ 2508422 w 4806779"/>
              <a:gd name="connsiteY8" fmla="*/ 922478 h 2430002"/>
              <a:gd name="connsiteX9" fmla="*/ 2916195 w 4806779"/>
              <a:gd name="connsiteY9" fmla="*/ 527062 h 2430002"/>
              <a:gd name="connsiteX10" fmla="*/ 3447535 w 4806779"/>
              <a:gd name="connsiteY10" fmla="*/ 1243753 h 2430002"/>
              <a:gd name="connsiteX11" fmla="*/ 4077730 w 4806779"/>
              <a:gd name="connsiteY11" fmla="*/ 1985159 h 2430002"/>
              <a:gd name="connsiteX12" fmla="*/ 4806779 w 4806779"/>
              <a:gd name="connsiteY12" fmla="*/ 2430002 h 2430002"/>
              <a:gd name="connsiteX13" fmla="*/ 4806779 w 4806779"/>
              <a:gd name="connsiteY13" fmla="*/ 2430002 h 243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06779" h="2430002">
                <a:moveTo>
                  <a:pt x="0" y="2430002"/>
                </a:moveTo>
                <a:cubicBezTo>
                  <a:pt x="82378" y="1983099"/>
                  <a:pt x="164757" y="1536197"/>
                  <a:pt x="271849" y="1132543"/>
                </a:cubicBezTo>
                <a:cubicBezTo>
                  <a:pt x="378941" y="728889"/>
                  <a:pt x="518985" y="86338"/>
                  <a:pt x="642552" y="8078"/>
                </a:cubicBezTo>
                <a:cubicBezTo>
                  <a:pt x="766120" y="-70182"/>
                  <a:pt x="916460" y="440564"/>
                  <a:pt x="1013254" y="662986"/>
                </a:cubicBezTo>
                <a:cubicBezTo>
                  <a:pt x="1110048" y="885408"/>
                  <a:pt x="1159476" y="1161376"/>
                  <a:pt x="1223319" y="1342608"/>
                </a:cubicBezTo>
                <a:cubicBezTo>
                  <a:pt x="1287162" y="1523840"/>
                  <a:pt x="1324234" y="1651527"/>
                  <a:pt x="1396315" y="1750381"/>
                </a:cubicBezTo>
                <a:cubicBezTo>
                  <a:pt x="1468396" y="1849235"/>
                  <a:pt x="1552834" y="1952207"/>
                  <a:pt x="1655807" y="1935731"/>
                </a:cubicBezTo>
                <a:cubicBezTo>
                  <a:pt x="1758780" y="1919255"/>
                  <a:pt x="1872050" y="1820401"/>
                  <a:pt x="2014152" y="1651526"/>
                </a:cubicBezTo>
                <a:cubicBezTo>
                  <a:pt x="2156254" y="1482651"/>
                  <a:pt x="2358082" y="1109889"/>
                  <a:pt x="2508422" y="922478"/>
                </a:cubicBezTo>
                <a:cubicBezTo>
                  <a:pt x="2658763" y="735067"/>
                  <a:pt x="2759676" y="473516"/>
                  <a:pt x="2916195" y="527062"/>
                </a:cubicBezTo>
                <a:cubicBezTo>
                  <a:pt x="3072714" y="580608"/>
                  <a:pt x="3253946" y="1000737"/>
                  <a:pt x="3447535" y="1243753"/>
                </a:cubicBezTo>
                <a:cubicBezTo>
                  <a:pt x="3641124" y="1486769"/>
                  <a:pt x="3851189" y="1787451"/>
                  <a:pt x="4077730" y="1985159"/>
                </a:cubicBezTo>
                <a:cubicBezTo>
                  <a:pt x="4304271" y="2182867"/>
                  <a:pt x="4806779" y="2430002"/>
                  <a:pt x="4806779" y="2430002"/>
                </a:cubicBezTo>
                <a:lnTo>
                  <a:pt x="4806779" y="2430002"/>
                </a:lnTo>
              </a:path>
            </a:pathLst>
          </a:cu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69868-C893-B947-8348-40A0952779B7}"/>
              </a:ext>
            </a:extLst>
          </p:cNvPr>
          <p:cNvSpPr txBox="1"/>
          <p:nvPr/>
        </p:nvSpPr>
        <p:spPr>
          <a:xfrm rot="16200000">
            <a:off x="1334814" y="2973693"/>
            <a:ext cx="205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Arbitrary 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BC34-C047-6E48-A66F-2CB09B7AD080}"/>
              </a:ext>
            </a:extLst>
          </p:cNvPr>
          <p:cNvSpPr txBox="1"/>
          <p:nvPr/>
        </p:nvSpPr>
        <p:spPr>
          <a:xfrm>
            <a:off x="4718667" y="4896350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E2158-D138-4048-AB9E-A0634C97C277}"/>
              </a:ext>
            </a:extLst>
          </p:cNvPr>
          <p:cNvSpPr txBox="1"/>
          <p:nvPr/>
        </p:nvSpPr>
        <p:spPr>
          <a:xfrm rot="16200000">
            <a:off x="4005386" y="187639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 FDR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4E173-E2FA-FB4E-8D42-BAB673D93462}"/>
              </a:ext>
            </a:extLst>
          </p:cNvPr>
          <p:cNvSpPr txBox="1"/>
          <p:nvPr/>
        </p:nvSpPr>
        <p:spPr>
          <a:xfrm rot="16200000">
            <a:off x="3308292" y="186024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 FDR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A505B-F750-034E-A632-D775015E5A9E}"/>
              </a:ext>
            </a:extLst>
          </p:cNvPr>
          <p:cNvSpPr txBox="1"/>
          <p:nvPr/>
        </p:nvSpPr>
        <p:spPr>
          <a:xfrm>
            <a:off x="4561508" y="1050234"/>
            <a:ext cx="205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Classifier Score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816D66B-9DE0-1C40-9ABA-9E5C4E1D58D0}"/>
              </a:ext>
            </a:extLst>
          </p:cNvPr>
          <p:cNvSpPr/>
          <p:nvPr/>
        </p:nvSpPr>
        <p:spPr>
          <a:xfrm>
            <a:off x="2730844" y="2385406"/>
            <a:ext cx="1967338" cy="2402457"/>
          </a:xfrm>
          <a:custGeom>
            <a:avLst/>
            <a:gdLst>
              <a:gd name="connsiteX0" fmla="*/ 0 w 1679409"/>
              <a:gd name="connsiteY0" fmla="*/ 2384509 h 2415890"/>
              <a:gd name="connsiteX1" fmla="*/ 642552 w 1679409"/>
              <a:gd name="connsiteY1" fmla="*/ 12012 h 2415890"/>
              <a:gd name="connsiteX2" fmla="*/ 1124465 w 1679409"/>
              <a:gd name="connsiteY2" fmla="*/ 1494823 h 2415890"/>
              <a:gd name="connsiteX3" fmla="*/ 1371600 w 1679409"/>
              <a:gd name="connsiteY3" fmla="*/ 2199158 h 2415890"/>
              <a:gd name="connsiteX4" fmla="*/ 1655806 w 1679409"/>
              <a:gd name="connsiteY4" fmla="*/ 2396866 h 2415890"/>
              <a:gd name="connsiteX5" fmla="*/ 1643449 w 1679409"/>
              <a:gd name="connsiteY5" fmla="*/ 2396866 h 2415890"/>
              <a:gd name="connsiteX0" fmla="*/ 0 w 1679409"/>
              <a:gd name="connsiteY0" fmla="*/ 2384302 h 2415683"/>
              <a:gd name="connsiteX1" fmla="*/ 642552 w 1679409"/>
              <a:gd name="connsiteY1" fmla="*/ 11805 h 2415683"/>
              <a:gd name="connsiteX2" fmla="*/ 1124465 w 1679409"/>
              <a:gd name="connsiteY2" fmla="*/ 1494616 h 2415683"/>
              <a:gd name="connsiteX3" fmla="*/ 1359244 w 1679409"/>
              <a:gd name="connsiteY3" fmla="*/ 2050670 h 2415683"/>
              <a:gd name="connsiteX4" fmla="*/ 1655806 w 1679409"/>
              <a:gd name="connsiteY4" fmla="*/ 2396659 h 2415683"/>
              <a:gd name="connsiteX5" fmla="*/ 1643449 w 1679409"/>
              <a:gd name="connsiteY5" fmla="*/ 2396659 h 2415683"/>
              <a:gd name="connsiteX0" fmla="*/ 0 w 1832318"/>
              <a:gd name="connsiteY0" fmla="*/ 2384302 h 2415683"/>
              <a:gd name="connsiteX1" fmla="*/ 642552 w 1832318"/>
              <a:gd name="connsiteY1" fmla="*/ 11805 h 2415683"/>
              <a:gd name="connsiteX2" fmla="*/ 1124465 w 1832318"/>
              <a:gd name="connsiteY2" fmla="*/ 1494616 h 2415683"/>
              <a:gd name="connsiteX3" fmla="*/ 1359244 w 1832318"/>
              <a:gd name="connsiteY3" fmla="*/ 2050670 h 2415683"/>
              <a:gd name="connsiteX4" fmla="*/ 1655806 w 1832318"/>
              <a:gd name="connsiteY4" fmla="*/ 2396659 h 2415683"/>
              <a:gd name="connsiteX5" fmla="*/ 1828800 w 1832318"/>
              <a:gd name="connsiteY5" fmla="*/ 2396659 h 2415683"/>
              <a:gd name="connsiteX0" fmla="*/ 0 w 1880982"/>
              <a:gd name="connsiteY0" fmla="*/ 2384302 h 2411761"/>
              <a:gd name="connsiteX1" fmla="*/ 642552 w 1880982"/>
              <a:gd name="connsiteY1" fmla="*/ 11805 h 2411761"/>
              <a:gd name="connsiteX2" fmla="*/ 1124465 w 1880982"/>
              <a:gd name="connsiteY2" fmla="*/ 1494616 h 2411761"/>
              <a:gd name="connsiteX3" fmla="*/ 1359244 w 1880982"/>
              <a:gd name="connsiteY3" fmla="*/ 2050670 h 2411761"/>
              <a:gd name="connsiteX4" fmla="*/ 1655806 w 1880982"/>
              <a:gd name="connsiteY4" fmla="*/ 2396659 h 2411761"/>
              <a:gd name="connsiteX5" fmla="*/ 1878227 w 1880982"/>
              <a:gd name="connsiteY5" fmla="*/ 2384302 h 2411761"/>
              <a:gd name="connsiteX0" fmla="*/ 0 w 1882308"/>
              <a:gd name="connsiteY0" fmla="*/ 2384302 h 2392539"/>
              <a:gd name="connsiteX1" fmla="*/ 642552 w 1882308"/>
              <a:gd name="connsiteY1" fmla="*/ 11805 h 2392539"/>
              <a:gd name="connsiteX2" fmla="*/ 1124465 w 1882308"/>
              <a:gd name="connsiteY2" fmla="*/ 1494616 h 2392539"/>
              <a:gd name="connsiteX3" fmla="*/ 1359244 w 1882308"/>
              <a:gd name="connsiteY3" fmla="*/ 2050670 h 2392539"/>
              <a:gd name="connsiteX4" fmla="*/ 1729947 w 1882308"/>
              <a:gd name="connsiteY4" fmla="*/ 2359589 h 2392539"/>
              <a:gd name="connsiteX5" fmla="*/ 1878227 w 1882308"/>
              <a:gd name="connsiteY5" fmla="*/ 2384302 h 2392539"/>
              <a:gd name="connsiteX0" fmla="*/ 0 w 1967338"/>
              <a:gd name="connsiteY0" fmla="*/ 2384302 h 2402457"/>
              <a:gd name="connsiteX1" fmla="*/ 642552 w 1967338"/>
              <a:gd name="connsiteY1" fmla="*/ 11805 h 2402457"/>
              <a:gd name="connsiteX2" fmla="*/ 1124465 w 1967338"/>
              <a:gd name="connsiteY2" fmla="*/ 1494616 h 2402457"/>
              <a:gd name="connsiteX3" fmla="*/ 1359244 w 1967338"/>
              <a:gd name="connsiteY3" fmla="*/ 2050670 h 2402457"/>
              <a:gd name="connsiteX4" fmla="*/ 1729947 w 1967338"/>
              <a:gd name="connsiteY4" fmla="*/ 2359589 h 2402457"/>
              <a:gd name="connsiteX5" fmla="*/ 1964725 w 1967338"/>
              <a:gd name="connsiteY5" fmla="*/ 2396659 h 240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338" h="2402457">
                <a:moveTo>
                  <a:pt x="0" y="2384302"/>
                </a:moveTo>
                <a:cubicBezTo>
                  <a:pt x="227570" y="1272194"/>
                  <a:pt x="455141" y="160086"/>
                  <a:pt x="642552" y="11805"/>
                </a:cubicBezTo>
                <a:cubicBezTo>
                  <a:pt x="829963" y="-136476"/>
                  <a:pt x="1005016" y="1154805"/>
                  <a:pt x="1124465" y="1494616"/>
                </a:cubicBezTo>
                <a:cubicBezTo>
                  <a:pt x="1243914" y="1834427"/>
                  <a:pt x="1258330" y="1906508"/>
                  <a:pt x="1359244" y="2050670"/>
                </a:cubicBezTo>
                <a:cubicBezTo>
                  <a:pt x="1460158" y="2194832"/>
                  <a:pt x="1684639" y="2326638"/>
                  <a:pt x="1729947" y="2359589"/>
                </a:cubicBezTo>
                <a:cubicBezTo>
                  <a:pt x="1775255" y="2392540"/>
                  <a:pt x="1993557" y="2413134"/>
                  <a:pt x="1964725" y="2396659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A0F9-333C-E945-B523-110F5AD3E3AC}"/>
              </a:ext>
            </a:extLst>
          </p:cNvPr>
          <p:cNvSpPr/>
          <p:nvPr/>
        </p:nvSpPr>
        <p:spPr>
          <a:xfrm>
            <a:off x="2711669" y="1545021"/>
            <a:ext cx="5759669" cy="3226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4F58FF-B8C4-314E-9BED-B168FBC67A74}"/>
              </a:ext>
            </a:extLst>
          </p:cNvPr>
          <p:cNvCxnSpPr/>
          <p:nvPr/>
        </p:nvCxnSpPr>
        <p:spPr>
          <a:xfrm flipV="1">
            <a:off x="4215359" y="1535984"/>
            <a:ext cx="0" cy="32266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EE6654-EF43-8242-832D-84A7C61B17D0}"/>
              </a:ext>
            </a:extLst>
          </p:cNvPr>
          <p:cNvCxnSpPr/>
          <p:nvPr/>
        </p:nvCxnSpPr>
        <p:spPr>
          <a:xfrm flipV="1">
            <a:off x="3985123" y="1561187"/>
            <a:ext cx="0" cy="32266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6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4</cp:revision>
  <dcterms:created xsi:type="dcterms:W3CDTF">2021-05-23T17:40:28Z</dcterms:created>
  <dcterms:modified xsi:type="dcterms:W3CDTF">2021-05-23T18:14:01Z</dcterms:modified>
</cp:coreProperties>
</file>