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F6E3D-B3E3-2945-FFBE-E4E157AB2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A1F82B-A533-8FCA-26BE-E1D4F57F7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956FB-06FB-5DD7-A0AA-3AF3DA12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7E982-2054-7F48-BFF3-5D5010E7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065404-2DE7-8C2A-418C-BCBF397F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360A-2AAB-078D-9557-C020F29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8BF01E-2633-5F31-1887-AD2E85560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A819B-9520-2D56-0460-0F5E7906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23573-61F2-7ACF-1167-B350DDDC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373E0-DD75-A4F1-5253-1E920865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0E96AE-717C-CCFA-F8F0-1383D0B51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98639-E391-F2D7-DAED-F06F838F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123E2-251D-0AB1-EFCF-03EC746F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261C4-3657-8CA3-9EB1-A6ECD4B1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34BFA-1315-5E39-0FF9-E1F7D1A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9AC66-0338-0CF3-4C6D-5890E5B9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0840C-AB42-41B0-38F5-9CEACE9D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D9651-3FD3-5419-B2E4-927EE4EF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AF6C7-CDCB-8E17-3EF4-5E71A30B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2D80E-455D-EF98-2191-36BAAFFE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AAB1D-9D4B-CAF8-A7BC-91CD442F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1EC406-F7C7-81AF-CB34-7862EE6A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C5D10-9D0B-CAE8-EA2C-7CAE7F69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B7BD2-896C-486F-DC08-79A7B484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213DF-371A-7181-D49F-3CC9E93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DAB99-2492-F550-7E8B-D16346C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A09AF-53E9-B9AA-8727-8B573FA7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C035D-3944-9011-CABF-4736AEB83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5279AC-E872-7E0D-1848-0A2E6DC5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585EC-A0BF-6984-13FA-04F01764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1A8DAA-B0AE-784A-054B-351C6E79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75977-7130-4633-B92B-1D80C208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5E751D-8986-CCFC-4212-0FF86828A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616CB-A09C-77C8-A17F-CA5B7E8E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86407C-7618-05C1-871B-0AFD6B7BD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2BA680-D1EA-8941-9168-877AF825F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504296-8088-7287-8514-07762F53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DCB8E1-7ECA-54BD-4CC1-5827C287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F82B85-C05D-03B9-FCF9-DF82EC4D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F90E1-AE3C-4A1C-06AE-13E9200D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0985A-EDBE-56B0-7420-393A99A5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2896D7-E625-29D9-FAE9-661E0BA5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810DC3-0087-3F67-D365-DD59740E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E08CFB-7EE4-0EC2-3BEA-8EC96C79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05D790-03B5-A578-6139-C5CCAA33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E77D7-DEB0-0A57-D348-88929FF3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AA505-4E9E-69CC-224B-464E645C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9886D-735B-57FE-BD33-FE2F0905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F9011C-91CF-EA2D-AC7A-743AB801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ED2508-2994-68FA-7392-63BAE02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678DD-8CB1-3C7C-A9C1-E8157C16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FC06C5-0070-9074-AC2A-468C915B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7BE9D-A43A-A3A5-E349-D74EBAAA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B0A633-6701-A2F9-2755-86A0AB671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E40FC-786E-E61C-8736-B6BB74D4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A6C64-A24D-D249-D50B-1D18A2E3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C36FE-42C8-F1C5-58A7-BC5FBFA8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42A86-E143-4048-7C81-45328B99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1D02B5-C01C-9095-436F-B9F4268D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45EE3F-4DA8-E8DF-6B7D-15D5DC78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D4219-1151-7CFE-6D44-A144C4CF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CE29-5D9F-47C8-B2A4-A67A2C9D7A7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03B1D-68D7-9302-7AA8-1D1BEFF37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15280-0260-B75E-B051-8DE6D77C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228-DC49-4A41-A6FC-4CA8F63544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5262F8-A055-098E-EB99-3AC49D25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952" y="3447399"/>
            <a:ext cx="619808" cy="60715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36E1D47-35DD-2748-128E-9D8B83999F56}"/>
              </a:ext>
            </a:extLst>
          </p:cNvPr>
          <p:cNvSpPr/>
          <p:nvPr/>
        </p:nvSpPr>
        <p:spPr>
          <a:xfrm>
            <a:off x="1146576" y="3447399"/>
            <a:ext cx="591016" cy="607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C7F0F21-3018-D26A-684A-86B8D7719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28" y="4651490"/>
            <a:ext cx="996188" cy="99618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5E86E42-4321-8F43-F098-4F0ECA654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15" y="2694374"/>
            <a:ext cx="691815" cy="6918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C602C93-37B6-D56C-B11A-D6791F02B2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t="19969" r="21475" b="15757"/>
          <a:stretch/>
        </p:blipFill>
        <p:spPr>
          <a:xfrm>
            <a:off x="3954348" y="2805390"/>
            <a:ext cx="623702" cy="402840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8E0F6F9-02B4-65A8-6F8F-F26177963E39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1737592" y="3750979"/>
            <a:ext cx="92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7D9944-B209-C3F9-BBFD-F9D6B13FB82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963530" y="4054558"/>
            <a:ext cx="6326" cy="7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43D3D31-C842-F1C0-914C-D15455EBBFF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279760" y="3208230"/>
            <a:ext cx="986439" cy="43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dditionszeichen 31">
            <a:extLst>
              <a:ext uri="{FF2B5EF4-FFF2-40B4-BE49-F238E27FC236}">
                <a16:creationId xmlns:a16="http://schemas.microsoft.com/office/drawing/2014/main" id="{13CCB6D8-31AF-6FE8-ADEA-8865578E714B}"/>
              </a:ext>
            </a:extLst>
          </p:cNvPr>
          <p:cNvSpPr/>
          <p:nvPr/>
        </p:nvSpPr>
        <p:spPr>
          <a:xfrm>
            <a:off x="4578050" y="2916407"/>
            <a:ext cx="247647" cy="2918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fik 3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F87A7CF-30C7-B324-AD87-E69A9B77A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98" y="4780475"/>
            <a:ext cx="947487" cy="852738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050AED-234B-17F0-3A9A-5311D78C45F5}"/>
              </a:ext>
            </a:extLst>
          </p:cNvPr>
          <p:cNvCxnSpPr>
            <a:cxnSpLocks/>
          </p:cNvCxnSpPr>
          <p:nvPr/>
        </p:nvCxnSpPr>
        <p:spPr>
          <a:xfrm>
            <a:off x="3429000" y="5149584"/>
            <a:ext cx="1149050" cy="2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6195972C-7D6C-FA79-F57B-80791DA6CBFE}"/>
              </a:ext>
            </a:extLst>
          </p:cNvPr>
          <p:cNvSpPr/>
          <p:nvPr/>
        </p:nvSpPr>
        <p:spPr>
          <a:xfrm>
            <a:off x="9570687" y="4897648"/>
            <a:ext cx="591016" cy="607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61E2982-AB22-AD59-2EB2-DD5A46238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58" y="2109944"/>
            <a:ext cx="214145" cy="198521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FF0271C-FD11-4BD2-A5FA-9F082447EE20}"/>
              </a:ext>
            </a:extLst>
          </p:cNvPr>
          <p:cNvCxnSpPr>
            <a:cxnSpLocks/>
          </p:cNvCxnSpPr>
          <p:nvPr/>
        </p:nvCxnSpPr>
        <p:spPr>
          <a:xfrm>
            <a:off x="3315234" y="2209205"/>
            <a:ext cx="1130434" cy="54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C17C6192-62BF-75FD-0487-121F0B3144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52" y="1942707"/>
            <a:ext cx="607159" cy="607159"/>
          </a:xfrm>
          <a:prstGeom prst="rect">
            <a:avLst/>
          </a:prstGeom>
        </p:spPr>
      </p:pic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872D1701-670E-BAE6-BC5B-F41D52B4F0C9}"/>
              </a:ext>
            </a:extLst>
          </p:cNvPr>
          <p:cNvCxnSpPr>
            <a:stCxn id="6" idx="0"/>
            <a:endCxn id="47" idx="1"/>
          </p:cNvCxnSpPr>
          <p:nvPr/>
        </p:nvCxnSpPr>
        <p:spPr>
          <a:xfrm rot="5400000" flipH="1" flipV="1">
            <a:off x="1450462" y="2237909"/>
            <a:ext cx="1201112" cy="1217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701FA3C-1000-B9F6-54B2-02F30698F0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3" y="2784777"/>
            <a:ext cx="869783" cy="222033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DFE8F9C1-72EE-B2BD-813F-883578AEC73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r="10478"/>
          <a:stretch/>
        </p:blipFill>
        <p:spPr>
          <a:xfrm>
            <a:off x="2549812" y="4812635"/>
            <a:ext cx="827435" cy="673899"/>
          </a:xfrm>
          <a:prstGeom prst="rect">
            <a:avLst/>
          </a:prstGeom>
        </p:spPr>
      </p:pic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FBED31-D2B1-3D8F-4494-4A762B3AE8F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5215722" y="3386189"/>
            <a:ext cx="1" cy="126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2123C7-616E-AD10-3F80-7B57CE54DCAD}"/>
              </a:ext>
            </a:extLst>
          </p:cNvPr>
          <p:cNvCxnSpPr>
            <a:cxnSpLocks/>
          </p:cNvCxnSpPr>
          <p:nvPr/>
        </p:nvCxnSpPr>
        <p:spPr>
          <a:xfrm>
            <a:off x="5896482" y="5177564"/>
            <a:ext cx="921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8034F2F-FE44-76B8-56CB-A5533B534A77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169442" y="5201228"/>
            <a:ext cx="140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1C249F3-6B20-FBED-4077-2AD1C7CF4FCC}"/>
              </a:ext>
            </a:extLst>
          </p:cNvPr>
          <p:cNvSpPr txBox="1"/>
          <p:nvPr/>
        </p:nvSpPr>
        <p:spPr>
          <a:xfrm>
            <a:off x="1216633" y="3612479"/>
            <a:ext cx="52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sterama" panose="020B0504020200020000" pitchFamily="34" charset="0"/>
                <a:cs typeface="Posterama" panose="020B0504020200020000" pitchFamily="34" charset="0"/>
              </a:rPr>
              <a:t>dev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0CD77C0-2088-42DA-6B61-BE31F1306A30}"/>
              </a:ext>
            </a:extLst>
          </p:cNvPr>
          <p:cNvSpPr txBox="1"/>
          <p:nvPr/>
        </p:nvSpPr>
        <p:spPr>
          <a:xfrm>
            <a:off x="3429000" y="5303039"/>
            <a:ext cx="837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Trigger on success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EE96BEA-7F8A-3516-7868-14465CF4F041}"/>
              </a:ext>
            </a:extLst>
          </p:cNvPr>
          <p:cNvSpPr txBox="1"/>
          <p:nvPr/>
        </p:nvSpPr>
        <p:spPr>
          <a:xfrm>
            <a:off x="2968493" y="4180033"/>
            <a:ext cx="837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Triggers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6743CAC7-7429-18BC-8FFE-6784628246E1}"/>
              </a:ext>
            </a:extLst>
          </p:cNvPr>
          <p:cNvSpPr txBox="1"/>
          <p:nvPr/>
        </p:nvSpPr>
        <p:spPr>
          <a:xfrm rot="16200000">
            <a:off x="884415" y="2239219"/>
            <a:ext cx="837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sweep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2098F0D-82EE-4D08-5182-F701D0F89276}"/>
              </a:ext>
            </a:extLst>
          </p:cNvPr>
          <p:cNvSpPr txBox="1"/>
          <p:nvPr/>
        </p:nvSpPr>
        <p:spPr>
          <a:xfrm>
            <a:off x="2674342" y="1812480"/>
            <a:ext cx="619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Model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EA3DC6B-C36D-71CB-C060-C66F425B0B45}"/>
              </a:ext>
            </a:extLst>
          </p:cNvPr>
          <p:cNvSpPr txBox="1"/>
          <p:nvPr/>
        </p:nvSpPr>
        <p:spPr>
          <a:xfrm>
            <a:off x="3402511" y="2426704"/>
            <a:ext cx="6198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Saved on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5A90C74-1671-BC0F-E54E-A0B792D6E3FF}"/>
              </a:ext>
            </a:extLst>
          </p:cNvPr>
          <p:cNvSpPr txBox="1"/>
          <p:nvPr/>
        </p:nvSpPr>
        <p:spPr>
          <a:xfrm>
            <a:off x="5215722" y="3764535"/>
            <a:ext cx="8802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Connects</a:t>
            </a:r>
            <a:b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Model + Data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978CDA7-9932-DF8E-D865-0A8282758483}"/>
              </a:ext>
            </a:extLst>
          </p:cNvPr>
          <p:cNvSpPr txBox="1"/>
          <p:nvPr/>
        </p:nvSpPr>
        <p:spPr>
          <a:xfrm>
            <a:off x="6013971" y="5273269"/>
            <a:ext cx="880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Deploy container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01FB586-9C5B-2A78-669A-AFBF58FC84A6}"/>
              </a:ext>
            </a:extLst>
          </p:cNvPr>
          <p:cNvSpPr txBox="1"/>
          <p:nvPr/>
        </p:nvSpPr>
        <p:spPr>
          <a:xfrm>
            <a:off x="8596750" y="5273269"/>
            <a:ext cx="880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Send Request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8FEE3F6-D3F7-D6CD-7D1A-733717B9611A}"/>
              </a:ext>
            </a:extLst>
          </p:cNvPr>
          <p:cNvSpPr txBox="1"/>
          <p:nvPr/>
        </p:nvSpPr>
        <p:spPr>
          <a:xfrm>
            <a:off x="9632944" y="5062727"/>
            <a:ext cx="52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sterama" panose="020B0504020200020000" pitchFamily="34" charset="0"/>
                <a:cs typeface="Posterama" panose="020B0504020200020000" pitchFamily="34" charset="0"/>
              </a:rPr>
              <a:t>user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A2CC2637-7DB7-4979-BA9E-EBC069CAAD0F}"/>
              </a:ext>
            </a:extLst>
          </p:cNvPr>
          <p:cNvCxnSpPr>
            <a:cxnSpLocks/>
          </p:cNvCxnSpPr>
          <p:nvPr/>
        </p:nvCxnSpPr>
        <p:spPr>
          <a:xfrm rot="10800000">
            <a:off x="5648002" y="3002608"/>
            <a:ext cx="1953928" cy="1673338"/>
          </a:xfrm>
          <a:prstGeom prst="bentConnector3">
            <a:avLst>
              <a:gd name="adj1" fmla="val 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7573978B-C382-B27D-21F9-044779402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02" y="626558"/>
            <a:ext cx="674487" cy="674487"/>
          </a:xfrm>
          <a:prstGeom prst="rect">
            <a:avLst/>
          </a:prstGeom>
        </p:spPr>
      </p:pic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A6C02681-B1DB-BC21-4CFC-27937883BBC7}"/>
              </a:ext>
            </a:extLst>
          </p:cNvPr>
          <p:cNvCxnSpPr>
            <a:cxnSpLocks/>
            <a:stCxn id="19" idx="0"/>
            <a:endCxn id="86" idx="3"/>
          </p:cNvCxnSpPr>
          <p:nvPr/>
        </p:nvCxnSpPr>
        <p:spPr>
          <a:xfrm rot="16200000" flipV="1">
            <a:off x="3403320" y="881971"/>
            <a:ext cx="1730572" cy="1894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5C41DBC2-3CCC-A0A6-0C82-63CD99AF8185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1403928" y="1003212"/>
            <a:ext cx="1282484" cy="1203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73C5BF3-70D2-256E-7330-ADB050E60185}"/>
              </a:ext>
            </a:extLst>
          </p:cNvPr>
          <p:cNvCxnSpPr>
            <a:cxnSpLocks/>
            <a:stCxn id="86" idx="2"/>
            <a:endCxn id="74" idx="0"/>
          </p:cNvCxnSpPr>
          <p:nvPr/>
        </p:nvCxnSpPr>
        <p:spPr>
          <a:xfrm>
            <a:off x="2984246" y="1301045"/>
            <a:ext cx="1" cy="5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120FF913-C5C7-33C5-F6D3-921F57278BF7}"/>
              </a:ext>
            </a:extLst>
          </p:cNvPr>
          <p:cNvSpPr txBox="1"/>
          <p:nvPr/>
        </p:nvSpPr>
        <p:spPr>
          <a:xfrm>
            <a:off x="6624965" y="2715244"/>
            <a:ext cx="1680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Save requests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CA75D45-5BB8-63B0-351C-ED41F52B789C}"/>
              </a:ext>
            </a:extLst>
          </p:cNvPr>
          <p:cNvSpPr txBox="1"/>
          <p:nvPr/>
        </p:nvSpPr>
        <p:spPr>
          <a:xfrm>
            <a:off x="3881012" y="683310"/>
            <a:ext cx="1680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Posterama" panose="020B0504020200020000" pitchFamily="34" charset="0"/>
                <a:cs typeface="Posterama" panose="020B0504020200020000" pitchFamily="34" charset="0"/>
              </a:rPr>
              <a:t>Retrigger fine-tuning</a:t>
            </a:r>
          </a:p>
        </p:txBody>
      </p:sp>
    </p:spTree>
    <p:extLst>
      <p:ext uri="{BB962C8B-B14F-4D97-AF65-F5344CB8AC3E}">
        <p14:creationId xmlns:p14="http://schemas.microsoft.com/office/powerpoint/2010/main" val="195071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Posterama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Hermann Wittlinger</dc:creator>
  <cp:lastModifiedBy>Paul Hermann Wittlinger</cp:lastModifiedBy>
  <cp:revision>2</cp:revision>
  <dcterms:created xsi:type="dcterms:W3CDTF">2023-01-20T17:48:39Z</dcterms:created>
  <dcterms:modified xsi:type="dcterms:W3CDTF">2023-01-20T21:04:47Z</dcterms:modified>
</cp:coreProperties>
</file>