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598C3D-433C-2C46-A610-0AA821DD20BE}" v="48" dt="2024-04-20T22:10:53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eman Jr, Israel Jordan" userId="a835b4b0-ca2f-4fa9-bb59-c9f451909395" providerId="ADAL" clId="{F8598C3D-433C-2C46-A610-0AA821DD20BE}"/>
    <pc:docChg chg="undo custSel addSld modSld sldOrd">
      <pc:chgData name="Coleman Jr, Israel Jordan" userId="a835b4b0-ca2f-4fa9-bb59-c9f451909395" providerId="ADAL" clId="{F8598C3D-433C-2C46-A610-0AA821DD20BE}" dt="2024-04-20T22:11:47.082" v="834" actId="20577"/>
      <pc:docMkLst>
        <pc:docMk/>
      </pc:docMkLst>
      <pc:sldChg chg="addSp delSp modSp mod setBg addAnim">
        <pc:chgData name="Coleman Jr, Israel Jordan" userId="a835b4b0-ca2f-4fa9-bb59-c9f451909395" providerId="ADAL" clId="{F8598C3D-433C-2C46-A610-0AA821DD20BE}" dt="2024-04-20T22:10:53.904" v="805" actId="255"/>
        <pc:sldMkLst>
          <pc:docMk/>
          <pc:sldMk cId="339734425" sldId="256"/>
        </pc:sldMkLst>
        <pc:spChg chg="mod">
          <ac:chgData name="Coleman Jr, Israel Jordan" userId="a835b4b0-ca2f-4fa9-bb59-c9f451909395" providerId="ADAL" clId="{F8598C3D-433C-2C46-A610-0AA821DD20BE}" dt="2024-04-20T22:10:53.904" v="805" actId="255"/>
          <ac:spMkLst>
            <pc:docMk/>
            <pc:sldMk cId="339734425" sldId="256"/>
            <ac:spMk id="2" creationId="{C7864589-7B96-CF57-812C-E91FA19A4C0F}"/>
          </ac:spMkLst>
        </pc:spChg>
        <pc:spChg chg="mod">
          <ac:chgData name="Coleman Jr, Israel Jordan" userId="a835b4b0-ca2f-4fa9-bb59-c9f451909395" providerId="ADAL" clId="{F8598C3D-433C-2C46-A610-0AA821DD20BE}" dt="2024-04-20T21:54:55.670" v="489" actId="26606"/>
          <ac:spMkLst>
            <pc:docMk/>
            <pc:sldMk cId="339734425" sldId="256"/>
            <ac:spMk id="3" creationId="{69764E3F-4081-9F6B-4576-B9F8C459CC3E}"/>
          </ac:spMkLst>
        </pc:spChg>
        <pc:spChg chg="add del">
          <ac:chgData name="Coleman Jr, Israel Jordan" userId="a835b4b0-ca2f-4fa9-bb59-c9f451909395" providerId="ADAL" clId="{F8598C3D-433C-2C46-A610-0AA821DD20BE}" dt="2024-04-20T21:54:55.670" v="489" actId="26606"/>
          <ac:spMkLst>
            <pc:docMk/>
            <pc:sldMk cId="339734425" sldId="256"/>
            <ac:spMk id="9" creationId="{9B7AD9F6-8CE7-4299-8FC6-328F4DCD3FF9}"/>
          </ac:spMkLst>
        </pc:spChg>
        <pc:spChg chg="add del">
          <ac:chgData name="Coleman Jr, Israel Jordan" userId="a835b4b0-ca2f-4fa9-bb59-c9f451909395" providerId="ADAL" clId="{F8598C3D-433C-2C46-A610-0AA821DD20BE}" dt="2024-04-20T21:54:55.670" v="489" actId="26606"/>
          <ac:spMkLst>
            <pc:docMk/>
            <pc:sldMk cId="339734425" sldId="256"/>
            <ac:spMk id="11" creationId="{82580482-BA80-420A-8A05-C58E97F26B21}"/>
          </ac:spMkLst>
        </pc:spChg>
        <pc:spChg chg="add">
          <ac:chgData name="Coleman Jr, Israel Jordan" userId="a835b4b0-ca2f-4fa9-bb59-c9f451909395" providerId="ADAL" clId="{F8598C3D-433C-2C46-A610-0AA821DD20BE}" dt="2024-04-20T21:54:55.670" v="489" actId="26606"/>
          <ac:spMkLst>
            <pc:docMk/>
            <pc:sldMk cId="339734425" sldId="256"/>
            <ac:spMk id="16" creationId="{ECC07320-C2CA-4E29-8481-9D9E143C7788}"/>
          </ac:spMkLst>
        </pc:spChg>
        <pc:spChg chg="add">
          <ac:chgData name="Coleman Jr, Israel Jordan" userId="a835b4b0-ca2f-4fa9-bb59-c9f451909395" providerId="ADAL" clId="{F8598C3D-433C-2C46-A610-0AA821DD20BE}" dt="2024-04-20T21:54:55.670" v="489" actId="26606"/>
          <ac:spMkLst>
            <pc:docMk/>
            <pc:sldMk cId="339734425" sldId="256"/>
            <ac:spMk id="18" creationId="{178FB36B-5BFE-42CA-BC60-1115E0D95EEC}"/>
          </ac:spMkLst>
        </pc:spChg>
        <pc:picChg chg="add mod ord">
          <ac:chgData name="Coleman Jr, Israel Jordan" userId="a835b4b0-ca2f-4fa9-bb59-c9f451909395" providerId="ADAL" clId="{F8598C3D-433C-2C46-A610-0AA821DD20BE}" dt="2024-04-20T21:54:55.670" v="489" actId="26606"/>
          <ac:picMkLst>
            <pc:docMk/>
            <pc:sldMk cId="339734425" sldId="256"/>
            <ac:picMk id="5" creationId="{51EDD6C6-9D2E-3E13-E4A5-06A1742A9511}"/>
          </ac:picMkLst>
        </pc:picChg>
      </pc:sldChg>
      <pc:sldChg chg="addSp delSp modSp new mod ord setBg">
        <pc:chgData name="Coleman Jr, Israel Jordan" userId="a835b4b0-ca2f-4fa9-bb59-c9f451909395" providerId="ADAL" clId="{F8598C3D-433C-2C46-A610-0AA821DD20BE}" dt="2024-04-20T22:05:04.791" v="564" actId="20577"/>
        <pc:sldMkLst>
          <pc:docMk/>
          <pc:sldMk cId="4138965093" sldId="257"/>
        </pc:sldMkLst>
        <pc:spChg chg="mod">
          <ac:chgData name="Coleman Jr, Israel Jordan" userId="a835b4b0-ca2f-4fa9-bb59-c9f451909395" providerId="ADAL" clId="{F8598C3D-433C-2C46-A610-0AA821DD20BE}" dt="2024-04-20T22:05:04.791" v="564" actId="20577"/>
          <ac:spMkLst>
            <pc:docMk/>
            <pc:sldMk cId="4138965093" sldId="257"/>
            <ac:spMk id="2" creationId="{45D2C3CA-6B2A-F3F2-E2BA-1BDAFD3DF4D9}"/>
          </ac:spMkLst>
        </pc:spChg>
        <pc:spChg chg="add del">
          <ac:chgData name="Coleman Jr, Israel Jordan" userId="a835b4b0-ca2f-4fa9-bb59-c9f451909395" providerId="ADAL" clId="{F8598C3D-433C-2C46-A610-0AA821DD20BE}" dt="2024-04-20T21:24:32.490" v="144" actId="931"/>
          <ac:spMkLst>
            <pc:docMk/>
            <pc:sldMk cId="4138965093" sldId="257"/>
            <ac:spMk id="3" creationId="{40A535A5-F446-0FE9-EEB4-BBF781BBA6A2}"/>
          </ac:spMkLst>
        </pc:spChg>
        <pc:spChg chg="add mod">
          <ac:chgData name="Coleman Jr, Israel Jordan" userId="a835b4b0-ca2f-4fa9-bb59-c9f451909395" providerId="ADAL" clId="{F8598C3D-433C-2C46-A610-0AA821DD20BE}" dt="2024-04-20T22:03:35.411" v="513" actId="207"/>
          <ac:spMkLst>
            <pc:docMk/>
            <pc:sldMk cId="4138965093" sldId="257"/>
            <ac:spMk id="4" creationId="{28449A90-A4A2-96FC-4C30-4B1A6185A09E}"/>
          </ac:spMkLst>
        </pc:spChg>
        <pc:spChg chg="add mod">
          <ac:chgData name="Coleman Jr, Israel Jordan" userId="a835b4b0-ca2f-4fa9-bb59-c9f451909395" providerId="ADAL" clId="{F8598C3D-433C-2C46-A610-0AA821DD20BE}" dt="2024-04-20T21:23:05.946" v="115"/>
          <ac:spMkLst>
            <pc:docMk/>
            <pc:sldMk cId="4138965093" sldId="257"/>
            <ac:spMk id="5" creationId="{6190BE70-1C67-26FB-3E3D-4F6769452144}"/>
          </ac:spMkLst>
        </pc:spChg>
        <pc:spChg chg="add del mod">
          <ac:chgData name="Coleman Jr, Israel Jordan" userId="a835b4b0-ca2f-4fa9-bb59-c9f451909395" providerId="ADAL" clId="{F8598C3D-433C-2C46-A610-0AA821DD20BE}" dt="2024-04-20T21:32:14.472" v="386" actId="478"/>
          <ac:spMkLst>
            <pc:docMk/>
            <pc:sldMk cId="4138965093" sldId="257"/>
            <ac:spMk id="6" creationId="{933FD2DB-2A28-8CF6-DAC8-EE25D60A6EF0}"/>
          </ac:spMkLst>
        </pc:spChg>
        <pc:spChg chg="add del mod">
          <ac:chgData name="Coleman Jr, Israel Jordan" userId="a835b4b0-ca2f-4fa9-bb59-c9f451909395" providerId="ADAL" clId="{F8598C3D-433C-2C46-A610-0AA821DD20BE}" dt="2024-04-20T21:32:08.137" v="385" actId="478"/>
          <ac:spMkLst>
            <pc:docMk/>
            <pc:sldMk cId="4138965093" sldId="257"/>
            <ac:spMk id="7" creationId="{C410F88B-096D-1F7E-1A0A-036C920AD10B}"/>
          </ac:spMkLst>
        </pc:spChg>
        <pc:spChg chg="add mod">
          <ac:chgData name="Coleman Jr, Israel Jordan" userId="a835b4b0-ca2f-4fa9-bb59-c9f451909395" providerId="ADAL" clId="{F8598C3D-433C-2C46-A610-0AA821DD20BE}" dt="2024-04-20T22:03:52.836" v="517" actId="207"/>
          <ac:spMkLst>
            <pc:docMk/>
            <pc:sldMk cId="4138965093" sldId="257"/>
            <ac:spMk id="8" creationId="{4E62C938-0E80-897D-BD3A-BA8184E7753D}"/>
          </ac:spMkLst>
        </pc:spChg>
        <pc:spChg chg="add mod">
          <ac:chgData name="Coleman Jr, Israel Jordan" userId="a835b4b0-ca2f-4fa9-bb59-c9f451909395" providerId="ADAL" clId="{F8598C3D-433C-2C46-A610-0AA821DD20BE}" dt="2024-04-20T22:04:01.486" v="520" actId="207"/>
          <ac:spMkLst>
            <pc:docMk/>
            <pc:sldMk cId="4138965093" sldId="257"/>
            <ac:spMk id="9" creationId="{1FF02E1E-0BB6-3B76-60C1-A604BD3EF5B2}"/>
          </ac:spMkLst>
        </pc:spChg>
        <pc:spChg chg="add mod">
          <ac:chgData name="Coleman Jr, Israel Jordan" userId="a835b4b0-ca2f-4fa9-bb59-c9f451909395" providerId="ADAL" clId="{F8598C3D-433C-2C46-A610-0AA821DD20BE}" dt="2024-04-20T22:03:41.469" v="514" actId="207"/>
          <ac:spMkLst>
            <pc:docMk/>
            <pc:sldMk cId="4138965093" sldId="257"/>
            <ac:spMk id="10" creationId="{358E5475-8667-8105-3D2A-155C32EAB895}"/>
          </ac:spMkLst>
        </pc:spChg>
        <pc:spChg chg="add mod">
          <ac:chgData name="Coleman Jr, Israel Jordan" userId="a835b4b0-ca2f-4fa9-bb59-c9f451909395" providerId="ADAL" clId="{F8598C3D-433C-2C46-A610-0AA821DD20BE}" dt="2024-04-20T22:03:45.986" v="515" actId="207"/>
          <ac:spMkLst>
            <pc:docMk/>
            <pc:sldMk cId="4138965093" sldId="257"/>
            <ac:spMk id="11" creationId="{8300E3DC-F2CD-17EF-E67E-0C503B669F28}"/>
          </ac:spMkLst>
        </pc:spChg>
        <pc:spChg chg="add mod">
          <ac:chgData name="Coleman Jr, Israel Jordan" userId="a835b4b0-ca2f-4fa9-bb59-c9f451909395" providerId="ADAL" clId="{F8598C3D-433C-2C46-A610-0AA821DD20BE}" dt="2024-04-20T22:03:49.584" v="516" actId="207"/>
          <ac:spMkLst>
            <pc:docMk/>
            <pc:sldMk cId="4138965093" sldId="257"/>
            <ac:spMk id="12" creationId="{8850D283-7831-F3D5-CECB-4BA0CB45FA35}"/>
          </ac:spMkLst>
        </pc:spChg>
        <pc:spChg chg="add mod">
          <ac:chgData name="Coleman Jr, Israel Jordan" userId="a835b4b0-ca2f-4fa9-bb59-c9f451909395" providerId="ADAL" clId="{F8598C3D-433C-2C46-A610-0AA821DD20BE}" dt="2024-04-20T22:04:04.936" v="521" actId="207"/>
          <ac:spMkLst>
            <pc:docMk/>
            <pc:sldMk cId="4138965093" sldId="257"/>
            <ac:spMk id="13" creationId="{B1DE5154-9107-7139-3AF1-F51426F5ECF3}"/>
          </ac:spMkLst>
        </pc:spChg>
        <pc:spChg chg="add del mod">
          <ac:chgData name="Coleman Jr, Israel Jordan" userId="a835b4b0-ca2f-4fa9-bb59-c9f451909395" providerId="ADAL" clId="{F8598C3D-433C-2C46-A610-0AA821DD20BE}" dt="2024-04-20T21:25:39.521" v="155" actId="478"/>
          <ac:spMkLst>
            <pc:docMk/>
            <pc:sldMk cId="4138965093" sldId="257"/>
            <ac:spMk id="20" creationId="{EF6A505E-EDCD-386E-801F-AE076D78DAEB}"/>
          </ac:spMkLst>
        </pc:spChg>
        <pc:spChg chg="add mod">
          <ac:chgData name="Coleman Jr, Israel Jordan" userId="a835b4b0-ca2f-4fa9-bb59-c9f451909395" providerId="ADAL" clId="{F8598C3D-433C-2C46-A610-0AA821DD20BE}" dt="2024-04-20T22:03:24.186" v="511" actId="26606"/>
          <ac:spMkLst>
            <pc:docMk/>
            <pc:sldMk cId="4138965093" sldId="257"/>
            <ac:spMk id="21" creationId="{0E1F0E51-4B49-21F3-B017-4B989CD785C8}"/>
          </ac:spMkLst>
        </pc:spChg>
        <pc:spChg chg="add mod">
          <ac:chgData name="Coleman Jr, Israel Jordan" userId="a835b4b0-ca2f-4fa9-bb59-c9f451909395" providerId="ADAL" clId="{F8598C3D-433C-2C46-A610-0AA821DD20BE}" dt="2024-04-20T22:03:24.186" v="511" actId="26606"/>
          <ac:spMkLst>
            <pc:docMk/>
            <pc:sldMk cId="4138965093" sldId="257"/>
            <ac:spMk id="23" creationId="{59B36D42-A7A9-DF39-5D9B-70E7B86F739F}"/>
          </ac:spMkLst>
        </pc:spChg>
        <pc:spChg chg="add mod">
          <ac:chgData name="Coleman Jr, Israel Jordan" userId="a835b4b0-ca2f-4fa9-bb59-c9f451909395" providerId="ADAL" clId="{F8598C3D-433C-2C46-A610-0AA821DD20BE}" dt="2024-04-20T22:03:24.186" v="511" actId="26606"/>
          <ac:spMkLst>
            <pc:docMk/>
            <pc:sldMk cId="4138965093" sldId="257"/>
            <ac:spMk id="24" creationId="{8BB99D36-046B-9CA8-A884-6D9C4ACA0AD4}"/>
          </ac:spMkLst>
        </pc:spChg>
        <pc:spChg chg="add del mod">
          <ac:chgData name="Coleman Jr, Israel Jordan" userId="a835b4b0-ca2f-4fa9-bb59-c9f451909395" providerId="ADAL" clId="{F8598C3D-433C-2C46-A610-0AA821DD20BE}" dt="2024-04-20T21:40:33.003" v="412" actId="478"/>
          <ac:spMkLst>
            <pc:docMk/>
            <pc:sldMk cId="4138965093" sldId="257"/>
            <ac:spMk id="25" creationId="{A8F1DB48-0AA7-A460-98B7-4F3F2D516B33}"/>
          </ac:spMkLst>
        </pc:spChg>
        <pc:spChg chg="add mod">
          <ac:chgData name="Coleman Jr, Israel Jordan" userId="a835b4b0-ca2f-4fa9-bb59-c9f451909395" providerId="ADAL" clId="{F8598C3D-433C-2C46-A610-0AA821DD20BE}" dt="2024-04-20T22:03:24.186" v="511" actId="26606"/>
          <ac:spMkLst>
            <pc:docMk/>
            <pc:sldMk cId="4138965093" sldId="257"/>
            <ac:spMk id="26" creationId="{88D14A50-A9DA-5045-32A2-6726DCAE5D89}"/>
          </ac:spMkLst>
        </pc:spChg>
        <pc:spChg chg="add mod">
          <ac:chgData name="Coleman Jr, Israel Jordan" userId="a835b4b0-ca2f-4fa9-bb59-c9f451909395" providerId="ADAL" clId="{F8598C3D-433C-2C46-A610-0AA821DD20BE}" dt="2024-04-20T22:03:24.186" v="511" actId="26606"/>
          <ac:spMkLst>
            <pc:docMk/>
            <pc:sldMk cId="4138965093" sldId="257"/>
            <ac:spMk id="27" creationId="{CCA8F78D-E071-71CF-11F9-43F9C38CE058}"/>
          </ac:spMkLst>
        </pc:spChg>
        <pc:spChg chg="add mod">
          <ac:chgData name="Coleman Jr, Israel Jordan" userId="a835b4b0-ca2f-4fa9-bb59-c9f451909395" providerId="ADAL" clId="{F8598C3D-433C-2C46-A610-0AA821DD20BE}" dt="2024-04-20T22:03:24.186" v="511" actId="26606"/>
          <ac:spMkLst>
            <pc:docMk/>
            <pc:sldMk cId="4138965093" sldId="257"/>
            <ac:spMk id="28" creationId="{838018AE-75B4-8EE0-C671-E8C910E428EA}"/>
          </ac:spMkLst>
        </pc:spChg>
        <pc:spChg chg="add">
          <ac:chgData name="Coleman Jr, Israel Jordan" userId="a835b4b0-ca2f-4fa9-bb59-c9f451909395" providerId="ADAL" clId="{F8598C3D-433C-2C46-A610-0AA821DD20BE}" dt="2024-04-20T22:03:24.186" v="511" actId="26606"/>
          <ac:spMkLst>
            <pc:docMk/>
            <pc:sldMk cId="4138965093" sldId="257"/>
            <ac:spMk id="33" creationId="{738F59A4-4431-460D-8E49-6E65C189A566}"/>
          </ac:spMkLst>
        </pc:spChg>
        <pc:grpChg chg="add">
          <ac:chgData name="Coleman Jr, Israel Jordan" userId="a835b4b0-ca2f-4fa9-bb59-c9f451909395" providerId="ADAL" clId="{F8598C3D-433C-2C46-A610-0AA821DD20BE}" dt="2024-04-20T22:03:24.186" v="511" actId="26606"/>
          <ac:grpSpMkLst>
            <pc:docMk/>
            <pc:sldMk cId="4138965093" sldId="257"/>
            <ac:grpSpMk id="35" creationId="{8A919B9C-5C01-47E4-B2F2-45F589208ABF}"/>
          </ac:grpSpMkLst>
        </pc:grpChg>
        <pc:picChg chg="add del mod">
          <ac:chgData name="Coleman Jr, Israel Jordan" userId="a835b4b0-ca2f-4fa9-bb59-c9f451909395" providerId="ADAL" clId="{F8598C3D-433C-2C46-A610-0AA821DD20BE}" dt="2024-04-20T21:24:55.209" v="151" actId="478"/>
          <ac:picMkLst>
            <pc:docMk/>
            <pc:sldMk cId="4138965093" sldId="257"/>
            <ac:picMk id="15" creationId="{B89D89D1-3F99-4491-44A5-DA2450CB7A16}"/>
          </ac:picMkLst>
        </pc:picChg>
        <pc:picChg chg="add del mod">
          <ac:chgData name="Coleman Jr, Israel Jordan" userId="a835b4b0-ca2f-4fa9-bb59-c9f451909395" providerId="ADAL" clId="{F8598C3D-433C-2C46-A610-0AA821DD20BE}" dt="2024-04-20T21:24:52.592" v="150" actId="478"/>
          <ac:picMkLst>
            <pc:docMk/>
            <pc:sldMk cId="4138965093" sldId="257"/>
            <ac:picMk id="17" creationId="{9157450F-0A61-7ACD-AFF3-BADBA6D738BA}"/>
          </ac:picMkLst>
        </pc:picChg>
        <pc:picChg chg="add del mod">
          <ac:chgData name="Coleman Jr, Israel Jordan" userId="a835b4b0-ca2f-4fa9-bb59-c9f451909395" providerId="ADAL" clId="{F8598C3D-433C-2C46-A610-0AA821DD20BE}" dt="2024-04-20T21:24:50.612" v="149" actId="478"/>
          <ac:picMkLst>
            <pc:docMk/>
            <pc:sldMk cId="4138965093" sldId="257"/>
            <ac:picMk id="18" creationId="{5913D9F8-25F0-96EC-AC4D-7375ACA0992A}"/>
          </ac:picMkLst>
        </pc:picChg>
        <pc:picChg chg="add del mod">
          <ac:chgData name="Coleman Jr, Israel Jordan" userId="a835b4b0-ca2f-4fa9-bb59-c9f451909395" providerId="ADAL" clId="{F8598C3D-433C-2C46-A610-0AA821DD20BE}" dt="2024-04-20T21:38:23.687" v="388" actId="478"/>
          <ac:picMkLst>
            <pc:docMk/>
            <pc:sldMk cId="4138965093" sldId="257"/>
            <ac:picMk id="22" creationId="{0D04CC1A-8F59-9222-38E4-570AF8C45CC5}"/>
          </ac:picMkLst>
        </pc:picChg>
      </pc:sldChg>
      <pc:sldChg chg="addSp delSp modSp new mod setBg">
        <pc:chgData name="Coleman Jr, Israel Jordan" userId="a835b4b0-ca2f-4fa9-bb59-c9f451909395" providerId="ADAL" clId="{F8598C3D-433C-2C46-A610-0AA821DD20BE}" dt="2024-04-20T22:03:06.717" v="509" actId="26606"/>
        <pc:sldMkLst>
          <pc:docMk/>
          <pc:sldMk cId="774478882" sldId="258"/>
        </pc:sldMkLst>
        <pc:spChg chg="mod">
          <ac:chgData name="Coleman Jr, Israel Jordan" userId="a835b4b0-ca2f-4fa9-bb59-c9f451909395" providerId="ADAL" clId="{F8598C3D-433C-2C46-A610-0AA821DD20BE}" dt="2024-04-20T22:03:06.717" v="509" actId="26606"/>
          <ac:spMkLst>
            <pc:docMk/>
            <pc:sldMk cId="774478882" sldId="258"/>
            <ac:spMk id="2" creationId="{34479781-0D8B-4E0C-445D-DDDCAE3B3684}"/>
          </ac:spMkLst>
        </pc:spChg>
        <pc:spChg chg="mod ord">
          <ac:chgData name="Coleman Jr, Israel Jordan" userId="a835b4b0-ca2f-4fa9-bb59-c9f451909395" providerId="ADAL" clId="{F8598C3D-433C-2C46-A610-0AA821DD20BE}" dt="2024-04-20T22:03:06.717" v="509" actId="26606"/>
          <ac:spMkLst>
            <pc:docMk/>
            <pc:sldMk cId="774478882" sldId="258"/>
            <ac:spMk id="3" creationId="{01355617-AD9C-7BC4-273E-96C7D15158C0}"/>
          </ac:spMkLst>
        </pc:spChg>
        <pc:spChg chg="add del">
          <ac:chgData name="Coleman Jr, Israel Jordan" userId="a835b4b0-ca2f-4fa9-bb59-c9f451909395" providerId="ADAL" clId="{F8598C3D-433C-2C46-A610-0AA821DD20BE}" dt="2024-04-20T21:55:17.501" v="491" actId="26606"/>
          <ac:spMkLst>
            <pc:docMk/>
            <pc:sldMk cId="774478882" sldId="258"/>
            <ac:spMk id="9" creationId="{F944E337-3E5D-4A1F-A5A1-2057F25B8A7B}"/>
          </ac:spMkLst>
        </pc:spChg>
        <pc:spChg chg="add del">
          <ac:chgData name="Coleman Jr, Israel Jordan" userId="a835b4b0-ca2f-4fa9-bb59-c9f451909395" providerId="ADAL" clId="{F8598C3D-433C-2C46-A610-0AA821DD20BE}" dt="2024-04-20T21:55:17.501" v="491" actId="26606"/>
          <ac:spMkLst>
            <pc:docMk/>
            <pc:sldMk cId="774478882" sldId="258"/>
            <ac:spMk id="11" creationId="{4DA50D69-7CF7-4844-B844-A2B821C77F24}"/>
          </ac:spMkLst>
        </pc:spChg>
        <pc:spChg chg="add del">
          <ac:chgData name="Coleman Jr, Israel Jordan" userId="a835b4b0-ca2f-4fa9-bb59-c9f451909395" providerId="ADAL" clId="{F8598C3D-433C-2C46-A610-0AA821DD20BE}" dt="2024-04-20T22:03:06.717" v="509" actId="26606"/>
          <ac:spMkLst>
            <pc:docMk/>
            <pc:sldMk cId="774478882" sldId="258"/>
            <ac:spMk id="16" creationId="{10EB215C-7839-4CEA-AA02-B8F7755F9CE9}"/>
          </ac:spMkLst>
        </pc:spChg>
        <pc:spChg chg="add del">
          <ac:chgData name="Coleman Jr, Israel Jordan" userId="a835b4b0-ca2f-4fa9-bb59-c9f451909395" providerId="ADAL" clId="{F8598C3D-433C-2C46-A610-0AA821DD20BE}" dt="2024-04-20T22:03:06.717" v="509" actId="26606"/>
          <ac:spMkLst>
            <pc:docMk/>
            <pc:sldMk cId="774478882" sldId="258"/>
            <ac:spMk id="18" creationId="{91011C6D-05BE-4D99-8C11-A0E478B12996}"/>
          </ac:spMkLst>
        </pc:spChg>
        <pc:spChg chg="add del">
          <ac:chgData name="Coleman Jr, Israel Jordan" userId="a835b4b0-ca2f-4fa9-bb59-c9f451909395" providerId="ADAL" clId="{F8598C3D-433C-2C46-A610-0AA821DD20BE}" dt="2024-04-20T22:03:06.717" v="509" actId="26606"/>
          <ac:spMkLst>
            <pc:docMk/>
            <pc:sldMk cId="774478882" sldId="258"/>
            <ac:spMk id="20" creationId="{6BFFEA99-E831-4C3B-8D16-0EA4AB33FFCA}"/>
          </ac:spMkLst>
        </pc:spChg>
        <pc:spChg chg="add del">
          <ac:chgData name="Coleman Jr, Israel Jordan" userId="a835b4b0-ca2f-4fa9-bb59-c9f451909395" providerId="ADAL" clId="{F8598C3D-433C-2C46-A610-0AA821DD20BE}" dt="2024-04-20T22:03:06.717" v="509" actId="26606"/>
          <ac:spMkLst>
            <pc:docMk/>
            <pc:sldMk cId="774478882" sldId="258"/>
            <ac:spMk id="22" creationId="{3B9FD11D-7561-43C8-BE54-00D7DCF0E211}"/>
          </ac:spMkLst>
        </pc:spChg>
        <pc:spChg chg="add del">
          <ac:chgData name="Coleman Jr, Israel Jordan" userId="a835b4b0-ca2f-4fa9-bb59-c9f451909395" providerId="ADAL" clId="{F8598C3D-433C-2C46-A610-0AA821DD20BE}" dt="2024-04-20T22:03:06.717" v="509" actId="26606"/>
          <ac:spMkLst>
            <pc:docMk/>
            <pc:sldMk cId="774478882" sldId="258"/>
            <ac:spMk id="24" creationId="{8D91DE60-2C2D-4D7E-A6B4-C9499017DE4C}"/>
          </ac:spMkLst>
        </pc:spChg>
        <pc:spChg chg="add">
          <ac:chgData name="Coleman Jr, Israel Jordan" userId="a835b4b0-ca2f-4fa9-bb59-c9f451909395" providerId="ADAL" clId="{F8598C3D-433C-2C46-A610-0AA821DD20BE}" dt="2024-04-20T22:03:06.717" v="509" actId="26606"/>
          <ac:spMkLst>
            <pc:docMk/>
            <pc:sldMk cId="774478882" sldId="258"/>
            <ac:spMk id="29" creationId="{327D73B4-9F5C-4A64-A179-51B9500CB8B5}"/>
          </ac:spMkLst>
        </pc:spChg>
        <pc:spChg chg="add">
          <ac:chgData name="Coleman Jr, Israel Jordan" userId="a835b4b0-ca2f-4fa9-bb59-c9f451909395" providerId="ADAL" clId="{F8598C3D-433C-2C46-A610-0AA821DD20BE}" dt="2024-04-20T22:03:06.717" v="509" actId="26606"/>
          <ac:spMkLst>
            <pc:docMk/>
            <pc:sldMk cId="774478882" sldId="258"/>
            <ac:spMk id="31" creationId="{C1F06963-6374-4B48-844F-071A9BAAAE02}"/>
          </ac:spMkLst>
        </pc:spChg>
        <pc:spChg chg="add">
          <ac:chgData name="Coleman Jr, Israel Jordan" userId="a835b4b0-ca2f-4fa9-bb59-c9f451909395" providerId="ADAL" clId="{F8598C3D-433C-2C46-A610-0AA821DD20BE}" dt="2024-04-20T22:03:06.717" v="509" actId="26606"/>
          <ac:spMkLst>
            <pc:docMk/>
            <pc:sldMk cId="774478882" sldId="258"/>
            <ac:spMk id="33" creationId="{6CB927A4-E432-4310-9CD5-E89FF5063179}"/>
          </ac:spMkLst>
        </pc:spChg>
        <pc:spChg chg="add">
          <ac:chgData name="Coleman Jr, Israel Jordan" userId="a835b4b0-ca2f-4fa9-bb59-c9f451909395" providerId="ADAL" clId="{F8598C3D-433C-2C46-A610-0AA821DD20BE}" dt="2024-04-20T22:03:06.717" v="509" actId="26606"/>
          <ac:spMkLst>
            <pc:docMk/>
            <pc:sldMk cId="774478882" sldId="258"/>
            <ac:spMk id="35" creationId="{1453BF6C-B012-48B7-B4E8-6D7AC7C27D02}"/>
          </ac:spMkLst>
        </pc:spChg>
        <pc:spChg chg="add">
          <ac:chgData name="Coleman Jr, Israel Jordan" userId="a835b4b0-ca2f-4fa9-bb59-c9f451909395" providerId="ADAL" clId="{F8598C3D-433C-2C46-A610-0AA821DD20BE}" dt="2024-04-20T22:03:06.717" v="509" actId="26606"/>
          <ac:spMkLst>
            <pc:docMk/>
            <pc:sldMk cId="774478882" sldId="258"/>
            <ac:spMk id="37" creationId="{E3020543-B24B-4EC4-8FFC-8DD88EEA91A8}"/>
          </ac:spMkLst>
        </pc:spChg>
        <pc:picChg chg="add mod ord">
          <ac:chgData name="Coleman Jr, Israel Jordan" userId="a835b4b0-ca2f-4fa9-bb59-c9f451909395" providerId="ADAL" clId="{F8598C3D-433C-2C46-A610-0AA821DD20BE}" dt="2024-04-20T22:03:06.717" v="509" actId="26606"/>
          <ac:picMkLst>
            <pc:docMk/>
            <pc:sldMk cId="774478882" sldId="258"/>
            <ac:picMk id="5" creationId="{3AF559D5-B5A5-5791-EA0B-3E1D5D35179A}"/>
          </ac:picMkLst>
        </pc:picChg>
        <pc:cxnChg chg="add">
          <ac:chgData name="Coleman Jr, Israel Jordan" userId="a835b4b0-ca2f-4fa9-bb59-c9f451909395" providerId="ADAL" clId="{F8598C3D-433C-2C46-A610-0AA821DD20BE}" dt="2024-04-20T22:03:06.717" v="509" actId="26606"/>
          <ac:cxnSpMkLst>
            <pc:docMk/>
            <pc:sldMk cId="774478882" sldId="258"/>
            <ac:cxnSpMk id="39" creationId="{C49DA8F6-BCC1-4447-B54C-57856834B94B}"/>
          </ac:cxnSpMkLst>
        </pc:cxnChg>
      </pc:sldChg>
      <pc:sldChg chg="addSp delSp modSp new mod setBg">
        <pc:chgData name="Coleman Jr, Israel Jordan" userId="a835b4b0-ca2f-4fa9-bb59-c9f451909395" providerId="ADAL" clId="{F8598C3D-433C-2C46-A610-0AA821DD20BE}" dt="2024-04-20T22:03:16.755" v="510" actId="26606"/>
        <pc:sldMkLst>
          <pc:docMk/>
          <pc:sldMk cId="1186196842" sldId="259"/>
        </pc:sldMkLst>
        <pc:spChg chg="mod">
          <ac:chgData name="Coleman Jr, Israel Jordan" userId="a835b4b0-ca2f-4fa9-bb59-c9f451909395" providerId="ADAL" clId="{F8598C3D-433C-2C46-A610-0AA821DD20BE}" dt="2024-04-20T22:03:16.755" v="510" actId="26606"/>
          <ac:spMkLst>
            <pc:docMk/>
            <pc:sldMk cId="1186196842" sldId="259"/>
            <ac:spMk id="2" creationId="{97A940B4-25AC-D9A6-65AF-C0925F882314}"/>
          </ac:spMkLst>
        </pc:spChg>
        <pc:spChg chg="del mod">
          <ac:chgData name="Coleman Jr, Israel Jordan" userId="a835b4b0-ca2f-4fa9-bb59-c9f451909395" providerId="ADAL" clId="{F8598C3D-433C-2C46-A610-0AA821DD20BE}" dt="2024-04-20T21:59:20.620" v="507" actId="26606"/>
          <ac:spMkLst>
            <pc:docMk/>
            <pc:sldMk cId="1186196842" sldId="259"/>
            <ac:spMk id="3" creationId="{DBB83E06-36D3-61E1-5AD8-89D48DD939A2}"/>
          </ac:spMkLst>
        </pc:spChg>
        <pc:spChg chg="add del mod">
          <ac:chgData name="Coleman Jr, Israel Jordan" userId="a835b4b0-ca2f-4fa9-bb59-c9f451909395" providerId="ADAL" clId="{F8598C3D-433C-2C46-A610-0AA821DD20BE}" dt="2024-04-20T21:30:04.856" v="268"/>
          <ac:spMkLst>
            <pc:docMk/>
            <pc:sldMk cId="1186196842" sldId="259"/>
            <ac:spMk id="4" creationId="{AEDA165D-2F9A-CCAD-BD9D-DEFD8918F332}"/>
          </ac:spMkLst>
        </pc:spChg>
        <pc:spChg chg="add">
          <ac:chgData name="Coleman Jr, Israel Jordan" userId="a835b4b0-ca2f-4fa9-bb59-c9f451909395" providerId="ADAL" clId="{F8598C3D-433C-2C46-A610-0AA821DD20BE}" dt="2024-04-20T22:03:16.755" v="510" actId="26606"/>
          <ac:spMkLst>
            <pc:docMk/>
            <pc:sldMk cId="1186196842" sldId="259"/>
            <ac:spMk id="10" creationId="{1D63C574-BFD2-41A1-A567-B0C3CC7FDD4F}"/>
          </ac:spMkLst>
        </pc:spChg>
        <pc:spChg chg="add">
          <ac:chgData name="Coleman Jr, Israel Jordan" userId="a835b4b0-ca2f-4fa9-bb59-c9f451909395" providerId="ADAL" clId="{F8598C3D-433C-2C46-A610-0AA821DD20BE}" dt="2024-04-20T22:03:16.755" v="510" actId="26606"/>
          <ac:spMkLst>
            <pc:docMk/>
            <pc:sldMk cId="1186196842" sldId="259"/>
            <ac:spMk id="12" creationId="{E2A46BAB-8C31-42B2-90E8-B26DD3E81D37}"/>
          </ac:spMkLst>
        </pc:spChg>
        <pc:grpChg chg="add">
          <ac:chgData name="Coleman Jr, Israel Jordan" userId="a835b4b0-ca2f-4fa9-bb59-c9f451909395" providerId="ADAL" clId="{F8598C3D-433C-2C46-A610-0AA821DD20BE}" dt="2024-04-20T22:03:16.755" v="510" actId="26606"/>
          <ac:grpSpMkLst>
            <pc:docMk/>
            <pc:sldMk cId="1186196842" sldId="259"/>
            <ac:grpSpMk id="14" creationId="{B3F7A3C7-0737-4E57-B30E-8EEFE638B401}"/>
          </ac:grpSpMkLst>
        </pc:grpChg>
        <pc:grpChg chg="add">
          <ac:chgData name="Coleman Jr, Israel Jordan" userId="a835b4b0-ca2f-4fa9-bb59-c9f451909395" providerId="ADAL" clId="{F8598C3D-433C-2C46-A610-0AA821DD20BE}" dt="2024-04-20T22:03:16.755" v="510" actId="26606"/>
          <ac:grpSpMkLst>
            <pc:docMk/>
            <pc:sldMk cId="1186196842" sldId="259"/>
            <ac:grpSpMk id="18" creationId="{43F5E015-E085-4624-B431-B42414448684}"/>
          </ac:grpSpMkLst>
        </pc:grpChg>
        <pc:graphicFrameChg chg="add mod modGraphic">
          <ac:chgData name="Coleman Jr, Israel Jordan" userId="a835b4b0-ca2f-4fa9-bb59-c9f451909395" providerId="ADAL" clId="{F8598C3D-433C-2C46-A610-0AA821DD20BE}" dt="2024-04-20T22:03:16.755" v="510" actId="26606"/>
          <ac:graphicFrameMkLst>
            <pc:docMk/>
            <pc:sldMk cId="1186196842" sldId="259"/>
            <ac:graphicFrameMk id="5" creationId="{A7E8F3E7-977B-AA84-935B-BD97A16CAB7E}"/>
          </ac:graphicFrameMkLst>
        </pc:graphicFrameChg>
      </pc:sldChg>
      <pc:sldChg chg="addSp delSp modSp new mod setBg">
        <pc:chgData name="Coleman Jr, Israel Jordan" userId="a835b4b0-ca2f-4fa9-bb59-c9f451909395" providerId="ADAL" clId="{F8598C3D-433C-2C46-A610-0AA821DD20BE}" dt="2024-04-20T22:11:47.082" v="834" actId="20577"/>
        <pc:sldMkLst>
          <pc:docMk/>
          <pc:sldMk cId="753908094" sldId="260"/>
        </pc:sldMkLst>
        <pc:spChg chg="mod">
          <ac:chgData name="Coleman Jr, Israel Jordan" userId="a835b4b0-ca2f-4fa9-bb59-c9f451909395" providerId="ADAL" clId="{F8598C3D-433C-2C46-A610-0AA821DD20BE}" dt="2024-04-20T22:11:47.082" v="834" actId="20577"/>
          <ac:spMkLst>
            <pc:docMk/>
            <pc:sldMk cId="753908094" sldId="260"/>
            <ac:spMk id="2" creationId="{722ED205-6D43-3ECA-1AB8-CB6A35F503DF}"/>
          </ac:spMkLst>
        </pc:spChg>
        <pc:spChg chg="del">
          <ac:chgData name="Coleman Jr, Israel Jordan" userId="a835b4b0-ca2f-4fa9-bb59-c9f451909395" providerId="ADAL" clId="{F8598C3D-433C-2C46-A610-0AA821DD20BE}" dt="2024-04-20T21:48:59.660" v="479" actId="931"/>
          <ac:spMkLst>
            <pc:docMk/>
            <pc:sldMk cId="753908094" sldId="260"/>
            <ac:spMk id="3" creationId="{07F7B86B-D723-1700-F0C5-430D5E4FD751}"/>
          </ac:spMkLst>
        </pc:spChg>
        <pc:spChg chg="add del">
          <ac:chgData name="Coleman Jr, Israel Jordan" userId="a835b4b0-ca2f-4fa9-bb59-c9f451909395" providerId="ADAL" clId="{F8598C3D-433C-2C46-A610-0AA821DD20BE}" dt="2024-04-20T22:05:18.346" v="566" actId="22"/>
          <ac:spMkLst>
            <pc:docMk/>
            <pc:sldMk cId="753908094" sldId="260"/>
            <ac:spMk id="7" creationId="{745047E5-65AF-E7DD-D8D3-9617934DD540}"/>
          </ac:spMkLst>
        </pc:spChg>
        <pc:spChg chg="add del">
          <ac:chgData name="Coleman Jr, Israel Jordan" userId="a835b4b0-ca2f-4fa9-bb59-c9f451909395" providerId="ADAL" clId="{F8598C3D-433C-2C46-A610-0AA821DD20BE}" dt="2024-04-20T21:49:10.643" v="482" actId="26606"/>
          <ac:spMkLst>
            <pc:docMk/>
            <pc:sldMk cId="753908094" sldId="260"/>
            <ac:spMk id="10" creationId="{D4771268-CB57-404A-9271-370EB28F6090}"/>
          </ac:spMkLst>
        </pc:spChg>
        <pc:spChg chg="add del">
          <ac:chgData name="Coleman Jr, Israel Jordan" userId="a835b4b0-ca2f-4fa9-bb59-c9f451909395" providerId="ADAL" clId="{F8598C3D-433C-2C46-A610-0AA821DD20BE}" dt="2024-04-20T22:04:20.848" v="522" actId="26606"/>
          <ac:spMkLst>
            <pc:docMk/>
            <pc:sldMk cId="753908094" sldId="260"/>
            <ac:spMk id="12" creationId="{047C8CCB-F95D-4249-92DD-651249D3535A}"/>
          </ac:spMkLst>
        </pc:spChg>
        <pc:spChg chg="add del">
          <ac:chgData name="Coleman Jr, Israel Jordan" userId="a835b4b0-ca2f-4fa9-bb59-c9f451909395" providerId="ADAL" clId="{F8598C3D-433C-2C46-A610-0AA821DD20BE}" dt="2024-04-20T22:04:20.848" v="522" actId="26606"/>
          <ac:spMkLst>
            <pc:docMk/>
            <pc:sldMk cId="753908094" sldId="260"/>
            <ac:spMk id="13" creationId="{6753252F-4873-4F63-801D-CC719279A7D5}"/>
          </ac:spMkLst>
        </pc:spChg>
        <pc:spChg chg="add">
          <ac:chgData name="Coleman Jr, Israel Jordan" userId="a835b4b0-ca2f-4fa9-bb59-c9f451909395" providerId="ADAL" clId="{F8598C3D-433C-2C46-A610-0AA821DD20BE}" dt="2024-04-20T22:04:20.848" v="522" actId="26606"/>
          <ac:spMkLst>
            <pc:docMk/>
            <pc:sldMk cId="753908094" sldId="260"/>
            <ac:spMk id="18" creationId="{F575A102-D95D-4D6E-8F1B-49EED0AEC65C}"/>
          </ac:spMkLst>
        </pc:spChg>
        <pc:spChg chg="add">
          <ac:chgData name="Coleman Jr, Israel Jordan" userId="a835b4b0-ca2f-4fa9-bb59-c9f451909395" providerId="ADAL" clId="{F8598C3D-433C-2C46-A610-0AA821DD20BE}" dt="2024-04-20T22:04:20.848" v="522" actId="26606"/>
          <ac:spMkLst>
            <pc:docMk/>
            <pc:sldMk cId="753908094" sldId="260"/>
            <ac:spMk id="20" creationId="{158B3569-73B2-4D05-8E95-886A6EE17F1F}"/>
          </ac:spMkLst>
        </pc:spChg>
        <pc:grpChg chg="add">
          <ac:chgData name="Coleman Jr, Israel Jordan" userId="a835b4b0-ca2f-4fa9-bb59-c9f451909395" providerId="ADAL" clId="{F8598C3D-433C-2C46-A610-0AA821DD20BE}" dt="2024-04-20T22:04:20.848" v="522" actId="26606"/>
          <ac:grpSpMkLst>
            <pc:docMk/>
            <pc:sldMk cId="753908094" sldId="260"/>
            <ac:grpSpMk id="22" creationId="{CF0FFF1F-79B6-4A13-A464-070CD6F896AF}"/>
          </ac:grpSpMkLst>
        </pc:grpChg>
        <pc:picChg chg="add mod">
          <ac:chgData name="Coleman Jr, Israel Jordan" userId="a835b4b0-ca2f-4fa9-bb59-c9f451909395" providerId="ADAL" clId="{F8598C3D-433C-2C46-A610-0AA821DD20BE}" dt="2024-04-20T22:04:20.848" v="522" actId="26606"/>
          <ac:picMkLst>
            <pc:docMk/>
            <pc:sldMk cId="753908094" sldId="260"/>
            <ac:picMk id="5" creationId="{EB777FF4-7E34-4341-9259-6762093D58CD}"/>
          </ac:picMkLst>
        </pc:picChg>
        <pc:cxnChg chg="add">
          <ac:chgData name="Coleman Jr, Israel Jordan" userId="a835b4b0-ca2f-4fa9-bb59-c9f451909395" providerId="ADAL" clId="{F8598C3D-433C-2C46-A610-0AA821DD20BE}" dt="2024-04-20T22:04:20.848" v="522" actId="26606"/>
          <ac:cxnSpMkLst>
            <pc:docMk/>
            <pc:sldMk cId="753908094" sldId="260"/>
            <ac:cxnSpMk id="27" creationId="{56020367-4FD5-4596-8E10-C5F095CD8DBF}"/>
          </ac:cxnSpMkLst>
        </pc:cxnChg>
      </pc:sldChg>
      <pc:sldChg chg="addSp delSp modSp new mod setBg modClrScheme chgLayout">
        <pc:chgData name="Coleman Jr, Israel Jordan" userId="a835b4b0-ca2f-4fa9-bb59-c9f451909395" providerId="ADAL" clId="{F8598C3D-433C-2C46-A610-0AA821DD20BE}" dt="2024-04-20T22:11:38.257" v="830" actId="1076"/>
        <pc:sldMkLst>
          <pc:docMk/>
          <pc:sldMk cId="3887538187" sldId="261"/>
        </pc:sldMkLst>
        <pc:spChg chg="del mod ord">
          <ac:chgData name="Coleman Jr, Israel Jordan" userId="a835b4b0-ca2f-4fa9-bb59-c9f451909395" providerId="ADAL" clId="{F8598C3D-433C-2C46-A610-0AA821DD20BE}" dt="2024-04-20T22:06:00.096" v="588" actId="700"/>
          <ac:spMkLst>
            <pc:docMk/>
            <pc:sldMk cId="3887538187" sldId="261"/>
            <ac:spMk id="2" creationId="{096D34FE-C054-3D31-741C-618BE9B0FDB5}"/>
          </ac:spMkLst>
        </pc:spChg>
        <pc:spChg chg="del mod ord">
          <ac:chgData name="Coleman Jr, Israel Jordan" userId="a835b4b0-ca2f-4fa9-bb59-c9f451909395" providerId="ADAL" clId="{F8598C3D-433C-2C46-A610-0AA821DD20BE}" dt="2024-04-20T22:06:00.096" v="588" actId="700"/>
          <ac:spMkLst>
            <pc:docMk/>
            <pc:sldMk cId="3887538187" sldId="261"/>
            <ac:spMk id="3" creationId="{46D5C1FF-01F9-7DED-9E65-5CEB008D748D}"/>
          </ac:spMkLst>
        </pc:spChg>
        <pc:spChg chg="add mod ord">
          <ac:chgData name="Coleman Jr, Israel Jordan" userId="a835b4b0-ca2f-4fa9-bb59-c9f451909395" providerId="ADAL" clId="{F8598C3D-433C-2C46-A610-0AA821DD20BE}" dt="2024-04-20T22:11:08.814" v="819" actId="20577"/>
          <ac:spMkLst>
            <pc:docMk/>
            <pc:sldMk cId="3887538187" sldId="261"/>
            <ac:spMk id="4" creationId="{8BA14D89-8368-F6C8-751C-9222C6455D7B}"/>
          </ac:spMkLst>
        </pc:spChg>
        <pc:spChg chg="add mod ord">
          <ac:chgData name="Coleman Jr, Israel Jordan" userId="a835b4b0-ca2f-4fa9-bb59-c9f451909395" providerId="ADAL" clId="{F8598C3D-433C-2C46-A610-0AA821DD20BE}" dt="2024-04-20T22:11:15.792" v="826" actId="20577"/>
          <ac:spMkLst>
            <pc:docMk/>
            <pc:sldMk cId="3887538187" sldId="261"/>
            <ac:spMk id="5" creationId="{984F6ED7-E379-F316-CF04-8B5C65E0CF02}"/>
          </ac:spMkLst>
        </pc:spChg>
        <pc:spChg chg="add del">
          <ac:chgData name="Coleman Jr, Israel Jordan" userId="a835b4b0-ca2f-4fa9-bb59-c9f451909395" providerId="ADAL" clId="{F8598C3D-433C-2C46-A610-0AA821DD20BE}" dt="2024-04-20T22:07:40.966" v="773" actId="26606"/>
          <ac:spMkLst>
            <pc:docMk/>
            <pc:sldMk cId="3887538187" sldId="261"/>
            <ac:spMk id="10" creationId="{1A3C89F8-0D2F-47FF-B903-151248265F47}"/>
          </ac:spMkLst>
        </pc:spChg>
        <pc:spChg chg="add del">
          <ac:chgData name="Coleman Jr, Israel Jordan" userId="a835b4b0-ca2f-4fa9-bb59-c9f451909395" providerId="ADAL" clId="{F8598C3D-433C-2C46-A610-0AA821DD20BE}" dt="2024-04-20T22:09:20.654" v="778" actId="26606"/>
          <ac:spMkLst>
            <pc:docMk/>
            <pc:sldMk cId="3887538187" sldId="261"/>
            <ac:spMk id="11" creationId="{4D60F200-5EB0-B223-2439-C96C67F0FEE1}"/>
          </ac:spMkLst>
        </pc:spChg>
        <pc:spChg chg="add del">
          <ac:chgData name="Coleman Jr, Israel Jordan" userId="a835b4b0-ca2f-4fa9-bb59-c9f451909395" providerId="ADAL" clId="{F8598C3D-433C-2C46-A610-0AA821DD20BE}" dt="2024-04-20T22:07:40.966" v="773" actId="26606"/>
          <ac:spMkLst>
            <pc:docMk/>
            <pc:sldMk cId="3887538187" sldId="261"/>
            <ac:spMk id="12" creationId="{C5CB530E-515E-412C-9DF1-5F8FFBD6F383}"/>
          </ac:spMkLst>
        </pc:spChg>
        <pc:spChg chg="add del">
          <ac:chgData name="Coleman Jr, Israel Jordan" userId="a835b4b0-ca2f-4fa9-bb59-c9f451909395" providerId="ADAL" clId="{F8598C3D-433C-2C46-A610-0AA821DD20BE}" dt="2024-04-20T22:09:20.654" v="778" actId="26606"/>
          <ac:spMkLst>
            <pc:docMk/>
            <pc:sldMk cId="3887538187" sldId="261"/>
            <ac:spMk id="13" creationId="{A6567EA8-C72D-4B9B-D23F-6B2E9F9C9F47}"/>
          </ac:spMkLst>
        </pc:spChg>
        <pc:spChg chg="add del">
          <ac:chgData name="Coleman Jr, Israel Jordan" userId="a835b4b0-ca2f-4fa9-bb59-c9f451909395" providerId="ADAL" clId="{F8598C3D-433C-2C46-A610-0AA821DD20BE}" dt="2024-04-20T22:07:40.966" v="773" actId="26606"/>
          <ac:spMkLst>
            <pc:docMk/>
            <pc:sldMk cId="3887538187" sldId="261"/>
            <ac:spMk id="14" creationId="{712D4376-A578-4FF1-94FC-245E7A6A489F}"/>
          </ac:spMkLst>
        </pc:spChg>
        <pc:spChg chg="add del">
          <ac:chgData name="Coleman Jr, Israel Jordan" userId="a835b4b0-ca2f-4fa9-bb59-c9f451909395" providerId="ADAL" clId="{F8598C3D-433C-2C46-A610-0AA821DD20BE}" dt="2024-04-20T22:09:20.654" v="778" actId="26606"/>
          <ac:spMkLst>
            <pc:docMk/>
            <pc:sldMk cId="3887538187" sldId="261"/>
            <ac:spMk id="15" creationId="{FEFBFA78-9360-1E01-5448-6D5AE0A32601}"/>
          </ac:spMkLst>
        </pc:spChg>
        <pc:spChg chg="add del">
          <ac:chgData name="Coleman Jr, Israel Jordan" userId="a835b4b0-ca2f-4fa9-bb59-c9f451909395" providerId="ADAL" clId="{F8598C3D-433C-2C46-A610-0AA821DD20BE}" dt="2024-04-20T22:07:40.966" v="773" actId="26606"/>
          <ac:spMkLst>
            <pc:docMk/>
            <pc:sldMk cId="3887538187" sldId="261"/>
            <ac:spMk id="16" creationId="{AEA7509D-F04F-40CB-A0B3-EEF16499CC9F}"/>
          </ac:spMkLst>
        </pc:spChg>
        <pc:spChg chg="add del">
          <ac:chgData name="Coleman Jr, Israel Jordan" userId="a835b4b0-ca2f-4fa9-bb59-c9f451909395" providerId="ADAL" clId="{F8598C3D-433C-2C46-A610-0AA821DD20BE}" dt="2024-04-20T22:09:20.654" v="778" actId="26606"/>
          <ac:spMkLst>
            <pc:docMk/>
            <pc:sldMk cId="3887538187" sldId="261"/>
            <ac:spMk id="17" creationId="{1740453C-744F-DB3A-47EC-15EACE1DC117}"/>
          </ac:spMkLst>
        </pc:spChg>
        <pc:spChg chg="add del">
          <ac:chgData name="Coleman Jr, Israel Jordan" userId="a835b4b0-ca2f-4fa9-bb59-c9f451909395" providerId="ADAL" clId="{F8598C3D-433C-2C46-A610-0AA821DD20BE}" dt="2024-04-20T22:09:20.654" v="778" actId="26606"/>
          <ac:spMkLst>
            <pc:docMk/>
            <pc:sldMk cId="3887538187" sldId="261"/>
            <ac:spMk id="19" creationId="{B6924B03-77BD-EAE3-2854-43363FF8E6BB}"/>
          </ac:spMkLst>
        </pc:spChg>
        <pc:spChg chg="add del">
          <ac:chgData name="Coleman Jr, Israel Jordan" userId="a835b4b0-ca2f-4fa9-bb59-c9f451909395" providerId="ADAL" clId="{F8598C3D-433C-2C46-A610-0AA821DD20BE}" dt="2024-04-20T22:07:40.966" v="773" actId="26606"/>
          <ac:spMkLst>
            <pc:docMk/>
            <pc:sldMk cId="3887538187" sldId="261"/>
            <ac:spMk id="20" creationId="{508BEF50-7B1E-49A4-BC19-5F4F1D755E64}"/>
          </ac:spMkLst>
        </pc:spChg>
        <pc:spChg chg="add del">
          <ac:chgData name="Coleman Jr, Israel Jordan" userId="a835b4b0-ca2f-4fa9-bb59-c9f451909395" providerId="ADAL" clId="{F8598C3D-433C-2C46-A610-0AA821DD20BE}" dt="2024-04-20T22:07:40.966" v="773" actId="26606"/>
          <ac:spMkLst>
            <pc:docMk/>
            <pc:sldMk cId="3887538187" sldId="261"/>
            <ac:spMk id="22" creationId="{3FBAD350-5664-4811-A208-657FB882D350}"/>
          </ac:spMkLst>
        </pc:spChg>
        <pc:spChg chg="add del">
          <ac:chgData name="Coleman Jr, Israel Jordan" userId="a835b4b0-ca2f-4fa9-bb59-c9f451909395" providerId="ADAL" clId="{F8598C3D-433C-2C46-A610-0AA821DD20BE}" dt="2024-04-20T22:07:40.966" v="773" actId="26606"/>
          <ac:spMkLst>
            <pc:docMk/>
            <pc:sldMk cId="3887538187" sldId="261"/>
            <ac:spMk id="24" creationId="{C39ADB8F-D187-49D7-BDCF-C1B6DC727068}"/>
          </ac:spMkLst>
        </pc:spChg>
        <pc:spChg chg="add">
          <ac:chgData name="Coleman Jr, Israel Jordan" userId="a835b4b0-ca2f-4fa9-bb59-c9f451909395" providerId="ADAL" clId="{F8598C3D-433C-2C46-A610-0AA821DD20BE}" dt="2024-04-20T22:09:20.654" v="778" actId="26606"/>
          <ac:spMkLst>
            <pc:docMk/>
            <pc:sldMk cId="3887538187" sldId="261"/>
            <ac:spMk id="30" creationId="{1740453C-744F-DB3A-47EC-15EACE1DC117}"/>
          </ac:spMkLst>
        </pc:spChg>
        <pc:spChg chg="add">
          <ac:chgData name="Coleman Jr, Israel Jordan" userId="a835b4b0-ca2f-4fa9-bb59-c9f451909395" providerId="ADAL" clId="{F8598C3D-433C-2C46-A610-0AA821DD20BE}" dt="2024-04-20T22:09:20.654" v="778" actId="26606"/>
          <ac:spMkLst>
            <pc:docMk/>
            <pc:sldMk cId="3887538187" sldId="261"/>
            <ac:spMk id="31" creationId="{4D60F200-5EB0-B223-2439-C96C67F0FEE1}"/>
          </ac:spMkLst>
        </pc:spChg>
        <pc:spChg chg="add">
          <ac:chgData name="Coleman Jr, Israel Jordan" userId="a835b4b0-ca2f-4fa9-bb59-c9f451909395" providerId="ADAL" clId="{F8598C3D-433C-2C46-A610-0AA821DD20BE}" dt="2024-04-20T22:09:20.654" v="778" actId="26606"/>
          <ac:spMkLst>
            <pc:docMk/>
            <pc:sldMk cId="3887538187" sldId="261"/>
            <ac:spMk id="32" creationId="{B6924B03-77BD-EAE3-2854-43363FF8E6BB}"/>
          </ac:spMkLst>
        </pc:spChg>
        <pc:spChg chg="add">
          <ac:chgData name="Coleman Jr, Israel Jordan" userId="a835b4b0-ca2f-4fa9-bb59-c9f451909395" providerId="ADAL" clId="{F8598C3D-433C-2C46-A610-0AA821DD20BE}" dt="2024-04-20T22:09:20.654" v="778" actId="26606"/>
          <ac:spMkLst>
            <pc:docMk/>
            <pc:sldMk cId="3887538187" sldId="261"/>
            <ac:spMk id="33" creationId="{A6567EA8-C72D-4B9B-D23F-6B2E9F9C9F47}"/>
          </ac:spMkLst>
        </pc:spChg>
        <pc:spChg chg="add">
          <ac:chgData name="Coleman Jr, Israel Jordan" userId="a835b4b0-ca2f-4fa9-bb59-c9f451909395" providerId="ADAL" clId="{F8598C3D-433C-2C46-A610-0AA821DD20BE}" dt="2024-04-20T22:09:20.654" v="778" actId="26606"/>
          <ac:spMkLst>
            <pc:docMk/>
            <pc:sldMk cId="3887538187" sldId="261"/>
            <ac:spMk id="34" creationId="{FEFBFA78-9360-1E01-5448-6D5AE0A32601}"/>
          </ac:spMkLst>
        </pc:spChg>
        <pc:grpChg chg="add del">
          <ac:chgData name="Coleman Jr, Israel Jordan" userId="a835b4b0-ca2f-4fa9-bb59-c9f451909395" providerId="ADAL" clId="{F8598C3D-433C-2C46-A610-0AA821DD20BE}" dt="2024-04-20T22:09:20.646" v="777" actId="26606"/>
          <ac:grpSpMkLst>
            <pc:docMk/>
            <pc:sldMk cId="3887538187" sldId="261"/>
            <ac:grpSpMk id="21" creationId="{D19F7815-3AA2-7679-26F4-A63338C8BD5B}"/>
          </ac:grpSpMkLst>
        </pc:grpChg>
        <pc:picChg chg="add mod ord">
          <ac:chgData name="Coleman Jr, Israel Jordan" userId="a835b4b0-ca2f-4fa9-bb59-c9f451909395" providerId="ADAL" clId="{F8598C3D-433C-2C46-A610-0AA821DD20BE}" dt="2024-04-20T22:11:38.257" v="830" actId="1076"/>
          <ac:picMkLst>
            <pc:docMk/>
            <pc:sldMk cId="3887538187" sldId="261"/>
            <ac:picMk id="7" creationId="{50BA0B0F-43B4-86D0-EE49-CD167858A72E}"/>
          </ac:picMkLst>
        </pc:picChg>
        <pc:cxnChg chg="add del">
          <ac:chgData name="Coleman Jr, Israel Jordan" userId="a835b4b0-ca2f-4fa9-bb59-c9f451909395" providerId="ADAL" clId="{F8598C3D-433C-2C46-A610-0AA821DD20BE}" dt="2024-04-20T22:07:40.966" v="773" actId="26606"/>
          <ac:cxnSpMkLst>
            <pc:docMk/>
            <pc:sldMk cId="3887538187" sldId="261"/>
            <ac:cxnSpMk id="18" creationId="{56020367-4FD5-4596-8E10-C5F095CD8DBF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089084-6A56-4E29-B76A-AE6F11EB2BDD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67B2048-6500-4CA5-9572-0F0CEB706CFE}">
      <dgm:prSet/>
      <dgm:spPr/>
      <dgm:t>
        <a:bodyPr/>
        <a:lstStyle/>
        <a:p>
          <a:r>
            <a:rPr lang="en-US"/>
            <a:t>File Size Reduction</a:t>
          </a:r>
        </a:p>
      </dgm:t>
    </dgm:pt>
    <dgm:pt modelId="{6FA60BC7-B884-47B3-B603-DBA98C1A6C76}" type="parTrans" cxnId="{CE3E6B02-797B-4A32-80F0-136BC1E1D6F5}">
      <dgm:prSet/>
      <dgm:spPr/>
      <dgm:t>
        <a:bodyPr/>
        <a:lstStyle/>
        <a:p>
          <a:endParaRPr lang="en-US"/>
        </a:p>
      </dgm:t>
    </dgm:pt>
    <dgm:pt modelId="{210452A3-8EAD-4D68-A125-5231E1CD9CA6}" type="sibTrans" cxnId="{CE3E6B02-797B-4A32-80F0-136BC1E1D6F5}">
      <dgm:prSet/>
      <dgm:spPr/>
      <dgm:t>
        <a:bodyPr/>
        <a:lstStyle/>
        <a:p>
          <a:endParaRPr lang="en-US"/>
        </a:p>
      </dgm:t>
    </dgm:pt>
    <dgm:pt modelId="{F8289D69-3C46-4D5C-A3BE-4A8C0B74964F}">
      <dgm:prSet/>
      <dgm:spPr/>
      <dgm:t>
        <a:bodyPr/>
        <a:lstStyle/>
        <a:p>
          <a:r>
            <a:rPr lang="en-US"/>
            <a:t>Image Quality Preservation</a:t>
          </a:r>
        </a:p>
      </dgm:t>
    </dgm:pt>
    <dgm:pt modelId="{A37CBB60-51D7-4690-A68D-297FA3DF51AB}" type="parTrans" cxnId="{19F9B047-1F49-405F-BADF-273B8B29BD4E}">
      <dgm:prSet/>
      <dgm:spPr/>
      <dgm:t>
        <a:bodyPr/>
        <a:lstStyle/>
        <a:p>
          <a:endParaRPr lang="en-US"/>
        </a:p>
      </dgm:t>
    </dgm:pt>
    <dgm:pt modelId="{8EFA00BF-E6BB-439E-84F4-DE6AA86686C1}" type="sibTrans" cxnId="{19F9B047-1F49-405F-BADF-273B8B29BD4E}">
      <dgm:prSet/>
      <dgm:spPr/>
      <dgm:t>
        <a:bodyPr/>
        <a:lstStyle/>
        <a:p>
          <a:endParaRPr lang="en-US"/>
        </a:p>
      </dgm:t>
    </dgm:pt>
    <dgm:pt modelId="{68B18032-E2EC-4D38-BD4B-ED38A6258724}">
      <dgm:prSet/>
      <dgm:spPr/>
      <dgm:t>
        <a:bodyPr/>
        <a:lstStyle/>
        <a:p>
          <a:r>
            <a:rPr lang="en-US"/>
            <a:t>Format Compatibility</a:t>
          </a:r>
        </a:p>
      </dgm:t>
    </dgm:pt>
    <dgm:pt modelId="{00EFC74A-D27A-4691-A99B-1C7F906F67C0}" type="parTrans" cxnId="{34F7E123-5AB3-41EE-9BF0-BFA3F1808956}">
      <dgm:prSet/>
      <dgm:spPr/>
      <dgm:t>
        <a:bodyPr/>
        <a:lstStyle/>
        <a:p>
          <a:endParaRPr lang="en-US"/>
        </a:p>
      </dgm:t>
    </dgm:pt>
    <dgm:pt modelId="{ECD87608-A314-4765-A6ED-A1746FFFB6A0}" type="sibTrans" cxnId="{34F7E123-5AB3-41EE-9BF0-BFA3F1808956}">
      <dgm:prSet/>
      <dgm:spPr/>
      <dgm:t>
        <a:bodyPr/>
        <a:lstStyle/>
        <a:p>
          <a:endParaRPr lang="en-US"/>
        </a:p>
      </dgm:t>
    </dgm:pt>
    <dgm:pt modelId="{888EB14D-C843-44B9-9322-CC26197B7F94}">
      <dgm:prSet/>
      <dgm:spPr/>
      <dgm:t>
        <a:bodyPr/>
        <a:lstStyle/>
        <a:p>
          <a:r>
            <a:rPr lang="en-US"/>
            <a:t>Processing Speed</a:t>
          </a:r>
        </a:p>
      </dgm:t>
    </dgm:pt>
    <dgm:pt modelId="{475E90C9-FBBE-4200-83C0-3C36CA8664F3}" type="parTrans" cxnId="{0EAC0D4B-3F1B-401E-A438-E3B6F7AA9651}">
      <dgm:prSet/>
      <dgm:spPr/>
      <dgm:t>
        <a:bodyPr/>
        <a:lstStyle/>
        <a:p>
          <a:endParaRPr lang="en-US"/>
        </a:p>
      </dgm:t>
    </dgm:pt>
    <dgm:pt modelId="{19456722-C28E-41C9-A3E1-F8883C31B6DA}" type="sibTrans" cxnId="{0EAC0D4B-3F1B-401E-A438-E3B6F7AA9651}">
      <dgm:prSet/>
      <dgm:spPr/>
      <dgm:t>
        <a:bodyPr/>
        <a:lstStyle/>
        <a:p>
          <a:endParaRPr lang="en-US"/>
        </a:p>
      </dgm:t>
    </dgm:pt>
    <dgm:pt modelId="{542F6DC4-5B6E-4578-AB04-2401FF60BA30}">
      <dgm:prSet/>
      <dgm:spPr/>
      <dgm:t>
        <a:bodyPr/>
        <a:lstStyle/>
        <a:p>
          <a:r>
            <a:rPr lang="en-US"/>
            <a:t>Metadata Retention</a:t>
          </a:r>
        </a:p>
      </dgm:t>
    </dgm:pt>
    <dgm:pt modelId="{E2AC4E96-6BCE-4E39-B304-DB8ABC267D0E}" type="parTrans" cxnId="{34F51D4A-9CA9-441F-8827-CED09C9FE6C5}">
      <dgm:prSet/>
      <dgm:spPr/>
      <dgm:t>
        <a:bodyPr/>
        <a:lstStyle/>
        <a:p>
          <a:endParaRPr lang="en-US"/>
        </a:p>
      </dgm:t>
    </dgm:pt>
    <dgm:pt modelId="{8CC873FF-5AE2-4549-9A04-EA3EEEA0DD0E}" type="sibTrans" cxnId="{34F51D4A-9CA9-441F-8827-CED09C9FE6C5}">
      <dgm:prSet/>
      <dgm:spPr/>
      <dgm:t>
        <a:bodyPr/>
        <a:lstStyle/>
        <a:p>
          <a:endParaRPr lang="en-US"/>
        </a:p>
      </dgm:t>
    </dgm:pt>
    <dgm:pt modelId="{200A2459-36D8-9C4C-BC5B-8127F19A39B1}" type="pres">
      <dgm:prSet presAssocID="{A4089084-6A56-4E29-B76A-AE6F11EB2BDD}" presName="diagram" presStyleCnt="0">
        <dgm:presLayoutVars>
          <dgm:dir/>
          <dgm:resizeHandles val="exact"/>
        </dgm:presLayoutVars>
      </dgm:prSet>
      <dgm:spPr/>
    </dgm:pt>
    <dgm:pt modelId="{58B0A7E2-E779-574A-A5A9-B614B9745D2E}" type="pres">
      <dgm:prSet presAssocID="{467B2048-6500-4CA5-9572-0F0CEB706CFE}" presName="node" presStyleLbl="node1" presStyleIdx="0" presStyleCnt="5">
        <dgm:presLayoutVars>
          <dgm:bulletEnabled val="1"/>
        </dgm:presLayoutVars>
      </dgm:prSet>
      <dgm:spPr/>
    </dgm:pt>
    <dgm:pt modelId="{70D27704-ED79-6D44-9AEA-10976F2C651E}" type="pres">
      <dgm:prSet presAssocID="{210452A3-8EAD-4D68-A125-5231E1CD9CA6}" presName="sibTrans" presStyleLbl="sibTrans2D1" presStyleIdx="0" presStyleCnt="4"/>
      <dgm:spPr/>
    </dgm:pt>
    <dgm:pt modelId="{48B57561-8207-2E45-BE42-D1F477B513DE}" type="pres">
      <dgm:prSet presAssocID="{210452A3-8EAD-4D68-A125-5231E1CD9CA6}" presName="connectorText" presStyleLbl="sibTrans2D1" presStyleIdx="0" presStyleCnt="4"/>
      <dgm:spPr/>
    </dgm:pt>
    <dgm:pt modelId="{749F144B-0048-6343-8AE7-172259095533}" type="pres">
      <dgm:prSet presAssocID="{F8289D69-3C46-4D5C-A3BE-4A8C0B74964F}" presName="node" presStyleLbl="node1" presStyleIdx="1" presStyleCnt="5">
        <dgm:presLayoutVars>
          <dgm:bulletEnabled val="1"/>
        </dgm:presLayoutVars>
      </dgm:prSet>
      <dgm:spPr/>
    </dgm:pt>
    <dgm:pt modelId="{1D7AD69C-552E-BF4D-91B1-68CAEF4FFED6}" type="pres">
      <dgm:prSet presAssocID="{8EFA00BF-E6BB-439E-84F4-DE6AA86686C1}" presName="sibTrans" presStyleLbl="sibTrans2D1" presStyleIdx="1" presStyleCnt="4"/>
      <dgm:spPr/>
    </dgm:pt>
    <dgm:pt modelId="{393BBD4F-6E6C-194B-994C-D8F708CE0F53}" type="pres">
      <dgm:prSet presAssocID="{8EFA00BF-E6BB-439E-84F4-DE6AA86686C1}" presName="connectorText" presStyleLbl="sibTrans2D1" presStyleIdx="1" presStyleCnt="4"/>
      <dgm:spPr/>
    </dgm:pt>
    <dgm:pt modelId="{3A7B40C3-6FAA-924D-8123-9A840BEF8EFE}" type="pres">
      <dgm:prSet presAssocID="{68B18032-E2EC-4D38-BD4B-ED38A6258724}" presName="node" presStyleLbl="node1" presStyleIdx="2" presStyleCnt="5">
        <dgm:presLayoutVars>
          <dgm:bulletEnabled val="1"/>
        </dgm:presLayoutVars>
      </dgm:prSet>
      <dgm:spPr/>
    </dgm:pt>
    <dgm:pt modelId="{5030C503-228B-0C48-A8F9-BA95477581EB}" type="pres">
      <dgm:prSet presAssocID="{ECD87608-A314-4765-A6ED-A1746FFFB6A0}" presName="sibTrans" presStyleLbl="sibTrans2D1" presStyleIdx="2" presStyleCnt="4"/>
      <dgm:spPr/>
    </dgm:pt>
    <dgm:pt modelId="{7F191BCB-3A40-2746-ADDD-CA66B0923A59}" type="pres">
      <dgm:prSet presAssocID="{ECD87608-A314-4765-A6ED-A1746FFFB6A0}" presName="connectorText" presStyleLbl="sibTrans2D1" presStyleIdx="2" presStyleCnt="4"/>
      <dgm:spPr/>
    </dgm:pt>
    <dgm:pt modelId="{A8A952E6-1137-9D4F-A140-59995DF712D4}" type="pres">
      <dgm:prSet presAssocID="{888EB14D-C843-44B9-9322-CC26197B7F94}" presName="node" presStyleLbl="node1" presStyleIdx="3" presStyleCnt="5">
        <dgm:presLayoutVars>
          <dgm:bulletEnabled val="1"/>
        </dgm:presLayoutVars>
      </dgm:prSet>
      <dgm:spPr/>
    </dgm:pt>
    <dgm:pt modelId="{1D0365D4-6791-854C-9720-42D795C2F8E2}" type="pres">
      <dgm:prSet presAssocID="{19456722-C28E-41C9-A3E1-F8883C31B6DA}" presName="sibTrans" presStyleLbl="sibTrans2D1" presStyleIdx="3" presStyleCnt="4"/>
      <dgm:spPr/>
    </dgm:pt>
    <dgm:pt modelId="{67FBAEAD-BF46-D144-9ACC-78CF0A9A4FBE}" type="pres">
      <dgm:prSet presAssocID="{19456722-C28E-41C9-A3E1-F8883C31B6DA}" presName="connectorText" presStyleLbl="sibTrans2D1" presStyleIdx="3" presStyleCnt="4"/>
      <dgm:spPr/>
    </dgm:pt>
    <dgm:pt modelId="{5FFAF9EF-B1E2-084D-98D0-DFD2DB07E5EF}" type="pres">
      <dgm:prSet presAssocID="{542F6DC4-5B6E-4578-AB04-2401FF60BA30}" presName="node" presStyleLbl="node1" presStyleIdx="4" presStyleCnt="5">
        <dgm:presLayoutVars>
          <dgm:bulletEnabled val="1"/>
        </dgm:presLayoutVars>
      </dgm:prSet>
      <dgm:spPr/>
    </dgm:pt>
  </dgm:ptLst>
  <dgm:cxnLst>
    <dgm:cxn modelId="{CE3E6B02-797B-4A32-80F0-136BC1E1D6F5}" srcId="{A4089084-6A56-4E29-B76A-AE6F11EB2BDD}" destId="{467B2048-6500-4CA5-9572-0F0CEB706CFE}" srcOrd="0" destOrd="0" parTransId="{6FA60BC7-B884-47B3-B603-DBA98C1A6C76}" sibTransId="{210452A3-8EAD-4D68-A125-5231E1CD9CA6}"/>
    <dgm:cxn modelId="{69D2120E-3C25-0C4D-B7DE-A870B713B761}" type="presOf" srcId="{210452A3-8EAD-4D68-A125-5231E1CD9CA6}" destId="{48B57561-8207-2E45-BE42-D1F477B513DE}" srcOrd="1" destOrd="0" presId="urn:microsoft.com/office/officeart/2005/8/layout/process5"/>
    <dgm:cxn modelId="{4956C70E-4D8C-F64A-9122-7911121A5F38}" type="presOf" srcId="{888EB14D-C843-44B9-9322-CC26197B7F94}" destId="{A8A952E6-1137-9D4F-A140-59995DF712D4}" srcOrd="0" destOrd="0" presId="urn:microsoft.com/office/officeart/2005/8/layout/process5"/>
    <dgm:cxn modelId="{1FC1B21B-8156-BB4C-832E-A7711B9ACFAA}" type="presOf" srcId="{A4089084-6A56-4E29-B76A-AE6F11EB2BDD}" destId="{200A2459-36D8-9C4C-BC5B-8127F19A39B1}" srcOrd="0" destOrd="0" presId="urn:microsoft.com/office/officeart/2005/8/layout/process5"/>
    <dgm:cxn modelId="{34F7E123-5AB3-41EE-9BF0-BFA3F1808956}" srcId="{A4089084-6A56-4E29-B76A-AE6F11EB2BDD}" destId="{68B18032-E2EC-4D38-BD4B-ED38A6258724}" srcOrd="2" destOrd="0" parTransId="{00EFC74A-D27A-4691-A99B-1C7F906F67C0}" sibTransId="{ECD87608-A314-4765-A6ED-A1746FFFB6A0}"/>
    <dgm:cxn modelId="{EAE64D35-8443-4F48-AD32-853E3E95F454}" type="presOf" srcId="{19456722-C28E-41C9-A3E1-F8883C31B6DA}" destId="{1D0365D4-6791-854C-9720-42D795C2F8E2}" srcOrd="0" destOrd="0" presId="urn:microsoft.com/office/officeart/2005/8/layout/process5"/>
    <dgm:cxn modelId="{7F4CF03A-41E6-7B45-9C0D-5A159ECC3B67}" type="presOf" srcId="{ECD87608-A314-4765-A6ED-A1746FFFB6A0}" destId="{5030C503-228B-0C48-A8F9-BA95477581EB}" srcOrd="0" destOrd="0" presId="urn:microsoft.com/office/officeart/2005/8/layout/process5"/>
    <dgm:cxn modelId="{19F9B047-1F49-405F-BADF-273B8B29BD4E}" srcId="{A4089084-6A56-4E29-B76A-AE6F11EB2BDD}" destId="{F8289D69-3C46-4D5C-A3BE-4A8C0B74964F}" srcOrd="1" destOrd="0" parTransId="{A37CBB60-51D7-4690-A68D-297FA3DF51AB}" sibTransId="{8EFA00BF-E6BB-439E-84F4-DE6AA86686C1}"/>
    <dgm:cxn modelId="{34F51D4A-9CA9-441F-8827-CED09C9FE6C5}" srcId="{A4089084-6A56-4E29-B76A-AE6F11EB2BDD}" destId="{542F6DC4-5B6E-4578-AB04-2401FF60BA30}" srcOrd="4" destOrd="0" parTransId="{E2AC4E96-6BCE-4E39-B304-DB8ABC267D0E}" sibTransId="{8CC873FF-5AE2-4549-9A04-EA3EEEA0DD0E}"/>
    <dgm:cxn modelId="{0EAC0D4B-3F1B-401E-A438-E3B6F7AA9651}" srcId="{A4089084-6A56-4E29-B76A-AE6F11EB2BDD}" destId="{888EB14D-C843-44B9-9322-CC26197B7F94}" srcOrd="3" destOrd="0" parTransId="{475E90C9-FBBE-4200-83C0-3C36CA8664F3}" sibTransId="{19456722-C28E-41C9-A3E1-F8883C31B6DA}"/>
    <dgm:cxn modelId="{23B3756B-E78B-F541-9B65-16B6D5A4A754}" type="presOf" srcId="{210452A3-8EAD-4D68-A125-5231E1CD9CA6}" destId="{70D27704-ED79-6D44-9AEA-10976F2C651E}" srcOrd="0" destOrd="0" presId="urn:microsoft.com/office/officeart/2005/8/layout/process5"/>
    <dgm:cxn modelId="{9972D680-CC27-1B4F-B651-9DA4638603B3}" type="presOf" srcId="{68B18032-E2EC-4D38-BD4B-ED38A6258724}" destId="{3A7B40C3-6FAA-924D-8123-9A840BEF8EFE}" srcOrd="0" destOrd="0" presId="urn:microsoft.com/office/officeart/2005/8/layout/process5"/>
    <dgm:cxn modelId="{F805C781-EB30-5744-ADD5-534FDAB8D58D}" type="presOf" srcId="{542F6DC4-5B6E-4578-AB04-2401FF60BA30}" destId="{5FFAF9EF-B1E2-084D-98D0-DFD2DB07E5EF}" srcOrd="0" destOrd="0" presId="urn:microsoft.com/office/officeart/2005/8/layout/process5"/>
    <dgm:cxn modelId="{627AD4AB-E331-D04F-98CC-978E217FAEA6}" type="presOf" srcId="{F8289D69-3C46-4D5C-A3BE-4A8C0B74964F}" destId="{749F144B-0048-6343-8AE7-172259095533}" srcOrd="0" destOrd="0" presId="urn:microsoft.com/office/officeart/2005/8/layout/process5"/>
    <dgm:cxn modelId="{EECFFCAB-260B-5545-B75D-AEF8BCD6547D}" type="presOf" srcId="{8EFA00BF-E6BB-439E-84F4-DE6AA86686C1}" destId="{1D7AD69C-552E-BF4D-91B1-68CAEF4FFED6}" srcOrd="0" destOrd="0" presId="urn:microsoft.com/office/officeart/2005/8/layout/process5"/>
    <dgm:cxn modelId="{0CA07ABD-EC21-7B42-B374-3685063C401E}" type="presOf" srcId="{8EFA00BF-E6BB-439E-84F4-DE6AA86686C1}" destId="{393BBD4F-6E6C-194B-994C-D8F708CE0F53}" srcOrd="1" destOrd="0" presId="urn:microsoft.com/office/officeart/2005/8/layout/process5"/>
    <dgm:cxn modelId="{C0C22BC5-C148-4F4D-9EDC-663736078262}" type="presOf" srcId="{19456722-C28E-41C9-A3E1-F8883C31B6DA}" destId="{67FBAEAD-BF46-D144-9ACC-78CF0A9A4FBE}" srcOrd="1" destOrd="0" presId="urn:microsoft.com/office/officeart/2005/8/layout/process5"/>
    <dgm:cxn modelId="{048DFFE4-C425-FD47-9CEA-632FFD7F3777}" type="presOf" srcId="{ECD87608-A314-4765-A6ED-A1746FFFB6A0}" destId="{7F191BCB-3A40-2746-ADDD-CA66B0923A59}" srcOrd="1" destOrd="0" presId="urn:microsoft.com/office/officeart/2005/8/layout/process5"/>
    <dgm:cxn modelId="{31E91AFC-8B68-8F4D-8ED4-6E9555CF4853}" type="presOf" srcId="{467B2048-6500-4CA5-9572-0F0CEB706CFE}" destId="{58B0A7E2-E779-574A-A5A9-B614B9745D2E}" srcOrd="0" destOrd="0" presId="urn:microsoft.com/office/officeart/2005/8/layout/process5"/>
    <dgm:cxn modelId="{0C94AA72-F088-A240-8EBC-7BFC4EF16B0E}" type="presParOf" srcId="{200A2459-36D8-9C4C-BC5B-8127F19A39B1}" destId="{58B0A7E2-E779-574A-A5A9-B614B9745D2E}" srcOrd="0" destOrd="0" presId="urn:microsoft.com/office/officeart/2005/8/layout/process5"/>
    <dgm:cxn modelId="{DA35F158-4F96-E346-B06C-95EC485E8879}" type="presParOf" srcId="{200A2459-36D8-9C4C-BC5B-8127F19A39B1}" destId="{70D27704-ED79-6D44-9AEA-10976F2C651E}" srcOrd="1" destOrd="0" presId="urn:microsoft.com/office/officeart/2005/8/layout/process5"/>
    <dgm:cxn modelId="{9565457F-B12F-5C4E-9774-CC321FEB76A4}" type="presParOf" srcId="{70D27704-ED79-6D44-9AEA-10976F2C651E}" destId="{48B57561-8207-2E45-BE42-D1F477B513DE}" srcOrd="0" destOrd="0" presId="urn:microsoft.com/office/officeart/2005/8/layout/process5"/>
    <dgm:cxn modelId="{B208D574-D11C-1F4C-A2AE-CBAB8FFCD329}" type="presParOf" srcId="{200A2459-36D8-9C4C-BC5B-8127F19A39B1}" destId="{749F144B-0048-6343-8AE7-172259095533}" srcOrd="2" destOrd="0" presId="urn:microsoft.com/office/officeart/2005/8/layout/process5"/>
    <dgm:cxn modelId="{8F74D493-B2E0-8349-9166-FE67A5D44033}" type="presParOf" srcId="{200A2459-36D8-9C4C-BC5B-8127F19A39B1}" destId="{1D7AD69C-552E-BF4D-91B1-68CAEF4FFED6}" srcOrd="3" destOrd="0" presId="urn:microsoft.com/office/officeart/2005/8/layout/process5"/>
    <dgm:cxn modelId="{D3556EFE-81BE-D94A-BB46-A62A017BF916}" type="presParOf" srcId="{1D7AD69C-552E-BF4D-91B1-68CAEF4FFED6}" destId="{393BBD4F-6E6C-194B-994C-D8F708CE0F53}" srcOrd="0" destOrd="0" presId="urn:microsoft.com/office/officeart/2005/8/layout/process5"/>
    <dgm:cxn modelId="{9FA00F42-8662-7B42-A3F4-59A54DE70A99}" type="presParOf" srcId="{200A2459-36D8-9C4C-BC5B-8127F19A39B1}" destId="{3A7B40C3-6FAA-924D-8123-9A840BEF8EFE}" srcOrd="4" destOrd="0" presId="urn:microsoft.com/office/officeart/2005/8/layout/process5"/>
    <dgm:cxn modelId="{62B3A93B-3A68-E944-89A0-2A0BDE4A035F}" type="presParOf" srcId="{200A2459-36D8-9C4C-BC5B-8127F19A39B1}" destId="{5030C503-228B-0C48-A8F9-BA95477581EB}" srcOrd="5" destOrd="0" presId="urn:microsoft.com/office/officeart/2005/8/layout/process5"/>
    <dgm:cxn modelId="{AFD573BA-F435-094E-A8A2-6E1914D2B9D0}" type="presParOf" srcId="{5030C503-228B-0C48-A8F9-BA95477581EB}" destId="{7F191BCB-3A40-2746-ADDD-CA66B0923A59}" srcOrd="0" destOrd="0" presId="urn:microsoft.com/office/officeart/2005/8/layout/process5"/>
    <dgm:cxn modelId="{229DCAF8-DA17-4545-AD3C-4571D6D1351B}" type="presParOf" srcId="{200A2459-36D8-9C4C-BC5B-8127F19A39B1}" destId="{A8A952E6-1137-9D4F-A140-59995DF712D4}" srcOrd="6" destOrd="0" presId="urn:microsoft.com/office/officeart/2005/8/layout/process5"/>
    <dgm:cxn modelId="{6062DBE1-CFA2-4944-A8F5-6E8D33423B63}" type="presParOf" srcId="{200A2459-36D8-9C4C-BC5B-8127F19A39B1}" destId="{1D0365D4-6791-854C-9720-42D795C2F8E2}" srcOrd="7" destOrd="0" presId="urn:microsoft.com/office/officeart/2005/8/layout/process5"/>
    <dgm:cxn modelId="{B4CE53D3-D9EB-C54B-9ED3-A23D4BEE9E83}" type="presParOf" srcId="{1D0365D4-6791-854C-9720-42D795C2F8E2}" destId="{67FBAEAD-BF46-D144-9ACC-78CF0A9A4FBE}" srcOrd="0" destOrd="0" presId="urn:microsoft.com/office/officeart/2005/8/layout/process5"/>
    <dgm:cxn modelId="{6D87D501-744D-6345-93E8-547BA988DEDC}" type="presParOf" srcId="{200A2459-36D8-9C4C-BC5B-8127F19A39B1}" destId="{5FFAF9EF-B1E2-084D-98D0-DFD2DB07E5E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0A7E2-E779-574A-A5A9-B614B9745D2E}">
      <dsp:nvSpPr>
        <dsp:cNvPr id="0" name=""/>
        <dsp:cNvSpPr/>
      </dsp:nvSpPr>
      <dsp:spPr>
        <a:xfrm>
          <a:off x="228846" y="1437"/>
          <a:ext cx="2462591" cy="14775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File Size Reduction</a:t>
          </a:r>
        </a:p>
      </dsp:txBody>
      <dsp:txXfrm>
        <a:off x="272122" y="44713"/>
        <a:ext cx="2376039" cy="1391002"/>
      </dsp:txXfrm>
    </dsp:sp>
    <dsp:sp modelId="{70D27704-ED79-6D44-9AEA-10976F2C651E}">
      <dsp:nvSpPr>
        <dsp:cNvPr id="0" name=""/>
        <dsp:cNvSpPr/>
      </dsp:nvSpPr>
      <dsp:spPr>
        <a:xfrm>
          <a:off x="2908146" y="434853"/>
          <a:ext cx="522069" cy="610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908146" y="556997"/>
        <a:ext cx="365448" cy="366434"/>
      </dsp:txXfrm>
    </dsp:sp>
    <dsp:sp modelId="{749F144B-0048-6343-8AE7-172259095533}">
      <dsp:nvSpPr>
        <dsp:cNvPr id="0" name=""/>
        <dsp:cNvSpPr/>
      </dsp:nvSpPr>
      <dsp:spPr>
        <a:xfrm>
          <a:off x="3676474" y="1437"/>
          <a:ext cx="2462591" cy="1477554"/>
        </a:xfrm>
        <a:prstGeom prst="roundRect">
          <a:avLst>
            <a:gd name="adj" fmla="val 10000"/>
          </a:avLst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Image Quality Preservation</a:t>
          </a:r>
        </a:p>
      </dsp:txBody>
      <dsp:txXfrm>
        <a:off x="3719750" y="44713"/>
        <a:ext cx="2376039" cy="1391002"/>
      </dsp:txXfrm>
    </dsp:sp>
    <dsp:sp modelId="{1D7AD69C-552E-BF4D-91B1-68CAEF4FFED6}">
      <dsp:nvSpPr>
        <dsp:cNvPr id="0" name=""/>
        <dsp:cNvSpPr/>
      </dsp:nvSpPr>
      <dsp:spPr>
        <a:xfrm rot="5400000">
          <a:off x="4646735" y="1651373"/>
          <a:ext cx="522069" cy="610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4724553" y="1695700"/>
        <a:ext cx="366434" cy="365448"/>
      </dsp:txXfrm>
    </dsp:sp>
    <dsp:sp modelId="{3A7B40C3-6FAA-924D-8123-9A840BEF8EFE}">
      <dsp:nvSpPr>
        <dsp:cNvPr id="0" name=""/>
        <dsp:cNvSpPr/>
      </dsp:nvSpPr>
      <dsp:spPr>
        <a:xfrm>
          <a:off x="3676474" y="2464029"/>
          <a:ext cx="2462591" cy="1477554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Format Compatibility</a:t>
          </a:r>
        </a:p>
      </dsp:txBody>
      <dsp:txXfrm>
        <a:off x="3719750" y="2507305"/>
        <a:ext cx="2376039" cy="1391002"/>
      </dsp:txXfrm>
    </dsp:sp>
    <dsp:sp modelId="{5030C503-228B-0C48-A8F9-BA95477581EB}">
      <dsp:nvSpPr>
        <dsp:cNvPr id="0" name=""/>
        <dsp:cNvSpPr/>
      </dsp:nvSpPr>
      <dsp:spPr>
        <a:xfrm rot="10800000">
          <a:off x="2937697" y="2897445"/>
          <a:ext cx="522069" cy="610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3094318" y="3019589"/>
        <a:ext cx="365448" cy="366434"/>
      </dsp:txXfrm>
    </dsp:sp>
    <dsp:sp modelId="{A8A952E6-1137-9D4F-A140-59995DF712D4}">
      <dsp:nvSpPr>
        <dsp:cNvPr id="0" name=""/>
        <dsp:cNvSpPr/>
      </dsp:nvSpPr>
      <dsp:spPr>
        <a:xfrm>
          <a:off x="228846" y="2464029"/>
          <a:ext cx="2462591" cy="1477554"/>
        </a:xfrm>
        <a:prstGeom prst="roundRect">
          <a:avLst>
            <a:gd name="adj" fmla="val 10000"/>
          </a:avLst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Processing Speed</a:t>
          </a:r>
        </a:p>
      </dsp:txBody>
      <dsp:txXfrm>
        <a:off x="272122" y="2507305"/>
        <a:ext cx="2376039" cy="1391002"/>
      </dsp:txXfrm>
    </dsp:sp>
    <dsp:sp modelId="{1D0365D4-6791-854C-9720-42D795C2F8E2}">
      <dsp:nvSpPr>
        <dsp:cNvPr id="0" name=""/>
        <dsp:cNvSpPr/>
      </dsp:nvSpPr>
      <dsp:spPr>
        <a:xfrm rot="5400000">
          <a:off x="1199107" y="4113965"/>
          <a:ext cx="522069" cy="610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1276925" y="4158292"/>
        <a:ext cx="366434" cy="365448"/>
      </dsp:txXfrm>
    </dsp:sp>
    <dsp:sp modelId="{5FFAF9EF-B1E2-084D-98D0-DFD2DB07E5EF}">
      <dsp:nvSpPr>
        <dsp:cNvPr id="0" name=""/>
        <dsp:cNvSpPr/>
      </dsp:nvSpPr>
      <dsp:spPr>
        <a:xfrm>
          <a:off x="228846" y="4926620"/>
          <a:ext cx="2462591" cy="1477554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Metadata Retention</a:t>
          </a:r>
        </a:p>
      </dsp:txBody>
      <dsp:txXfrm>
        <a:off x="272122" y="4969896"/>
        <a:ext cx="2376039" cy="139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7400-1A03-7BAB-FB42-F993A647F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23A4D-8B62-7BF1-5207-07431707D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DF40-CC16-282C-976C-5913ECAC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995B-56CB-BE4A-A67C-9914FFB12A3B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869B-0782-A944-79D6-257817DF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7DF-F46A-1BE7-3991-7E07B855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47D9-6F44-1948-9993-0C270031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0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24EE-A43E-98B5-6466-663AEFF8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51716-2B45-BC24-09BD-1EDA80B3F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2D3B-38F7-7AF6-D9CC-87B194A7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995B-56CB-BE4A-A67C-9914FFB12A3B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67B1B-C217-88D8-7717-F0CAFD1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AC36-B7BD-C6CE-130F-B55868B5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47D9-6F44-1948-9993-0C270031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F9D2D-E004-ADD1-D2DD-97E3A17AB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1620D-2E0F-C114-63BE-C01BDBE0A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E518A-42F2-26E5-28E4-97FF7D8C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995B-56CB-BE4A-A67C-9914FFB12A3B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E4333-B2E6-7CEE-F88B-3AD9D4D8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CEBFB-DCFE-D610-2070-62786BB2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47D9-6F44-1948-9993-0C270031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8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5D87-6278-C256-A7C9-926F9B27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322A-B4B9-1B15-4EB0-F1281EC1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2EA08-DC86-5D8A-DD9B-E084048B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995B-56CB-BE4A-A67C-9914FFB12A3B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C2985-2826-79BC-352B-96BB1A02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3AB10-D951-8DCA-AE05-B110A9B5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47D9-6F44-1948-9993-0C270031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D212-4F64-F045-7881-C878EEC3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C44D8-273E-833C-3081-EB6B4F9BF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D17A3-89B7-757F-BE24-AF2EBB07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995B-56CB-BE4A-A67C-9914FFB12A3B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3376F-352A-32C2-9695-DD284206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81BE0-296F-D421-ABF1-218980AF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47D9-6F44-1948-9993-0C270031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5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4757-4F33-C94C-B8CA-26C07F4A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3209D-DC1A-2601-6D51-CD995C78E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87CC4-AA4B-BFD2-497C-28155144D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D3095-BD79-4134-3879-BF76BBBF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995B-56CB-BE4A-A67C-9914FFB12A3B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6957E-0B74-AD29-69A3-84267B9F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2EB34-5ACC-4E9E-B300-E15B742B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47D9-6F44-1948-9993-0C270031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6F5B-6AE5-6BE5-AADD-6013C2F2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E92F1-CBBF-E85E-93C1-4C94F27BB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FD036-D78B-20D6-27D7-8866A44F4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00AAD-906A-2C53-E008-4C43778E2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447E8-3917-6DEE-09FE-FD398C641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438ED-CC78-660C-25F8-D54DA79F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995B-56CB-BE4A-A67C-9914FFB12A3B}" type="datetimeFigureOut">
              <a:rPr lang="en-US" smtClean="0"/>
              <a:t>4/20/24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FBEAC-D239-6B60-E758-8AB341AC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2FCB8-0416-0EAD-8D62-F6600A81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47D9-6F44-1948-9993-0C270031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0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3C04-A6C9-175C-3879-0C570DCB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9CEB2-7164-498F-FD6E-E96F0A69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995B-56CB-BE4A-A67C-9914FFB12A3B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12E6E-BD20-D6CE-F10E-02EABAB3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ABA3B-3D65-3BF1-93AC-C6676EF7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47D9-6F44-1948-9993-0C270031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897CB-BA31-59B0-5DC4-C2D96A05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995B-56CB-BE4A-A67C-9914FFB12A3B}" type="datetimeFigureOut">
              <a:rPr lang="en-US" smtClean="0"/>
              <a:t>4/20/24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7D3EC-D703-CD8A-7E20-15207BE9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08C18-7C3C-4FE3-6C9D-5483A969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47D9-6F44-1948-9993-0C270031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0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3AE9-78C0-59B7-51E2-80D82C40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3348-8320-91D0-086A-393283ACD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D1252-0DB5-CC13-43B7-13989BF33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13262-D0CA-C51E-949D-415A9126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995B-56CB-BE4A-A67C-9914FFB12A3B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7BC7B-1E72-7657-E18B-67DCFD2E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7ADB3-7992-BC6E-56D7-F26DFD18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47D9-6F44-1948-9993-0C270031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D243-4661-4104-2A82-EA23F236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AE096-AD8F-F147-214B-15BA8F6F3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20F2E-2FEE-ADBC-DD76-A1E78C692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F19CB-0CC6-2BC4-0550-82489E4E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995B-56CB-BE4A-A67C-9914FFB12A3B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8A57-97B1-DE9F-173D-376551D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42E9A-1C70-1412-B4D1-59DB71F9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47D9-6F44-1948-9993-0C270031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6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D3E86-4A52-9413-E786-77AA01C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3CBB6-1317-AF04-DB35-505665DCF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CEDF-C520-82E9-7A48-B3884CD6E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3F995B-56CB-BE4A-A67C-9914FFB12A3B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DDD32-EC48-519A-6EFE-76C9823EB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4DB4D-A2CD-FEAA-1836-DE40011FD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6947D9-6F44-1948-9993-0C270031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DD6C6-9D2E-3E13-E4A5-06A1742A9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64589-7B96-CF57-812C-E91FA19A4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 dirty="0"/>
              <a:t>Raw-image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64E3F-4081-9F6B-4576-B9F8C459C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79781-0D8B-4E0C-445D-DDDCAE3B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 dirty="0"/>
              <a:t>Problem Statement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559D5-B5A5-5791-EA0B-3E1D5D351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8" r="40073" b="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3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5617-AD9C-7BC4-273E-96C7D1515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Design a software module that takes a raw image file as input and converts it into a compressed image format such as JPEG or PNG. The module should be able to handle various image resolutions and color depths. </a:t>
            </a:r>
          </a:p>
        </p:txBody>
      </p:sp>
      <p:sp>
        <p:nvSpPr>
          <p:cNvPr id="3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47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A940B4-25AC-D9A6-65AF-C0925F88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Objective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E8F3E7-977B-AA84-935B-BD97A16CA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39743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19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2C3CA-6B2A-F3F2-E2BA-1BDAFD3D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449A90-A4A2-96FC-4C30-4B1A6185A09E}"/>
              </a:ext>
            </a:extLst>
          </p:cNvPr>
          <p:cNvSpPr/>
          <p:nvPr/>
        </p:nvSpPr>
        <p:spPr>
          <a:xfrm>
            <a:off x="1100957" y="2133601"/>
            <a:ext cx="1602657" cy="150594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60704">
              <a:spcAft>
                <a:spcPts val="600"/>
              </a:spcAft>
            </a:pPr>
            <a:r>
              <a:rPr lang="en-US" sz="208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Project </a:t>
            </a:r>
          </a:p>
          <a:p>
            <a:pPr algn="ctr" defTabSz="1060704">
              <a:spcAft>
                <a:spcPts val="600"/>
              </a:spcAft>
            </a:pPr>
            <a:r>
              <a:rPr lang="en-US" sz="208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2C938-0E80-897D-BD3A-BA8184E7753D}"/>
              </a:ext>
            </a:extLst>
          </p:cNvPr>
          <p:cNvSpPr/>
          <p:nvPr/>
        </p:nvSpPr>
        <p:spPr>
          <a:xfrm>
            <a:off x="3921851" y="4785320"/>
            <a:ext cx="1602657" cy="15059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60704">
              <a:spcAft>
                <a:spcPts val="600"/>
              </a:spcAft>
            </a:pPr>
            <a:r>
              <a:rPr lang="en-US" sz="208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Maintain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02E1E-0BB6-3B76-60C1-A604BD3EF5B2}"/>
              </a:ext>
            </a:extLst>
          </p:cNvPr>
          <p:cNvSpPr/>
          <p:nvPr/>
        </p:nvSpPr>
        <p:spPr>
          <a:xfrm>
            <a:off x="6718989" y="4785320"/>
            <a:ext cx="1602657" cy="15059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60704">
              <a:spcAft>
                <a:spcPts val="600"/>
              </a:spcAft>
            </a:pPr>
            <a:r>
              <a:rPr lang="en-US" sz="208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Deploy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E5475-8667-8105-3D2A-155C32EAB895}"/>
              </a:ext>
            </a:extLst>
          </p:cNvPr>
          <p:cNvSpPr/>
          <p:nvPr/>
        </p:nvSpPr>
        <p:spPr>
          <a:xfrm>
            <a:off x="3921851" y="2147676"/>
            <a:ext cx="1602657" cy="15059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60704">
              <a:spcAft>
                <a:spcPts val="600"/>
              </a:spcAft>
            </a:pPr>
            <a:r>
              <a:rPr lang="en-US" sz="208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Select</a:t>
            </a:r>
          </a:p>
          <a:p>
            <a:pPr algn="ctr" defTabSz="1060704">
              <a:spcAft>
                <a:spcPts val="600"/>
              </a:spcAft>
            </a:pPr>
            <a:r>
              <a:rPr lang="en-US" sz="208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Libraries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0E3DC-F2CD-17EF-E67E-0C503B669F28}"/>
              </a:ext>
            </a:extLst>
          </p:cNvPr>
          <p:cNvSpPr/>
          <p:nvPr/>
        </p:nvSpPr>
        <p:spPr>
          <a:xfrm>
            <a:off x="6730587" y="2147677"/>
            <a:ext cx="1602657" cy="15059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60704">
              <a:spcAft>
                <a:spcPts val="600"/>
              </a:spcAft>
            </a:pPr>
            <a:r>
              <a:rPr lang="en-US" sz="208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Design </a:t>
            </a:r>
          </a:p>
          <a:p>
            <a:pPr algn="ctr" defTabSz="1060704">
              <a:spcAft>
                <a:spcPts val="600"/>
              </a:spcAft>
            </a:pPr>
            <a:r>
              <a:rPr lang="en-US" sz="208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50D283-7831-F3D5-CECB-4BA0CB45FA35}"/>
              </a:ext>
            </a:extLst>
          </p:cNvPr>
          <p:cNvSpPr/>
          <p:nvPr/>
        </p:nvSpPr>
        <p:spPr>
          <a:xfrm>
            <a:off x="9485211" y="2133600"/>
            <a:ext cx="1602657" cy="15059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60704">
              <a:spcAft>
                <a:spcPts val="600"/>
              </a:spcAft>
            </a:pPr>
            <a:r>
              <a:rPr lang="en-US" sz="208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Develop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E5154-9107-7139-3AF1-F51426F5ECF3}"/>
              </a:ext>
            </a:extLst>
          </p:cNvPr>
          <p:cNvSpPr/>
          <p:nvPr/>
        </p:nvSpPr>
        <p:spPr>
          <a:xfrm>
            <a:off x="9485211" y="4785320"/>
            <a:ext cx="1602657" cy="15059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60704">
              <a:spcAft>
                <a:spcPts val="600"/>
              </a:spcAft>
            </a:pPr>
            <a:r>
              <a:rPr lang="en-US" sz="208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Optimize</a:t>
            </a:r>
          </a:p>
          <a:p>
            <a:pPr algn="ctr" defTabSz="1060704">
              <a:spcAft>
                <a:spcPts val="600"/>
              </a:spcAft>
            </a:pPr>
            <a:r>
              <a:rPr lang="en-US" sz="208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&amp;</a:t>
            </a:r>
          </a:p>
          <a:p>
            <a:pPr algn="ctr" defTabSz="1060704">
              <a:spcAft>
                <a:spcPts val="600"/>
              </a:spcAft>
            </a:pPr>
            <a:r>
              <a:rPr lang="en-US" sz="208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E1F0E51-4B49-21F3-B017-4B989CD785C8}"/>
              </a:ext>
            </a:extLst>
          </p:cNvPr>
          <p:cNvSpPr/>
          <p:nvPr/>
        </p:nvSpPr>
        <p:spPr>
          <a:xfrm>
            <a:off x="2730949" y="2512570"/>
            <a:ext cx="1163566" cy="748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9B36D42-A7A9-DF39-5D9B-70E7B86F739F}"/>
              </a:ext>
            </a:extLst>
          </p:cNvPr>
          <p:cNvSpPr/>
          <p:nvPr/>
        </p:nvSpPr>
        <p:spPr>
          <a:xfrm>
            <a:off x="5550443" y="2526645"/>
            <a:ext cx="1163566" cy="748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BB99D36-046B-9CA8-A884-6D9C4ACA0AD4}"/>
              </a:ext>
            </a:extLst>
          </p:cNvPr>
          <p:cNvSpPr/>
          <p:nvPr/>
        </p:nvSpPr>
        <p:spPr>
          <a:xfrm>
            <a:off x="8321645" y="2512569"/>
            <a:ext cx="1163566" cy="748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88D14A50-A9DA-5045-32A2-6726DCAE5D89}"/>
              </a:ext>
            </a:extLst>
          </p:cNvPr>
          <p:cNvSpPr/>
          <p:nvPr/>
        </p:nvSpPr>
        <p:spPr>
          <a:xfrm>
            <a:off x="9903293" y="3653620"/>
            <a:ext cx="865910" cy="11317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A8F78D-E071-71CF-11F9-43F9C38CE058}"/>
              </a:ext>
            </a:extLst>
          </p:cNvPr>
          <p:cNvSpPr/>
          <p:nvPr/>
        </p:nvSpPr>
        <p:spPr>
          <a:xfrm rot="10800000">
            <a:off x="5539965" y="5061236"/>
            <a:ext cx="1163566" cy="748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838018AE-75B4-8EE0-C671-E8C910E428EA}"/>
              </a:ext>
            </a:extLst>
          </p:cNvPr>
          <p:cNvSpPr/>
          <p:nvPr/>
        </p:nvSpPr>
        <p:spPr>
          <a:xfrm rot="10800000">
            <a:off x="8321644" y="5061237"/>
            <a:ext cx="1163566" cy="748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ED205-6D43-3ECA-1AB8-CB6A35F5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B777FF4-7E34-4341-9259-6762093D5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7027" y="1592479"/>
            <a:ext cx="6194967" cy="413513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23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0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BA0B0F-43B4-86D0-EE49-CD167858A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84" r="1" b="1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A14D89-8368-F6C8-751C-9222C645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4121944"/>
            <a:ext cx="7927785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Thank you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F6ED7-E379-F316-CF04-8B5C65E0C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028" y="5737867"/>
            <a:ext cx="7942381" cy="6184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Paul Jensen, Aaron Feinberg and Israel Coleman </a:t>
            </a:r>
          </a:p>
        </p:txBody>
      </p:sp>
    </p:spTree>
    <p:extLst>
      <p:ext uri="{BB962C8B-B14F-4D97-AF65-F5344CB8AC3E}">
        <p14:creationId xmlns:p14="http://schemas.microsoft.com/office/powerpoint/2010/main" val="388753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81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Raw-image Compression</vt:lpstr>
      <vt:lpstr>Problem Statement</vt:lpstr>
      <vt:lpstr>Objective </vt:lpstr>
      <vt:lpstr>Methodology</vt:lpstr>
      <vt:lpstr>Implementation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Coleman Jr, Israel Jordan</dc:creator>
  <cp:lastModifiedBy>Coleman Jr, Israel Jordan</cp:lastModifiedBy>
  <cp:revision>1</cp:revision>
  <dcterms:created xsi:type="dcterms:W3CDTF">2024-04-20T19:11:41Z</dcterms:created>
  <dcterms:modified xsi:type="dcterms:W3CDTF">2024-04-20T22:11:55Z</dcterms:modified>
</cp:coreProperties>
</file>