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d05eb9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d05eb9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d05eb90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d05eb90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7d98b6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7d98b6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7d98b6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7d98b6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7d98b6c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7d98b6c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Compression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r>
              <a:rPr lang="en"/>
              <a:t> Feinberg, Paul Jensen, Israel Coleman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 Decryption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in a .txt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and convert to .png for viewing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Frequencies: O(nm)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unique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 = total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Construction: O(k log 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number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Generation: O(n log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traversing balanced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and Decoding: O(m)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 provides efficiency in data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Adapts to character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JPEG compression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files would use more overhead than what is worth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could be subpar for large amounts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ideal when the distribution of data is uniform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website for file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with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both .txt file of encoded image and decoded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