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
  </p:notesMasterIdLst>
  <p:handoutMasterIdLst>
    <p:handoutMasterId r:id="rId12"/>
  </p:handoutMasterIdLst>
  <p:sldIdLst>
    <p:sldId id="264" r:id="rId5"/>
    <p:sldId id="267" r:id="rId6"/>
    <p:sldId id="269" r:id="rId7"/>
    <p:sldId id="271" r:id="rId8"/>
    <p:sldId id="268" r:id="rId9"/>
    <p:sldId id="260" r:id="rId10"/>
  </p:sldIdLst>
  <p:sldSz cx="9906000" cy="6858000" type="A4"/>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4D"/>
    <a:srgbClr val="191939"/>
    <a:srgbClr val="5C85AD"/>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70" autoAdjust="0"/>
    <p:restoredTop sz="94660"/>
  </p:normalViewPr>
  <p:slideViewPr>
    <p:cSldViewPr snapToGrid="0">
      <p:cViewPr>
        <p:scale>
          <a:sx n="110" d="100"/>
          <a:sy n="110" d="100"/>
        </p:scale>
        <p:origin x="366" y="-474"/>
      </p:cViewPr>
      <p:guideLst>
        <p:guide orient="horz" pos="2160"/>
        <p:guide pos="3120"/>
      </p:guideLst>
    </p:cSldViewPr>
  </p:slideViewPr>
  <p:notesTextViewPr>
    <p:cViewPr>
      <p:scale>
        <a:sx n="3" d="2"/>
        <a:sy n="3" d="2"/>
      </p:scale>
      <p:origin x="0" y="0"/>
    </p:cViewPr>
  </p:notesTextViewPr>
  <p:notesViewPr>
    <p:cSldViewPr snapToGrid="0">
      <p:cViewPr varScale="1">
        <p:scale>
          <a:sx n="71" d="100"/>
          <a:sy n="71"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37B87E2-15E9-4439-BF53-7B4E0DBD6BCE}" type="datetimeFigureOut">
              <a:rPr lang="ko-KR" altLang="en-US" smtClean="0"/>
              <a:t>2016-08-04</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5D2F9FD-E687-45EB-8FC5-33C14789B73D}" type="slidenum">
              <a:rPr lang="ko-KR" altLang="en-US" smtClean="0"/>
              <a:t>‹#›</a:t>
            </a:fld>
            <a:endParaRPr lang="ko-KR" altLang="en-US"/>
          </a:p>
        </p:txBody>
      </p:sp>
    </p:spTree>
    <p:extLst>
      <p:ext uri="{BB962C8B-B14F-4D97-AF65-F5344CB8AC3E}">
        <p14:creationId xmlns:p14="http://schemas.microsoft.com/office/powerpoint/2010/main" val="433894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675641-7A3D-45EA-9302-34C0CB1AED94}" type="datetimeFigureOut">
              <a:rPr lang="ko-KR" altLang="en-US" smtClean="0"/>
              <a:t>2016-08-04</a:t>
            </a:fld>
            <a:endParaRPr lang="ko-KR" altLang="en-US"/>
          </a:p>
        </p:txBody>
      </p:sp>
      <p:sp>
        <p:nvSpPr>
          <p:cNvPr id="4" name="슬라이드 이미지 개체 틀 3"/>
          <p:cNvSpPr>
            <a:spLocks noGrp="1" noRot="1" noChangeAspect="1"/>
          </p:cNvSpPr>
          <p:nvPr>
            <p:ph type="sldImg" idx="2"/>
          </p:nvPr>
        </p:nvSpPr>
        <p:spPr>
          <a:xfrm>
            <a:off x="981075" y="1241425"/>
            <a:ext cx="48355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B5C6229-E485-4650-84FF-064A2E4BBD38}" type="slidenum">
              <a:rPr lang="ko-KR" altLang="en-US" smtClean="0"/>
              <a:t>‹#›</a:t>
            </a:fld>
            <a:endParaRPr lang="ko-KR" altLang="en-US"/>
          </a:p>
        </p:txBody>
      </p:sp>
    </p:spTree>
    <p:extLst>
      <p:ext uri="{BB962C8B-B14F-4D97-AF65-F5344CB8AC3E}">
        <p14:creationId xmlns:p14="http://schemas.microsoft.com/office/powerpoint/2010/main" val="14165061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01033"/>
            <a:ext cx="8420100" cy="1308929"/>
          </a:xfrm>
        </p:spPr>
        <p:txBody>
          <a:bodyPr vert="horz" lIns="91440" tIns="45720" rIns="91440" bIns="45720" rtlCol="0" anchor="ctr" anchorCtr="0">
            <a:normAutofit/>
          </a:bodyPr>
          <a:lstStyle>
            <a:lvl1pPr algn="ctr">
              <a:defRPr lang="en-US" sz="4400" dirty="0">
                <a:solidFill>
                  <a:srgbClr val="19194D"/>
                </a:solidFill>
                <a:latin typeface="Calibri" pitchFamily="34" charset="0"/>
              </a:defRPr>
            </a:lvl1pPr>
          </a:lstStyle>
          <a:p>
            <a:pPr lvl="0" algn="ctr"/>
            <a:r>
              <a:rPr lang="ko-KR" altLang="en-US" smtClean="0"/>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nchor="b"/>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pic>
        <p:nvPicPr>
          <p:cNvPr id="10" name="Picture 10" descr="LB_logo_2col"/>
          <p:cNvPicPr>
            <a:picLocks noChangeAspect="1" noChangeArrowheads="1"/>
          </p:cNvPicPr>
          <p:nvPr userDrawn="1"/>
        </p:nvPicPr>
        <p:blipFill>
          <a:blip r:embed="rId2" cstate="print"/>
          <a:srcRect/>
          <a:stretch>
            <a:fillRect/>
          </a:stretch>
        </p:blipFill>
        <p:spPr bwMode="auto">
          <a:xfrm>
            <a:off x="613478" y="6352110"/>
            <a:ext cx="1192212" cy="306387"/>
          </a:xfrm>
          <a:prstGeom prst="rect">
            <a:avLst/>
          </a:prstGeom>
          <a:noFill/>
          <a:ln w="9525">
            <a:noFill/>
            <a:miter lim="800000"/>
            <a:headEnd/>
            <a:tailEnd/>
          </a:ln>
        </p:spPr>
      </p:pic>
      <p:sp>
        <p:nvSpPr>
          <p:cNvPr id="11" name="Text Box 13"/>
          <p:cNvSpPr txBox="1">
            <a:spLocks noChangeArrowheads="1"/>
          </p:cNvSpPr>
          <p:nvPr userDrawn="1"/>
        </p:nvSpPr>
        <p:spPr bwMode="auto">
          <a:xfrm>
            <a:off x="1893094" y="6309320"/>
            <a:ext cx="6119813" cy="391967"/>
          </a:xfrm>
          <a:prstGeom prst="rect">
            <a:avLst/>
          </a:prstGeom>
          <a:noFill/>
          <a:ln w="9525">
            <a:noFill/>
            <a:miter lim="800000"/>
            <a:headEnd/>
            <a:tailEnd/>
          </a:ln>
          <a:effectLst/>
        </p:spPr>
        <p:txBody>
          <a:bodyPr>
            <a:spAutoFit/>
          </a:bodyPr>
          <a:lstStyle/>
          <a:p>
            <a:pPr algn="ctr" fontAlgn="base">
              <a:lnSpc>
                <a:spcPct val="60000"/>
              </a:lnSpc>
              <a:spcBef>
                <a:spcPct val="50000"/>
              </a:spcBef>
              <a:spcAft>
                <a:spcPct val="0"/>
              </a:spcAft>
              <a:defRPr/>
            </a:pPr>
            <a:r>
              <a:rPr kumimoji="1" lang="en-US" altLang="ko-KR" sz="1100" dirty="0" err="1">
                <a:solidFill>
                  <a:srgbClr val="333399">
                    <a:lumMod val="50000"/>
                  </a:srgbClr>
                </a:solidFill>
                <a:ea typeface="굴림" pitchFamily="50" charset="-127"/>
              </a:rPr>
              <a:t>PolyMirae</a:t>
            </a:r>
            <a:r>
              <a:rPr kumimoji="1" lang="en-US" altLang="ko-KR" sz="1100" dirty="0">
                <a:solidFill>
                  <a:srgbClr val="333399">
                    <a:lumMod val="50000"/>
                  </a:srgbClr>
                </a:solidFill>
                <a:ea typeface="굴림" pitchFamily="50" charset="-127"/>
              </a:rPr>
              <a:t> is a joint venture between </a:t>
            </a:r>
            <a:r>
              <a:rPr kumimoji="1" lang="en-US" altLang="ko-KR" sz="1100" dirty="0" err="1">
                <a:solidFill>
                  <a:srgbClr val="333399">
                    <a:lumMod val="50000"/>
                  </a:srgbClr>
                </a:solidFill>
                <a:ea typeface="굴림" pitchFamily="50" charset="-127"/>
              </a:rPr>
              <a:t>LyondellBasell</a:t>
            </a:r>
            <a:r>
              <a:rPr kumimoji="1" lang="en-US" altLang="ko-KR" sz="1100" dirty="0">
                <a:solidFill>
                  <a:srgbClr val="333399">
                    <a:lumMod val="50000"/>
                  </a:srgbClr>
                </a:solidFill>
                <a:ea typeface="굴림" pitchFamily="50" charset="-127"/>
              </a:rPr>
              <a:t> and DAELIM</a:t>
            </a:r>
          </a:p>
          <a:p>
            <a:pPr algn="ctr" fontAlgn="base">
              <a:lnSpc>
                <a:spcPct val="60000"/>
              </a:lnSpc>
              <a:spcBef>
                <a:spcPct val="50000"/>
              </a:spcBef>
              <a:spcAft>
                <a:spcPct val="0"/>
              </a:spcAft>
              <a:defRPr/>
            </a:pPr>
            <a:r>
              <a:rPr kumimoji="1" lang="en-US" altLang="ko-KR" sz="1100" dirty="0">
                <a:solidFill>
                  <a:srgbClr val="333399">
                    <a:lumMod val="50000"/>
                  </a:srgbClr>
                </a:solidFill>
                <a:ea typeface="굴림" pitchFamily="50" charset="-127"/>
              </a:rPr>
              <a:t>It is a member of the </a:t>
            </a:r>
            <a:r>
              <a:rPr kumimoji="1" lang="en-US" altLang="ko-KR" sz="1100" dirty="0" err="1">
                <a:solidFill>
                  <a:srgbClr val="333399">
                    <a:lumMod val="50000"/>
                  </a:srgbClr>
                </a:solidFill>
                <a:ea typeface="굴림" pitchFamily="50" charset="-127"/>
              </a:rPr>
              <a:t>LyondellBasell</a:t>
            </a:r>
            <a:r>
              <a:rPr kumimoji="1" lang="en-US" altLang="ko-KR" sz="1100" dirty="0">
                <a:solidFill>
                  <a:srgbClr val="333399">
                    <a:lumMod val="50000"/>
                  </a:srgbClr>
                </a:solidFill>
                <a:ea typeface="굴림" pitchFamily="50" charset="-127"/>
              </a:rPr>
              <a:t> family of </a:t>
            </a:r>
            <a:r>
              <a:rPr kumimoji="1" lang="en-US" altLang="ko-KR" sz="1100" dirty="0" err="1">
                <a:solidFill>
                  <a:srgbClr val="333399">
                    <a:lumMod val="50000"/>
                  </a:srgbClr>
                </a:solidFill>
                <a:ea typeface="굴림" pitchFamily="50" charset="-127"/>
              </a:rPr>
              <a:t>polyolefins</a:t>
            </a:r>
            <a:r>
              <a:rPr kumimoji="1" lang="en-US" altLang="ko-KR" sz="1100" dirty="0">
                <a:solidFill>
                  <a:srgbClr val="333399">
                    <a:lumMod val="50000"/>
                  </a:srgbClr>
                </a:solidFill>
                <a:ea typeface="굴림" pitchFamily="50" charset="-127"/>
              </a:rPr>
              <a:t> companies</a:t>
            </a:r>
          </a:p>
        </p:txBody>
      </p:sp>
      <p:pic>
        <p:nvPicPr>
          <p:cNvPr id="12" name="그림 10" descr="New Daelim CI.jpg"/>
          <p:cNvPicPr>
            <a:picLocks noChangeAspect="1"/>
          </p:cNvPicPr>
          <p:nvPr userDrawn="1"/>
        </p:nvPicPr>
        <p:blipFill>
          <a:blip r:embed="rId3" cstate="print"/>
          <a:srcRect/>
          <a:stretch>
            <a:fillRect/>
          </a:stretch>
        </p:blipFill>
        <p:spPr bwMode="auto">
          <a:xfrm>
            <a:off x="8044283" y="6423547"/>
            <a:ext cx="1223963" cy="163513"/>
          </a:xfrm>
          <a:prstGeom prst="rect">
            <a:avLst/>
          </a:prstGeom>
          <a:noFill/>
          <a:ln w="9525">
            <a:noFill/>
            <a:miter lim="800000"/>
            <a:headEnd/>
            <a:tailEnd/>
          </a:ln>
        </p:spPr>
      </p:pic>
      <p:pic>
        <p:nvPicPr>
          <p:cNvPr id="13" name="그림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26060" y="188640"/>
            <a:ext cx="3189988" cy="845308"/>
          </a:xfrm>
          <a:prstGeom prst="rect">
            <a:avLst/>
          </a:prstGeom>
        </p:spPr>
      </p:pic>
    </p:spTree>
    <p:extLst>
      <p:ext uri="{BB962C8B-B14F-4D97-AF65-F5344CB8AC3E}">
        <p14:creationId xmlns:p14="http://schemas.microsoft.com/office/powerpoint/2010/main" val="27434355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1351664"/>
            <a:ext cx="8543925" cy="4946679"/>
          </a:xfrm>
        </p:spPr>
        <p:txBody>
          <a:bodyPr>
            <a:normAutofit/>
          </a:bodyPr>
          <a:lstStyle>
            <a:lvl1pPr>
              <a:defRPr sz="1800"/>
            </a:lvl1pPr>
            <a:lvl2pPr marL="685800" indent="-228600">
              <a:buFont typeface="Calibri" panose="020F0502020204030204" pitchFamily="34" charset="0"/>
              <a:buChar char="‒"/>
              <a:defRPr kumimoji="1" lang="ko-KR" altLang="en-US" sz="1800" kern="1200" dirty="0" smtClean="0">
                <a:solidFill>
                  <a:srgbClr val="19194D"/>
                </a:solidFill>
                <a:latin typeface="+mn-lt"/>
                <a:ea typeface="+mn-ea"/>
                <a:cs typeface="+mn-cs"/>
              </a:defRPr>
            </a:lvl2pPr>
            <a:lvl3pPr marL="1143000" indent="-228600">
              <a:buFont typeface="Arial" pitchFamily="34" charset="0"/>
              <a:buChar char="•"/>
              <a:defRPr sz="1800"/>
            </a:lvl3pPr>
            <a:lvl4pPr marL="685800" indent="-228600">
              <a:defRPr sz="1800"/>
            </a:lvl4pPr>
            <a:lvl5pPr marL="1943100" indent="0">
              <a:buNone/>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
        <p:nvSpPr>
          <p:cNvPr id="8" name="Rectangle 25"/>
          <p:cNvSpPr>
            <a:spLocks noChangeArrowheads="1"/>
          </p:cNvSpPr>
          <p:nvPr userDrawn="1"/>
        </p:nvSpPr>
        <p:spPr bwMode="auto">
          <a:xfrm>
            <a:off x="7556062" y="6593237"/>
            <a:ext cx="1774097" cy="228600"/>
          </a:xfrm>
          <a:prstGeom prst="rect">
            <a:avLst/>
          </a:prstGeom>
          <a:noFill/>
          <a:ln w="9525">
            <a:noFill/>
            <a:miter lim="800000"/>
            <a:headEnd/>
            <a:tailEnd/>
          </a:ln>
          <a:effectLst/>
        </p:spPr>
        <p:txBody>
          <a:bodyPr wrap="square" anchor="ctr" anchorCtr="0">
            <a:spAutoFit/>
          </a:bodyPr>
          <a:lstStyle/>
          <a:p>
            <a:pPr algn="r" eaLnBrk="0" latinLnBrk="0" hangingPunct="0">
              <a:defRPr/>
            </a:pPr>
            <a:r>
              <a:rPr kumimoji="0" lang="en-US" altLang="ko-KR" sz="900" dirty="0" smtClean="0">
                <a:solidFill>
                  <a:srgbClr val="336699"/>
                </a:solidFill>
                <a:latin typeface="Arial" charset="0"/>
                <a:ea typeface="휴먼엑스포" pitchFamily="18" charset="-127"/>
              </a:rPr>
              <a:t>|  www.polymirae.com  |</a:t>
            </a:r>
            <a:endParaRPr kumimoji="0" lang="en-US" altLang="ko-KR" sz="900" dirty="0">
              <a:solidFill>
                <a:srgbClr val="336699"/>
              </a:solidFill>
              <a:latin typeface="Arial" charset="0"/>
              <a:ea typeface="휴먼엑스포" pitchFamily="18" charset="-127"/>
            </a:endParaRPr>
          </a:p>
        </p:txBody>
      </p:sp>
      <p:sp>
        <p:nvSpPr>
          <p:cNvPr id="9" name="Title Placeholder 1"/>
          <p:cNvSpPr>
            <a:spLocks noGrp="1"/>
          </p:cNvSpPr>
          <p:nvPr>
            <p:ph type="title"/>
          </p:nvPr>
        </p:nvSpPr>
        <p:spPr>
          <a:xfrm>
            <a:off x="681038" y="264920"/>
            <a:ext cx="8543925" cy="887476"/>
          </a:xfrm>
          <a:prstGeom prst="rect">
            <a:avLst/>
          </a:prstGeom>
        </p:spPr>
        <p:txBody>
          <a:bodyPr vert="horz" lIns="91440" tIns="45720" rIns="91440" bIns="45720" rtlCol="0" anchor="ctr" anchorCtr="0">
            <a:normAutofit/>
          </a:bodyPr>
          <a:lstStyle>
            <a:lvl1pPr algn="l" defTabSz="914400" rtl="0" eaLnBrk="0" fontAlgn="base" latinLnBrk="1" hangingPunct="0">
              <a:lnSpc>
                <a:spcPct val="90000"/>
              </a:lnSpc>
              <a:spcBef>
                <a:spcPct val="0"/>
              </a:spcBef>
              <a:spcAft>
                <a:spcPct val="0"/>
              </a:spcAft>
              <a:buNone/>
              <a:defRPr kumimoji="1" lang="en-US" sz="2400" b="1" kern="1200" dirty="0">
                <a:solidFill>
                  <a:srgbClr val="336699"/>
                </a:solidFill>
                <a:latin typeface="+mn-lt"/>
                <a:ea typeface="+mj-ea"/>
                <a:cs typeface="+mj-cs"/>
              </a:defRPr>
            </a:lvl1pPr>
          </a:lstStyle>
          <a:p>
            <a:r>
              <a:rPr lang="ko-KR" altLang="en-US" smtClean="0"/>
              <a:t>마스터 제목 스타일 편집</a:t>
            </a:r>
            <a:endParaRPr lang="en-US" dirty="0"/>
          </a:p>
        </p:txBody>
      </p:sp>
      <p:cxnSp>
        <p:nvCxnSpPr>
          <p:cNvPr id="10" name="직선 연결선 9"/>
          <p:cNvCxnSpPr/>
          <p:nvPr userDrawn="1"/>
        </p:nvCxnSpPr>
        <p:spPr>
          <a:xfrm>
            <a:off x="681038" y="1152396"/>
            <a:ext cx="854392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슬라이드 번호 개체 틀 3"/>
          <p:cNvSpPr>
            <a:spLocks noGrp="1"/>
          </p:cNvSpPr>
          <p:nvPr>
            <p:ph type="sldNum" sz="quarter" idx="4"/>
          </p:nvPr>
        </p:nvSpPr>
        <p:spPr>
          <a:xfrm>
            <a:off x="589280" y="6600758"/>
            <a:ext cx="9316720" cy="221079"/>
          </a:xfrm>
          <a:prstGeom prst="rect">
            <a:avLst/>
          </a:prstGeom>
        </p:spPr>
        <p:txBody>
          <a:bodyPr vert="horz" lIns="91440" tIns="45720" rIns="91440" bIns="45720" rtlCol="0" anchor="ctr" anchorCtr="0"/>
          <a:lstStyle>
            <a:lvl1pPr algn="l">
              <a:defRPr sz="800">
                <a:solidFill>
                  <a:srgbClr val="5C85AD"/>
                </a:solidFill>
              </a:defRPr>
            </a:lvl1pPr>
          </a:lstStyle>
          <a:p>
            <a:fld id="{A9FE3437-0A8B-495C-A50A-983BB35DC7D5}" type="slidenum">
              <a:rPr lang="ko-KR" altLang="en-US" smtClean="0"/>
              <a:pPr/>
              <a:t>‹#›</a:t>
            </a:fld>
            <a:endParaRPr lang="ko-KR" altLang="en-US" dirty="0"/>
          </a:p>
        </p:txBody>
      </p:sp>
    </p:spTree>
    <p:extLst>
      <p:ext uri="{BB962C8B-B14F-4D97-AF65-F5344CB8AC3E}">
        <p14:creationId xmlns:p14="http://schemas.microsoft.com/office/powerpoint/2010/main" val="22969800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81038" y="264920"/>
            <a:ext cx="8543925" cy="887476"/>
          </a:xfrm>
          <a:prstGeom prst="rect">
            <a:avLst/>
          </a:prstGeom>
        </p:spPr>
        <p:txBody>
          <a:bodyPr vert="horz" lIns="91440" tIns="45720" rIns="91440" bIns="45720" rtlCol="0" anchor="ctr" anchorCtr="0">
            <a:normAutofit/>
          </a:bodyPr>
          <a:lstStyle>
            <a:lvl1pPr>
              <a:defRPr kumimoji="1" lang="en-US" sz="2400" dirty="0">
                <a:latin typeface="+mn-lt"/>
              </a:defRPr>
            </a:lvl1pPr>
          </a:lstStyle>
          <a:p>
            <a:pPr lvl="0" eaLnBrk="0" fontAlgn="base" hangingPunct="0">
              <a:spcAft>
                <a:spcPct val="0"/>
              </a:spcAft>
            </a:pPr>
            <a:r>
              <a:rPr lang="ko-KR" altLang="en-US" smtClean="0"/>
              <a:t>마스터 제목 스타일 편집</a:t>
            </a:r>
            <a:endParaRPr lang="en-US" dirty="0"/>
          </a:p>
        </p:txBody>
      </p:sp>
      <p:cxnSp>
        <p:nvCxnSpPr>
          <p:cNvPr id="4" name="직선 연결선 3"/>
          <p:cNvCxnSpPr/>
          <p:nvPr userDrawn="1"/>
        </p:nvCxnSpPr>
        <p:spPr>
          <a:xfrm>
            <a:off x="681038" y="1152396"/>
            <a:ext cx="854392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텍스트 개체 틀 6"/>
          <p:cNvSpPr>
            <a:spLocks noGrp="1"/>
          </p:cNvSpPr>
          <p:nvPr>
            <p:ph type="body" sz="quarter" idx="10"/>
          </p:nvPr>
        </p:nvSpPr>
        <p:spPr>
          <a:xfrm>
            <a:off x="681038" y="2363529"/>
            <a:ext cx="8543925" cy="3910373"/>
          </a:xfrm>
        </p:spPr>
        <p:txBody>
          <a:bodyPr>
            <a:normAutofit/>
          </a:bodyPr>
          <a:lstStyle>
            <a:lvl1pPr>
              <a:defRPr sz="1800"/>
            </a:lvl1pPr>
            <a:lvl2pPr marL="685800" indent="-228600">
              <a:buFont typeface="Calibri" panose="020F0502020204030204" pitchFamily="34" charset="0"/>
              <a:buChar char="‒"/>
              <a:defRPr kumimoji="1" lang="ko-KR" altLang="en-US" sz="1800" kern="1200" dirty="0" smtClean="0">
                <a:solidFill>
                  <a:srgbClr val="19194D"/>
                </a:solidFill>
                <a:latin typeface="+mn-lt"/>
                <a:ea typeface="+mn-ea"/>
                <a:cs typeface="+mn-cs"/>
              </a:defRPr>
            </a:lvl2pPr>
            <a:lvl3pPr marL="1143000" indent="-228600">
              <a:buFont typeface="Arial" pitchFamily="34" charset="0"/>
              <a:buChar char="•"/>
              <a:defRPr sz="18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
        <p:nvSpPr>
          <p:cNvPr id="9" name="텍스트 개체 틀 8"/>
          <p:cNvSpPr>
            <a:spLocks noGrp="1"/>
          </p:cNvSpPr>
          <p:nvPr>
            <p:ph type="body" sz="quarter" idx="11"/>
          </p:nvPr>
        </p:nvSpPr>
        <p:spPr>
          <a:xfrm>
            <a:off x="681038" y="1311205"/>
            <a:ext cx="8543925" cy="974436"/>
          </a:xfrm>
        </p:spPr>
        <p:txBody>
          <a:bodyPr>
            <a:normAutofit/>
          </a:bodyPr>
          <a:lstStyle>
            <a:lvl1pPr marL="0" indent="0">
              <a:buNone/>
              <a:defRPr sz="1800" b="1"/>
            </a:lvl1pPr>
          </a:lstStyle>
          <a:p>
            <a:pPr lvl="0"/>
            <a:r>
              <a:rPr lang="ko-KR" altLang="en-US" smtClean="0"/>
              <a:t>마스터 텍스트 스타일을 편집합니다</a:t>
            </a:r>
          </a:p>
        </p:txBody>
      </p:sp>
      <p:sp>
        <p:nvSpPr>
          <p:cNvPr id="15" name="Rectangle 25"/>
          <p:cNvSpPr>
            <a:spLocks noChangeArrowheads="1"/>
          </p:cNvSpPr>
          <p:nvPr userDrawn="1"/>
        </p:nvSpPr>
        <p:spPr bwMode="auto">
          <a:xfrm>
            <a:off x="7556062" y="6593237"/>
            <a:ext cx="1774097" cy="228600"/>
          </a:xfrm>
          <a:prstGeom prst="rect">
            <a:avLst/>
          </a:prstGeom>
          <a:noFill/>
          <a:ln w="9525">
            <a:noFill/>
            <a:miter lim="800000"/>
            <a:headEnd/>
            <a:tailEnd/>
          </a:ln>
          <a:effectLst/>
        </p:spPr>
        <p:txBody>
          <a:bodyPr wrap="square" anchor="ctr" anchorCtr="0">
            <a:spAutoFit/>
          </a:bodyPr>
          <a:lstStyle/>
          <a:p>
            <a:pPr algn="r" eaLnBrk="0" latinLnBrk="0" hangingPunct="0">
              <a:defRPr/>
            </a:pPr>
            <a:r>
              <a:rPr kumimoji="0" lang="en-US" altLang="ko-KR" sz="900" dirty="0" smtClean="0">
                <a:solidFill>
                  <a:srgbClr val="336699"/>
                </a:solidFill>
                <a:latin typeface="Arial" charset="0"/>
                <a:ea typeface="휴먼엑스포" pitchFamily="18" charset="-127"/>
              </a:rPr>
              <a:t>|  www.polymirae.com  |</a:t>
            </a:r>
            <a:endParaRPr kumimoji="0" lang="en-US" altLang="ko-KR" sz="900" dirty="0">
              <a:solidFill>
                <a:srgbClr val="336699"/>
              </a:solidFill>
              <a:latin typeface="Arial" charset="0"/>
              <a:ea typeface="휴먼엑스포" pitchFamily="18" charset="-127"/>
            </a:endParaRPr>
          </a:p>
        </p:txBody>
      </p:sp>
      <p:sp>
        <p:nvSpPr>
          <p:cNvPr id="8" name="슬라이드 번호 개체 틀 3"/>
          <p:cNvSpPr>
            <a:spLocks noGrp="1"/>
          </p:cNvSpPr>
          <p:nvPr>
            <p:ph type="sldNum" sz="quarter" idx="4"/>
          </p:nvPr>
        </p:nvSpPr>
        <p:spPr>
          <a:xfrm>
            <a:off x="589280" y="6600758"/>
            <a:ext cx="9316720" cy="221079"/>
          </a:xfrm>
          <a:prstGeom prst="rect">
            <a:avLst/>
          </a:prstGeom>
        </p:spPr>
        <p:txBody>
          <a:bodyPr vert="horz" lIns="91440" tIns="45720" rIns="91440" bIns="45720" rtlCol="0" anchor="ctr" anchorCtr="0"/>
          <a:lstStyle>
            <a:lvl1pPr algn="l">
              <a:defRPr sz="800">
                <a:solidFill>
                  <a:srgbClr val="5C85AD"/>
                </a:solidFill>
              </a:defRPr>
            </a:lvl1pPr>
          </a:lstStyle>
          <a:p>
            <a:fld id="{A9FE3437-0A8B-495C-A50A-983BB35DC7D5}" type="slidenum">
              <a:rPr lang="ko-KR" altLang="en-US" smtClean="0"/>
              <a:pPr/>
              <a:t>‹#›</a:t>
            </a:fld>
            <a:endParaRPr lang="ko-KR" altLang="en-US" dirty="0"/>
          </a:p>
        </p:txBody>
      </p:sp>
    </p:spTree>
    <p:extLst>
      <p:ext uri="{BB962C8B-B14F-4D97-AF65-F5344CB8AC3E}">
        <p14:creationId xmlns:p14="http://schemas.microsoft.com/office/powerpoint/2010/main" val="31993951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1038" y="1294578"/>
            <a:ext cx="4210050" cy="4963305"/>
          </a:xfrm>
        </p:spPr>
        <p:txBody>
          <a:bodyPr>
            <a:normAutofit/>
          </a:bodyPr>
          <a:lstStyle>
            <a:lvl1pPr>
              <a:defRPr sz="1800"/>
            </a:lvl1pPr>
            <a:lvl2pPr marL="685800" indent="-228600">
              <a:buFont typeface="Calibri" panose="020F0502020204030204" pitchFamily="34" charset="0"/>
              <a:buChar char="‒"/>
              <a:defRPr kumimoji="1" lang="ko-KR" altLang="en-US" sz="1800" kern="1200" dirty="0" smtClean="0">
                <a:solidFill>
                  <a:srgbClr val="19194D"/>
                </a:solidFill>
                <a:latin typeface="+mn-lt"/>
                <a:ea typeface="+mn-ea"/>
                <a:cs typeface="+mn-cs"/>
              </a:defRPr>
            </a:lvl2pPr>
            <a:lvl3pPr marL="1143000" indent="-228600">
              <a:buFont typeface="Arial" pitchFamily="34" charset="0"/>
              <a:buChar char="•"/>
              <a:defRPr sz="18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
        <p:nvSpPr>
          <p:cNvPr id="4" name="Content Placeholder 3"/>
          <p:cNvSpPr>
            <a:spLocks noGrp="1"/>
          </p:cNvSpPr>
          <p:nvPr>
            <p:ph sz="half" idx="2"/>
          </p:nvPr>
        </p:nvSpPr>
        <p:spPr>
          <a:xfrm>
            <a:off x="5014913" y="1294578"/>
            <a:ext cx="4210050" cy="4963305"/>
          </a:xfrm>
        </p:spPr>
        <p:txBody>
          <a:bodyPr>
            <a:normAutofit/>
          </a:bodyPr>
          <a:lstStyle>
            <a:lvl1pPr>
              <a:defRPr sz="1800"/>
            </a:lvl1pPr>
            <a:lvl2pPr marL="685800" indent="-228600">
              <a:defRPr kumimoji="1" lang="ko-KR" altLang="en-US" sz="1800" kern="1200" dirty="0" smtClean="0">
                <a:solidFill>
                  <a:srgbClr val="19194D"/>
                </a:solidFill>
                <a:latin typeface="+mn-lt"/>
                <a:ea typeface="+mn-ea"/>
                <a:cs typeface="+mn-cs"/>
              </a:defRPr>
            </a:lvl2pPr>
            <a:lvl3pPr marL="1200150" indent="-285750">
              <a:buFont typeface="Arial" pitchFamily="34" charset="0"/>
              <a:buChar char="•"/>
              <a:defRPr sz="18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
        <p:nvSpPr>
          <p:cNvPr id="12" name="Title Placeholder 1"/>
          <p:cNvSpPr>
            <a:spLocks noGrp="1"/>
          </p:cNvSpPr>
          <p:nvPr>
            <p:ph type="title"/>
          </p:nvPr>
        </p:nvSpPr>
        <p:spPr>
          <a:xfrm>
            <a:off x="681038" y="264920"/>
            <a:ext cx="8543925" cy="887476"/>
          </a:xfrm>
          <a:prstGeom prst="rect">
            <a:avLst/>
          </a:prstGeom>
        </p:spPr>
        <p:txBody>
          <a:bodyPr vert="horz" lIns="91440" tIns="45720" rIns="91440" bIns="45720" rtlCol="0" anchor="ctr" anchorCtr="0">
            <a:normAutofit/>
          </a:bodyPr>
          <a:lstStyle>
            <a:lvl1pPr>
              <a:defRPr kumimoji="1" lang="en-US" sz="2400" dirty="0">
                <a:latin typeface="+mn-lt"/>
              </a:defRPr>
            </a:lvl1pPr>
          </a:lstStyle>
          <a:p>
            <a:pPr lvl="0" eaLnBrk="0" fontAlgn="base" hangingPunct="0">
              <a:spcAft>
                <a:spcPct val="0"/>
              </a:spcAft>
            </a:pPr>
            <a:r>
              <a:rPr lang="ko-KR" altLang="en-US" smtClean="0"/>
              <a:t>마스터 제목 스타일 편집</a:t>
            </a:r>
            <a:endParaRPr lang="en-US" dirty="0"/>
          </a:p>
        </p:txBody>
      </p:sp>
      <p:cxnSp>
        <p:nvCxnSpPr>
          <p:cNvPr id="13" name="직선 연결선 12"/>
          <p:cNvCxnSpPr/>
          <p:nvPr userDrawn="1"/>
        </p:nvCxnSpPr>
        <p:spPr>
          <a:xfrm>
            <a:off x="681038" y="1152396"/>
            <a:ext cx="854392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25"/>
          <p:cNvSpPr>
            <a:spLocks noChangeArrowheads="1"/>
          </p:cNvSpPr>
          <p:nvPr userDrawn="1"/>
        </p:nvSpPr>
        <p:spPr bwMode="auto">
          <a:xfrm>
            <a:off x="7556062" y="6593237"/>
            <a:ext cx="1774097" cy="228600"/>
          </a:xfrm>
          <a:prstGeom prst="rect">
            <a:avLst/>
          </a:prstGeom>
          <a:noFill/>
          <a:ln w="9525">
            <a:noFill/>
            <a:miter lim="800000"/>
            <a:headEnd/>
            <a:tailEnd/>
          </a:ln>
          <a:effectLst/>
        </p:spPr>
        <p:txBody>
          <a:bodyPr wrap="square" anchor="ctr" anchorCtr="0">
            <a:spAutoFit/>
          </a:bodyPr>
          <a:lstStyle/>
          <a:p>
            <a:pPr algn="r" eaLnBrk="0" latinLnBrk="0" hangingPunct="0">
              <a:defRPr/>
            </a:pPr>
            <a:r>
              <a:rPr kumimoji="0" lang="en-US" altLang="ko-KR" sz="900" dirty="0" smtClean="0">
                <a:solidFill>
                  <a:srgbClr val="336699"/>
                </a:solidFill>
                <a:latin typeface="Arial" charset="0"/>
                <a:ea typeface="휴먼엑스포" pitchFamily="18" charset="-127"/>
              </a:rPr>
              <a:t>|  www.polymirae.com  |</a:t>
            </a:r>
            <a:endParaRPr kumimoji="0" lang="en-US" altLang="ko-KR" sz="900" dirty="0">
              <a:solidFill>
                <a:srgbClr val="336699"/>
              </a:solidFill>
              <a:latin typeface="Arial" charset="0"/>
              <a:ea typeface="휴먼엑스포" pitchFamily="18" charset="-127"/>
            </a:endParaRPr>
          </a:p>
        </p:txBody>
      </p:sp>
      <p:sp>
        <p:nvSpPr>
          <p:cNvPr id="8" name="슬라이드 번호 개체 틀 3"/>
          <p:cNvSpPr>
            <a:spLocks noGrp="1"/>
          </p:cNvSpPr>
          <p:nvPr>
            <p:ph type="sldNum" sz="quarter" idx="4"/>
          </p:nvPr>
        </p:nvSpPr>
        <p:spPr>
          <a:xfrm>
            <a:off x="589280" y="6600758"/>
            <a:ext cx="9316720" cy="221079"/>
          </a:xfrm>
          <a:prstGeom prst="rect">
            <a:avLst/>
          </a:prstGeom>
        </p:spPr>
        <p:txBody>
          <a:bodyPr vert="horz" lIns="91440" tIns="45720" rIns="91440" bIns="45720" rtlCol="0" anchor="ctr" anchorCtr="0"/>
          <a:lstStyle>
            <a:lvl1pPr algn="l">
              <a:defRPr sz="800">
                <a:solidFill>
                  <a:srgbClr val="5C85AD"/>
                </a:solidFill>
              </a:defRPr>
            </a:lvl1pPr>
          </a:lstStyle>
          <a:p>
            <a:fld id="{A9FE3437-0A8B-495C-A50A-983BB35DC7D5}" type="slidenum">
              <a:rPr lang="ko-KR" altLang="en-US" smtClean="0"/>
              <a:pPr/>
              <a:t>‹#›</a:t>
            </a:fld>
            <a:endParaRPr lang="ko-KR" altLang="en-US" dirty="0"/>
          </a:p>
        </p:txBody>
      </p:sp>
    </p:spTree>
    <p:extLst>
      <p:ext uri="{BB962C8B-B14F-4D97-AF65-F5344CB8AC3E}">
        <p14:creationId xmlns:p14="http://schemas.microsoft.com/office/powerpoint/2010/main" val="24155181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8" name="Rectangle 25"/>
          <p:cNvSpPr>
            <a:spLocks noChangeArrowheads="1"/>
          </p:cNvSpPr>
          <p:nvPr userDrawn="1"/>
        </p:nvSpPr>
        <p:spPr bwMode="auto">
          <a:xfrm>
            <a:off x="7556062" y="6593237"/>
            <a:ext cx="1774097" cy="228600"/>
          </a:xfrm>
          <a:prstGeom prst="rect">
            <a:avLst/>
          </a:prstGeom>
          <a:noFill/>
          <a:ln w="9525">
            <a:noFill/>
            <a:miter lim="800000"/>
            <a:headEnd/>
            <a:tailEnd/>
          </a:ln>
          <a:effectLst/>
        </p:spPr>
        <p:txBody>
          <a:bodyPr wrap="square" anchor="ctr" anchorCtr="0">
            <a:spAutoFit/>
          </a:bodyPr>
          <a:lstStyle/>
          <a:p>
            <a:pPr algn="r" eaLnBrk="0" latinLnBrk="0" hangingPunct="0">
              <a:defRPr/>
            </a:pPr>
            <a:r>
              <a:rPr kumimoji="0" lang="en-US" altLang="ko-KR" sz="900" dirty="0" smtClean="0">
                <a:solidFill>
                  <a:srgbClr val="336699"/>
                </a:solidFill>
                <a:latin typeface="Arial" charset="0"/>
                <a:ea typeface="휴먼엑스포" pitchFamily="18" charset="-127"/>
              </a:rPr>
              <a:t>|  www.polymirae.com  |</a:t>
            </a:r>
            <a:endParaRPr kumimoji="0" lang="en-US" altLang="ko-KR" sz="900" dirty="0">
              <a:solidFill>
                <a:srgbClr val="336699"/>
              </a:solidFill>
              <a:latin typeface="Arial" charset="0"/>
              <a:ea typeface="휴먼엑스포" pitchFamily="18" charset="-127"/>
            </a:endParaRPr>
          </a:p>
        </p:txBody>
      </p:sp>
      <p:sp>
        <p:nvSpPr>
          <p:cNvPr id="4" name="슬라이드 번호 개체 틀 3"/>
          <p:cNvSpPr>
            <a:spLocks noGrp="1"/>
          </p:cNvSpPr>
          <p:nvPr>
            <p:ph type="sldNum" sz="quarter" idx="4"/>
          </p:nvPr>
        </p:nvSpPr>
        <p:spPr>
          <a:xfrm>
            <a:off x="589280" y="6600758"/>
            <a:ext cx="9316720" cy="221079"/>
          </a:xfrm>
          <a:prstGeom prst="rect">
            <a:avLst/>
          </a:prstGeom>
        </p:spPr>
        <p:txBody>
          <a:bodyPr vert="horz" lIns="91440" tIns="45720" rIns="91440" bIns="45720" rtlCol="0" anchor="ctr" anchorCtr="0"/>
          <a:lstStyle>
            <a:lvl1pPr algn="l">
              <a:defRPr sz="800">
                <a:solidFill>
                  <a:srgbClr val="5C85AD"/>
                </a:solidFill>
              </a:defRPr>
            </a:lvl1pPr>
          </a:lstStyle>
          <a:p>
            <a:fld id="{A9FE3437-0A8B-495C-A50A-983BB35DC7D5}" type="slidenum">
              <a:rPr lang="ko-KR" altLang="en-US" smtClean="0"/>
              <a:pPr/>
              <a:t>‹#›</a:t>
            </a:fld>
            <a:endParaRPr lang="ko-KR" altLang="en-US" dirty="0"/>
          </a:p>
        </p:txBody>
      </p:sp>
      <p:graphicFrame>
        <p:nvGraphicFramePr>
          <p:cNvPr id="5" name="표 4"/>
          <p:cNvGraphicFramePr>
            <a:graphicFrameLocks noGrp="1"/>
          </p:cNvGraphicFramePr>
          <p:nvPr userDrawn="1">
            <p:extLst>
              <p:ext uri="{D42A27DB-BD31-4B8C-83A1-F6EECF244321}">
                <p14:modId xmlns:p14="http://schemas.microsoft.com/office/powerpoint/2010/main" val="973657650"/>
              </p:ext>
            </p:extLst>
          </p:nvPr>
        </p:nvGraphicFramePr>
        <p:xfrm>
          <a:off x="638356" y="557843"/>
          <a:ext cx="8640000" cy="1009845"/>
        </p:xfrm>
        <a:graphic>
          <a:graphicData uri="http://schemas.openxmlformats.org/drawingml/2006/table">
            <a:tbl>
              <a:tblPr firstRow="1" bandRow="1">
                <a:tableStyleId>{5940675A-B579-460E-94D1-54222C63F5DA}</a:tableStyleId>
              </a:tblPr>
              <a:tblGrid>
                <a:gridCol w="900000"/>
                <a:gridCol w="1980000"/>
                <a:gridCol w="900000"/>
                <a:gridCol w="1980000"/>
                <a:gridCol w="900000"/>
                <a:gridCol w="1980000"/>
              </a:tblGrid>
              <a:tr h="212097">
                <a:tc gridSpan="6">
                  <a:txBody>
                    <a:bodyPr/>
                    <a:lstStyle/>
                    <a:p>
                      <a:pPr marL="0" algn="ctr" defTabSz="914400" rtl="0" eaLnBrk="1" fontAlgn="ctr" latinLnBrk="1" hangingPunct="1"/>
                      <a:r>
                        <a:rPr lang="en-US" altLang="ko-KR" sz="1100" b="1" dirty="0" smtClean="0">
                          <a:latin typeface="Arial" pitchFamily="34" charset="0"/>
                        </a:rPr>
                        <a:t>To-Be </a:t>
                      </a:r>
                      <a:r>
                        <a:rPr lang="ko-KR" altLang="en-US" sz="1100" b="1" smtClean="0">
                          <a:latin typeface="Arial" pitchFamily="34" charset="0"/>
                        </a:rPr>
                        <a:t>프로세스</a:t>
                      </a:r>
                      <a:endParaRPr lang="ko-KR" altLang="en-US" sz="11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anchor="ctr">
                    <a:solidFill>
                      <a:schemeClr val="bg1">
                        <a:lumMod val="85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250255">
                <a:tc>
                  <a:txBody>
                    <a:bodyPr/>
                    <a:lstStyle/>
                    <a:p>
                      <a:pPr latinLnBrk="1"/>
                      <a:r>
                        <a:rPr lang="ko-KR" altLang="en-US" sz="800" b="1" dirty="0" smtClean="0"/>
                        <a:t>프로젝트 명</a:t>
                      </a:r>
                      <a:endParaRPr lang="ko-KR" altLang="en-US" sz="800" b="1" dirty="0"/>
                    </a:p>
                  </a:txBody>
                  <a:tcPr anchor="ctr">
                    <a:solidFill>
                      <a:schemeClr val="bg1">
                        <a:lumMod val="85000"/>
                      </a:schemeClr>
                    </a:solidFill>
                  </a:tcPr>
                </a:tc>
                <a:tc>
                  <a:txBody>
                    <a:bodyPr/>
                    <a:lstStyle/>
                    <a:p>
                      <a:pPr latinLnBrk="1"/>
                      <a:r>
                        <a:rPr lang="en-US" altLang="ko-KR" sz="800" b="1" dirty="0" smtClean="0"/>
                        <a:t>Intranet</a:t>
                      </a:r>
                      <a:r>
                        <a:rPr lang="en-US" altLang="ko-KR" sz="800" b="1" baseline="0" dirty="0" smtClean="0"/>
                        <a:t> Implementation Project</a:t>
                      </a:r>
                      <a:endParaRPr lang="ko-KR" altLang="en-US" sz="800" b="1" dirty="0"/>
                    </a:p>
                  </a:txBody>
                  <a:tcPr anchor="ctr"/>
                </a:tc>
                <a:tc>
                  <a:txBody>
                    <a:bodyPr/>
                    <a:lstStyle/>
                    <a:p>
                      <a:pPr latinLnBrk="1"/>
                      <a:r>
                        <a:rPr lang="ko-KR" altLang="en-US" sz="800" b="1" dirty="0" smtClean="0"/>
                        <a:t>단계</a:t>
                      </a:r>
                      <a:endParaRPr lang="ko-KR" altLang="en-US" sz="800" b="1" dirty="0"/>
                    </a:p>
                  </a:txBody>
                  <a:tcPr anchor="ctr">
                    <a:solidFill>
                      <a:schemeClr val="bg1">
                        <a:lumMod val="85000"/>
                      </a:schemeClr>
                    </a:solidFill>
                  </a:tcPr>
                </a:tc>
                <a:tc>
                  <a:txBody>
                    <a:bodyPr/>
                    <a:lstStyle/>
                    <a:p>
                      <a:pPr latinLnBrk="1"/>
                      <a:r>
                        <a:rPr lang="ko-KR" altLang="en-US" sz="800" b="1" dirty="0" smtClean="0"/>
                        <a:t>설계</a:t>
                      </a:r>
                      <a:endParaRPr lang="ko-KR" altLang="en-US" sz="800" b="1" dirty="0"/>
                    </a:p>
                  </a:txBody>
                  <a:tcPr anchor="ctr"/>
                </a:tc>
                <a:tc>
                  <a:txBody>
                    <a:bodyPr/>
                    <a:lstStyle/>
                    <a:p>
                      <a:pPr latinLnBrk="1"/>
                      <a:r>
                        <a:rPr lang="ko-KR" altLang="en-US" sz="800" b="1" dirty="0" smtClean="0"/>
                        <a:t>산출물 명</a:t>
                      </a:r>
                      <a:endParaRPr lang="ko-KR" altLang="en-US" sz="800" b="1" dirty="0"/>
                    </a:p>
                  </a:txBody>
                  <a:tcPr anchor="ctr">
                    <a:solidFill>
                      <a:schemeClr val="bg1">
                        <a:lumMod val="85000"/>
                      </a:schemeClr>
                    </a:solidFill>
                  </a:tcPr>
                </a:tc>
                <a:tc>
                  <a:txBody>
                    <a:bodyPr/>
                    <a:lstStyle/>
                    <a:p>
                      <a:pPr latinLnBrk="1"/>
                      <a:endParaRPr lang="ko-KR" altLang="en-US" sz="800" b="1" dirty="0"/>
                    </a:p>
                  </a:txBody>
                  <a:tcPr anchor="ctr"/>
                </a:tc>
              </a:tr>
              <a:tr h="250255">
                <a:tc>
                  <a:txBody>
                    <a:bodyPr/>
                    <a:lstStyle/>
                    <a:p>
                      <a:pPr latinLnBrk="1"/>
                      <a:r>
                        <a:rPr lang="ko-KR" altLang="en-US" sz="800" b="1" dirty="0" smtClean="0"/>
                        <a:t>작성자</a:t>
                      </a:r>
                      <a:endParaRPr lang="ko-KR" altLang="en-US" sz="800" b="1" dirty="0"/>
                    </a:p>
                  </a:txBody>
                  <a:tcPr anchor="ctr">
                    <a:solidFill>
                      <a:schemeClr val="bg1">
                        <a:lumMod val="85000"/>
                      </a:schemeClr>
                    </a:solidFill>
                  </a:tcPr>
                </a:tc>
                <a:tc>
                  <a:txBody>
                    <a:bodyPr/>
                    <a:lstStyle/>
                    <a:p>
                      <a:pPr latinLnBrk="1"/>
                      <a:r>
                        <a:rPr lang="ko-KR" altLang="en-US" sz="800" b="1" dirty="0" smtClean="0"/>
                        <a:t>이성헌</a:t>
                      </a:r>
                      <a:endParaRPr lang="ko-KR" altLang="en-US" sz="800" b="1" dirty="0"/>
                    </a:p>
                  </a:txBody>
                  <a:tcPr anchor="ctr"/>
                </a:tc>
                <a:tc>
                  <a:txBody>
                    <a:bodyPr/>
                    <a:lstStyle/>
                    <a:p>
                      <a:pPr latinLnBrk="1"/>
                      <a:r>
                        <a:rPr lang="ko-KR" altLang="en-US" sz="800" b="1" dirty="0" smtClean="0"/>
                        <a:t>부서</a:t>
                      </a:r>
                      <a:endParaRPr lang="ko-KR" altLang="en-US" sz="800" b="1" dirty="0"/>
                    </a:p>
                  </a:txBody>
                  <a:tcPr anchor="ctr">
                    <a:solidFill>
                      <a:schemeClr val="bg1">
                        <a:lumMod val="85000"/>
                      </a:schemeClr>
                    </a:solidFill>
                  </a:tcPr>
                </a:tc>
                <a:tc>
                  <a:txBody>
                    <a:bodyPr/>
                    <a:lstStyle/>
                    <a:p>
                      <a:pPr latinLnBrk="1"/>
                      <a:r>
                        <a:rPr lang="ko-KR" altLang="en-US" sz="800" b="1" dirty="0" err="1" smtClean="0"/>
                        <a:t>이너인포</a:t>
                      </a:r>
                      <a:endParaRPr lang="ko-KR" altLang="en-US" sz="800" b="1" dirty="0"/>
                    </a:p>
                  </a:txBody>
                  <a:tcPr anchor="ctr"/>
                </a:tc>
                <a:tc>
                  <a:txBody>
                    <a:bodyPr/>
                    <a:lstStyle/>
                    <a:p>
                      <a:pPr latinLnBrk="1"/>
                      <a:r>
                        <a:rPr lang="en-US" altLang="ko-KR" sz="800" b="1" dirty="0" smtClean="0"/>
                        <a:t>Version</a:t>
                      </a:r>
                      <a:endParaRPr lang="ko-KR" altLang="en-US" sz="800" b="1" dirty="0"/>
                    </a:p>
                  </a:txBody>
                  <a:tcPr anchor="ctr">
                    <a:solidFill>
                      <a:schemeClr val="bg1">
                        <a:lumMod val="85000"/>
                      </a:schemeClr>
                    </a:solidFill>
                  </a:tcPr>
                </a:tc>
                <a:tc>
                  <a:txBody>
                    <a:bodyPr/>
                    <a:lstStyle/>
                    <a:p>
                      <a:pPr latinLnBrk="1"/>
                      <a:r>
                        <a:rPr lang="en-US" altLang="ko-KR" sz="800" b="1" dirty="0" smtClean="0"/>
                        <a:t>1.0</a:t>
                      </a:r>
                      <a:endParaRPr lang="ko-KR" altLang="en-US" sz="800" b="1" dirty="0"/>
                    </a:p>
                  </a:txBody>
                  <a:tcPr anchor="ctr"/>
                </a:tc>
              </a:tr>
              <a:tr h="250255">
                <a:tc>
                  <a:txBody>
                    <a:bodyPr/>
                    <a:lstStyle/>
                    <a:p>
                      <a:pPr latinLnBrk="1"/>
                      <a:r>
                        <a:rPr lang="ko-KR" altLang="en-US" sz="800" b="1" dirty="0" smtClean="0"/>
                        <a:t>검토자</a:t>
                      </a:r>
                      <a:endParaRPr lang="ko-KR" altLang="en-US" sz="800" b="1" dirty="0"/>
                    </a:p>
                  </a:txBody>
                  <a:tcPr anchor="ctr">
                    <a:solidFill>
                      <a:schemeClr val="bg1">
                        <a:lumMod val="85000"/>
                      </a:schemeClr>
                    </a:solidFill>
                  </a:tcPr>
                </a:tc>
                <a:tc>
                  <a:txBody>
                    <a:bodyPr/>
                    <a:lstStyle/>
                    <a:p>
                      <a:pPr latinLnBrk="1"/>
                      <a:endParaRPr lang="ko-KR" altLang="en-US" sz="800" b="1" dirty="0"/>
                    </a:p>
                  </a:txBody>
                  <a:tcPr anchor="ctr"/>
                </a:tc>
                <a:tc>
                  <a:txBody>
                    <a:bodyPr/>
                    <a:lstStyle/>
                    <a:p>
                      <a:pPr latinLnBrk="1"/>
                      <a:endParaRPr lang="ko-KR" altLang="en-US" sz="800" b="1" dirty="0"/>
                    </a:p>
                  </a:txBody>
                  <a:tcPr anchor="ctr">
                    <a:solidFill>
                      <a:schemeClr val="bg1">
                        <a:lumMod val="85000"/>
                      </a:schemeClr>
                    </a:solidFill>
                  </a:tcPr>
                </a:tc>
                <a:tc>
                  <a:txBody>
                    <a:bodyPr/>
                    <a:lstStyle/>
                    <a:p>
                      <a:pPr latinLnBrk="1"/>
                      <a:endParaRPr lang="ko-KR" altLang="en-US" sz="800" b="1" dirty="0"/>
                    </a:p>
                  </a:txBody>
                  <a:tcPr anchor="ctr"/>
                </a:tc>
                <a:tc>
                  <a:txBody>
                    <a:bodyPr/>
                    <a:lstStyle/>
                    <a:p>
                      <a:pPr latinLnBrk="1"/>
                      <a:r>
                        <a:rPr lang="en-US" altLang="ko-KR" sz="800" b="1" dirty="0" smtClean="0"/>
                        <a:t>Modified Date</a:t>
                      </a:r>
                      <a:endParaRPr lang="ko-KR" altLang="en-US" sz="800" b="1" dirty="0"/>
                    </a:p>
                  </a:txBody>
                  <a:tcPr anchor="ctr">
                    <a:solidFill>
                      <a:schemeClr val="bg1">
                        <a:lumMod val="85000"/>
                      </a:schemeClr>
                    </a:solidFill>
                  </a:tcPr>
                </a:tc>
                <a:tc>
                  <a:txBody>
                    <a:bodyPr/>
                    <a:lstStyle/>
                    <a:p>
                      <a:pPr latinLnBrk="1"/>
                      <a:fld id="{19F435B5-86BD-4077-96F2-73943083FF2F}" type="datetime3">
                        <a:rPr lang="en-US" altLang="ko-KR" sz="800" b="1" smtClean="0"/>
                        <a:t>4 August 2016</a:t>
                      </a:fld>
                      <a:endParaRPr lang="ko-KR" altLang="en-US" sz="800" b="1" dirty="0"/>
                    </a:p>
                  </a:txBody>
                  <a:tcPr anchor="ctr"/>
                </a:tc>
              </a:tr>
            </a:tbl>
          </a:graphicData>
        </a:graphic>
      </p:graphicFrame>
    </p:spTree>
    <p:extLst>
      <p:ext uri="{BB962C8B-B14F-4D97-AF65-F5344CB8AC3E}">
        <p14:creationId xmlns:p14="http://schemas.microsoft.com/office/powerpoint/2010/main" val="33943985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6060" y="188640"/>
            <a:ext cx="3189988" cy="845308"/>
          </a:xfrm>
          <a:prstGeom prst="rect">
            <a:avLst/>
          </a:prstGeom>
        </p:spPr>
      </p:pic>
      <p:sp>
        <p:nvSpPr>
          <p:cNvPr id="7" name="Text Box 7"/>
          <p:cNvSpPr txBox="1">
            <a:spLocks noChangeArrowheads="1"/>
          </p:cNvSpPr>
          <p:nvPr userDrawn="1"/>
        </p:nvSpPr>
        <p:spPr bwMode="auto">
          <a:xfrm>
            <a:off x="584730" y="3885930"/>
            <a:ext cx="8659152" cy="1661993"/>
          </a:xfrm>
          <a:prstGeom prst="rect">
            <a:avLst/>
          </a:prstGeom>
          <a:noFill/>
          <a:ln w="9525">
            <a:noFill/>
            <a:miter lim="800000"/>
            <a:headEnd/>
            <a:tailEnd/>
          </a:ln>
          <a:effectLst/>
        </p:spPr>
        <p:txBody>
          <a:bodyPr>
            <a:spAutoFit/>
          </a:bodyPr>
          <a:lstStyle/>
          <a:p>
            <a:pPr algn="just" fontAlgn="base">
              <a:spcBef>
                <a:spcPct val="50000"/>
              </a:spcBef>
              <a:spcAft>
                <a:spcPct val="0"/>
              </a:spcAft>
              <a:defRPr/>
            </a:pPr>
            <a:r>
              <a:rPr kumimoji="1" lang="en-US" altLang="ko-KR" sz="1200" dirty="0">
                <a:solidFill>
                  <a:srgbClr val="19194D"/>
                </a:solidFill>
                <a:latin typeface="+mn-lt"/>
              </a:rPr>
              <a:t>Disclaimer :</a:t>
            </a:r>
          </a:p>
          <a:p>
            <a:pPr algn="just" fontAlgn="base">
              <a:spcBef>
                <a:spcPct val="50000"/>
              </a:spcBef>
              <a:spcAft>
                <a:spcPct val="0"/>
              </a:spcAft>
              <a:defRPr/>
            </a:pPr>
            <a:r>
              <a:rPr kumimoji="1" lang="en-US" altLang="ko-KR" sz="1200" dirty="0">
                <a:solidFill>
                  <a:srgbClr val="19194D"/>
                </a:solidFill>
                <a:latin typeface="+mn-lt"/>
              </a:rPr>
              <a:t>The statements in this presentation relating to matters that are not historical facts are forward-looking statements. These forward-looking statements are based upon the current beliefs and expectations of management, and are subject to significant risks and uncertainties. Actual results could differ materially based on factors including, but not limited to, availability, cost and price volatility of raw materials and utilities; supply/demand balances; industry production capacities and operating rates; and worldwide economies; legal, tax and environmental proceedings; cyclical nature of the chemical and refining industries; operating interruptions; current and potential governmental regulatory actions; terrorist acts; international political unrest; competitive products and pricing; technological developments; our ability to implement our business strategies; access to capital markets; and other risk factors. </a:t>
            </a:r>
          </a:p>
        </p:txBody>
      </p:sp>
      <p:pic>
        <p:nvPicPr>
          <p:cNvPr id="8" name="Picture 10" descr="LB_logo_2col"/>
          <p:cNvPicPr>
            <a:picLocks noChangeAspect="1" noChangeArrowheads="1"/>
          </p:cNvPicPr>
          <p:nvPr userDrawn="1"/>
        </p:nvPicPr>
        <p:blipFill>
          <a:blip r:embed="rId3" cstate="print"/>
          <a:srcRect/>
          <a:stretch>
            <a:fillRect/>
          </a:stretch>
        </p:blipFill>
        <p:spPr bwMode="auto">
          <a:xfrm>
            <a:off x="742950" y="6352110"/>
            <a:ext cx="1192212" cy="306387"/>
          </a:xfrm>
          <a:prstGeom prst="rect">
            <a:avLst/>
          </a:prstGeom>
          <a:noFill/>
          <a:ln w="9525">
            <a:noFill/>
            <a:miter lim="800000"/>
            <a:headEnd/>
            <a:tailEnd/>
          </a:ln>
        </p:spPr>
      </p:pic>
      <p:sp>
        <p:nvSpPr>
          <p:cNvPr id="9" name="Text Box 13"/>
          <p:cNvSpPr txBox="1">
            <a:spLocks noChangeArrowheads="1"/>
          </p:cNvSpPr>
          <p:nvPr userDrawn="1"/>
        </p:nvSpPr>
        <p:spPr bwMode="auto">
          <a:xfrm>
            <a:off x="1893094" y="6309320"/>
            <a:ext cx="6119813" cy="391967"/>
          </a:xfrm>
          <a:prstGeom prst="rect">
            <a:avLst/>
          </a:prstGeom>
          <a:noFill/>
          <a:ln w="9525">
            <a:noFill/>
            <a:miter lim="800000"/>
            <a:headEnd/>
            <a:tailEnd/>
          </a:ln>
          <a:effectLst/>
        </p:spPr>
        <p:txBody>
          <a:bodyPr>
            <a:spAutoFit/>
          </a:bodyPr>
          <a:lstStyle/>
          <a:p>
            <a:pPr algn="ctr" fontAlgn="base">
              <a:lnSpc>
                <a:spcPct val="60000"/>
              </a:lnSpc>
              <a:spcBef>
                <a:spcPct val="50000"/>
              </a:spcBef>
              <a:spcAft>
                <a:spcPct val="0"/>
              </a:spcAft>
              <a:defRPr/>
            </a:pPr>
            <a:r>
              <a:rPr kumimoji="1" lang="en-US" altLang="ko-KR" sz="1100" dirty="0" err="1">
                <a:solidFill>
                  <a:srgbClr val="333399">
                    <a:lumMod val="50000"/>
                  </a:srgbClr>
                </a:solidFill>
                <a:ea typeface="굴림" pitchFamily="50" charset="-127"/>
              </a:rPr>
              <a:t>PolyMirae</a:t>
            </a:r>
            <a:r>
              <a:rPr kumimoji="1" lang="en-US" altLang="ko-KR" sz="1100" dirty="0">
                <a:solidFill>
                  <a:srgbClr val="333399">
                    <a:lumMod val="50000"/>
                  </a:srgbClr>
                </a:solidFill>
                <a:ea typeface="굴림" pitchFamily="50" charset="-127"/>
              </a:rPr>
              <a:t> is a joint venture between </a:t>
            </a:r>
            <a:r>
              <a:rPr kumimoji="1" lang="en-US" altLang="ko-KR" sz="1100" dirty="0" err="1">
                <a:solidFill>
                  <a:srgbClr val="333399">
                    <a:lumMod val="50000"/>
                  </a:srgbClr>
                </a:solidFill>
                <a:ea typeface="굴림" pitchFamily="50" charset="-127"/>
              </a:rPr>
              <a:t>LyondellBasell</a:t>
            </a:r>
            <a:r>
              <a:rPr kumimoji="1" lang="en-US" altLang="ko-KR" sz="1100" dirty="0">
                <a:solidFill>
                  <a:srgbClr val="333399">
                    <a:lumMod val="50000"/>
                  </a:srgbClr>
                </a:solidFill>
                <a:ea typeface="굴림" pitchFamily="50" charset="-127"/>
              </a:rPr>
              <a:t> and DAELIM</a:t>
            </a:r>
          </a:p>
          <a:p>
            <a:pPr algn="ctr" fontAlgn="base">
              <a:lnSpc>
                <a:spcPct val="60000"/>
              </a:lnSpc>
              <a:spcBef>
                <a:spcPct val="50000"/>
              </a:spcBef>
              <a:spcAft>
                <a:spcPct val="0"/>
              </a:spcAft>
              <a:defRPr/>
            </a:pPr>
            <a:r>
              <a:rPr kumimoji="1" lang="en-US" altLang="ko-KR" sz="1100" dirty="0">
                <a:solidFill>
                  <a:srgbClr val="333399">
                    <a:lumMod val="50000"/>
                  </a:srgbClr>
                </a:solidFill>
                <a:ea typeface="굴림" pitchFamily="50" charset="-127"/>
              </a:rPr>
              <a:t>It is a member of the </a:t>
            </a:r>
            <a:r>
              <a:rPr kumimoji="1" lang="en-US" altLang="ko-KR" sz="1100" dirty="0" err="1">
                <a:solidFill>
                  <a:srgbClr val="333399">
                    <a:lumMod val="50000"/>
                  </a:srgbClr>
                </a:solidFill>
                <a:ea typeface="굴림" pitchFamily="50" charset="-127"/>
              </a:rPr>
              <a:t>LyondellBasell</a:t>
            </a:r>
            <a:r>
              <a:rPr kumimoji="1" lang="en-US" altLang="ko-KR" sz="1100" dirty="0">
                <a:solidFill>
                  <a:srgbClr val="333399">
                    <a:lumMod val="50000"/>
                  </a:srgbClr>
                </a:solidFill>
                <a:ea typeface="굴림" pitchFamily="50" charset="-127"/>
              </a:rPr>
              <a:t> family of </a:t>
            </a:r>
            <a:r>
              <a:rPr kumimoji="1" lang="en-US" altLang="ko-KR" sz="1100" dirty="0" err="1">
                <a:solidFill>
                  <a:srgbClr val="333399">
                    <a:lumMod val="50000"/>
                  </a:srgbClr>
                </a:solidFill>
                <a:ea typeface="굴림" pitchFamily="50" charset="-127"/>
              </a:rPr>
              <a:t>polyolefins</a:t>
            </a:r>
            <a:r>
              <a:rPr kumimoji="1" lang="en-US" altLang="ko-KR" sz="1100" dirty="0">
                <a:solidFill>
                  <a:srgbClr val="333399">
                    <a:lumMod val="50000"/>
                  </a:srgbClr>
                </a:solidFill>
                <a:ea typeface="굴림" pitchFamily="50" charset="-127"/>
              </a:rPr>
              <a:t> companies</a:t>
            </a:r>
          </a:p>
        </p:txBody>
      </p:sp>
      <p:pic>
        <p:nvPicPr>
          <p:cNvPr id="10" name="그림 10" descr="New Daelim CI.jpg"/>
          <p:cNvPicPr>
            <a:picLocks noChangeAspect="1"/>
          </p:cNvPicPr>
          <p:nvPr userDrawn="1"/>
        </p:nvPicPr>
        <p:blipFill>
          <a:blip r:embed="rId4" cstate="print"/>
          <a:srcRect/>
          <a:stretch>
            <a:fillRect/>
          </a:stretch>
        </p:blipFill>
        <p:spPr bwMode="auto">
          <a:xfrm>
            <a:off x="7939087" y="6423547"/>
            <a:ext cx="1223963" cy="163513"/>
          </a:xfrm>
          <a:prstGeom prst="rect">
            <a:avLst/>
          </a:prstGeom>
          <a:noFill/>
          <a:ln w="9525">
            <a:noFill/>
            <a:miter lim="800000"/>
            <a:headEnd/>
            <a:tailEnd/>
          </a:ln>
        </p:spPr>
      </p:pic>
    </p:spTree>
    <p:extLst>
      <p:ext uri="{BB962C8B-B14F-4D97-AF65-F5344CB8AC3E}">
        <p14:creationId xmlns:p14="http://schemas.microsoft.com/office/powerpoint/2010/main" val="25615895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264920"/>
            <a:ext cx="8543925" cy="887476"/>
          </a:xfrm>
          <a:prstGeom prst="rect">
            <a:avLst/>
          </a:prstGeom>
        </p:spPr>
        <p:txBody>
          <a:bodyPr vert="horz" lIns="91440" tIns="45720" rIns="91440" bIns="45720" rtlCol="0" anchor="ctr" anchorCtr="0">
            <a:normAutofit/>
          </a:bodyPr>
          <a:lstStyle/>
          <a:p>
            <a:pPr lvl="0" eaLnBrk="0" fontAlgn="base" hangingPunct="0">
              <a:spcAft>
                <a:spcPct val="0"/>
              </a:spcAft>
            </a:pPr>
            <a:r>
              <a:rPr lang="ko-KR" altLang="en-US" dirty="0" smtClean="0"/>
              <a:t>마스터 제목 스타일 편집</a:t>
            </a:r>
            <a:endParaRPr lang="en-US" dirty="0"/>
          </a:p>
        </p:txBody>
      </p:sp>
      <p:sp>
        <p:nvSpPr>
          <p:cNvPr id="3" name="Text Placeholder 2"/>
          <p:cNvSpPr>
            <a:spLocks noGrp="1"/>
          </p:cNvSpPr>
          <p:nvPr>
            <p:ph type="body" idx="1"/>
          </p:nvPr>
        </p:nvSpPr>
        <p:spPr>
          <a:xfrm>
            <a:off x="681038" y="1230284"/>
            <a:ext cx="8543925" cy="4946679"/>
          </a:xfrm>
          <a:prstGeom prst="rect">
            <a:avLst/>
          </a:prstGeom>
        </p:spPr>
        <p:txBody>
          <a:bodyPr vert="horz" lIns="91440" tIns="45720" rIns="91440" bIns="45720" rtlCol="0">
            <a:normAutofit/>
          </a:bodyPr>
          <a:lstStyle/>
          <a:p>
            <a:pPr lvl="0"/>
            <a:r>
              <a:rPr lang="ko-KR" altLang="en-US" dirty="0" smtClean="0"/>
              <a:t>마스터 텍스트 스타일을 편집합니다</a:t>
            </a:r>
          </a:p>
          <a:p>
            <a:pPr marL="742950" lvl="1" indent="-285750" algn="l" defTabSz="914400" rtl="0" eaLnBrk="0" fontAlgn="base" latinLnBrk="1" hangingPunct="0">
              <a:lnSpc>
                <a:spcPct val="90000"/>
              </a:lnSpc>
              <a:spcBef>
                <a:spcPct val="20000"/>
              </a:spcBef>
              <a:spcAft>
                <a:spcPct val="0"/>
              </a:spcAft>
              <a:buClr>
                <a:srgbClr val="19194D"/>
              </a:buClr>
              <a:buFont typeface="Arial" pitchFamily="34" charset="0"/>
              <a:buChar char="–"/>
              <a:defRPr/>
            </a:pPr>
            <a:r>
              <a:rPr lang="ko-KR" altLang="en-US" dirty="0" smtClean="0"/>
              <a:t>둘째 수준</a:t>
            </a:r>
          </a:p>
          <a:p>
            <a:pPr marL="1143000" lvl="2" indent="-228600" algn="l" defTabSz="914400" rtl="0" eaLnBrk="1" latinLnBrk="1" hangingPunct="1">
              <a:lnSpc>
                <a:spcPct val="90000"/>
              </a:lnSpc>
              <a:spcBef>
                <a:spcPts val="500"/>
              </a:spcBef>
              <a:buFont typeface="Arial" pitchFamily="34" charset="0"/>
              <a:buChar char="•"/>
            </a:pPr>
            <a:r>
              <a:rPr lang="ko-KR" altLang="en-US" dirty="0" smtClean="0"/>
              <a:t>셋째 수준</a:t>
            </a:r>
          </a:p>
        </p:txBody>
      </p:sp>
    </p:spTree>
    <p:extLst>
      <p:ext uri="{BB962C8B-B14F-4D97-AF65-F5344CB8AC3E}">
        <p14:creationId xmlns:p14="http://schemas.microsoft.com/office/powerpoint/2010/main" val="2857025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4" r:id="rId4"/>
    <p:sldLayoutId id="2147483667" r:id="rId5"/>
    <p:sldLayoutId id="2147483671" r:id="rId6"/>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kumimoji="1" lang="en-US" altLang="en-US" sz="2400" b="1" kern="1200" dirty="0">
          <a:solidFill>
            <a:srgbClr val="336699"/>
          </a:solidFill>
          <a:latin typeface="+mn-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rgbClr val="19194D"/>
          </a:solidFill>
          <a:latin typeface="+mn-lt"/>
          <a:ea typeface="+mn-ea"/>
          <a:cs typeface="+mn-cs"/>
        </a:defRPr>
      </a:lvl1pPr>
      <a:lvl2pPr marL="685800" indent="-228600" algn="l" defTabSz="914400" rtl="0" eaLnBrk="1" latinLnBrk="1" hangingPunct="1">
        <a:lnSpc>
          <a:spcPct val="90000"/>
        </a:lnSpc>
        <a:spcBef>
          <a:spcPts val="500"/>
        </a:spcBef>
        <a:buFont typeface="Wingdings" panose="05000000000000000000" pitchFamily="2" charset="2"/>
        <a:buChar char="Ø"/>
        <a:defRPr kumimoji="1" lang="ko-KR" altLang="en-US" sz="1800" kern="1200" dirty="0" smtClean="0">
          <a:solidFill>
            <a:srgbClr val="19194D"/>
          </a:solidFill>
          <a:latin typeface="+mn-lt"/>
          <a:ea typeface="+mn-ea"/>
          <a:cs typeface="+mn-cs"/>
        </a:defRPr>
      </a:lvl2pPr>
      <a:lvl3pPr marL="1143000" indent="-228600" algn="l" defTabSz="914400" rtl="0" eaLnBrk="1" latinLnBrk="1" hangingPunct="1">
        <a:lnSpc>
          <a:spcPct val="90000"/>
        </a:lnSpc>
        <a:spcBef>
          <a:spcPts val="500"/>
        </a:spcBef>
        <a:buFont typeface="Wingdings" panose="05000000000000000000" pitchFamily="2" charset="2"/>
        <a:buChar char="ü"/>
        <a:defRPr lang="ko-KR" altLang="en-US" sz="1800" kern="1200" dirty="0" smtClean="0">
          <a:solidFill>
            <a:srgbClr val="19194D"/>
          </a:solidFill>
          <a:latin typeface="+mn-lt"/>
          <a:ea typeface="+mn-ea"/>
          <a:cs typeface="+mn-cs"/>
        </a:defRPr>
      </a:lvl3pPr>
      <a:lvl4pPr marL="1714500" indent="-342900" algn="l" defTabSz="914400" rtl="0" eaLnBrk="1" latinLnBrk="1" hangingPunct="1">
        <a:lnSpc>
          <a:spcPct val="90000"/>
        </a:lnSpc>
        <a:spcBef>
          <a:spcPts val="500"/>
        </a:spcBef>
        <a:buFont typeface="+mj-lt"/>
        <a:buAutoNum type="arabicPeriod"/>
        <a:defRPr sz="1800" kern="1200">
          <a:solidFill>
            <a:srgbClr val="19194D"/>
          </a:solidFill>
          <a:latin typeface="+mn-lt"/>
          <a:ea typeface="+mn-ea"/>
          <a:cs typeface="+mn-cs"/>
        </a:defRPr>
      </a:lvl4pPr>
      <a:lvl5pPr marL="2171700" indent="-342900" algn="l" defTabSz="914400" rtl="0" eaLnBrk="1" latinLnBrk="1" hangingPunct="1">
        <a:lnSpc>
          <a:spcPct val="90000"/>
        </a:lnSpc>
        <a:spcBef>
          <a:spcPts val="500"/>
        </a:spcBef>
        <a:buFont typeface="+mj-ea"/>
        <a:buAutoNum type="circleNumDbPlain"/>
        <a:defRPr sz="1800" kern="1200">
          <a:solidFill>
            <a:srgbClr val="19194D"/>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normAutofit/>
          </a:bodyPr>
          <a:lstStyle/>
          <a:p>
            <a:pPr eaLnBrk="0" fontAlgn="base" hangingPunct="0">
              <a:spcAft>
                <a:spcPct val="0"/>
              </a:spcAft>
            </a:pPr>
            <a:r>
              <a:rPr lang="en-US" altLang="ko-KR" dirty="0"/>
              <a:t>REVISION </a:t>
            </a:r>
            <a:r>
              <a:rPr lang="en-US" altLang="ko-KR" dirty="0" smtClean="0"/>
              <a:t>HISTORY of Requirements</a:t>
            </a:r>
            <a:endParaRPr lang="ko-KR" altLang="en-US" dirty="0"/>
          </a:p>
        </p:txBody>
      </p:sp>
      <p:sp>
        <p:nvSpPr>
          <p:cNvPr id="4" name="슬라이드 번호 개체 틀 3"/>
          <p:cNvSpPr>
            <a:spLocks noGrp="1"/>
          </p:cNvSpPr>
          <p:nvPr>
            <p:ph type="sldNum" sz="quarter" idx="4"/>
          </p:nvPr>
        </p:nvSpPr>
        <p:spPr/>
        <p:txBody>
          <a:bodyPr/>
          <a:lstStyle/>
          <a:p>
            <a:fld id="{A9FE3437-0A8B-495C-A50A-983BB35DC7D5}" type="slidenum">
              <a:rPr lang="ko-KR" altLang="en-US" smtClean="0"/>
              <a:pPr/>
              <a:t>1</a:t>
            </a:fld>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634370338"/>
              </p:ext>
            </p:extLst>
          </p:nvPr>
        </p:nvGraphicFramePr>
        <p:xfrm>
          <a:off x="681038" y="1509238"/>
          <a:ext cx="8543925" cy="4388800"/>
        </p:xfrm>
        <a:graphic>
          <a:graphicData uri="http://schemas.openxmlformats.org/drawingml/2006/table">
            <a:tbl>
              <a:tblPr/>
              <a:tblGrid>
                <a:gridCol w="657225"/>
                <a:gridCol w="657225"/>
                <a:gridCol w="657225"/>
                <a:gridCol w="657225"/>
                <a:gridCol w="657225"/>
                <a:gridCol w="657225"/>
                <a:gridCol w="657225"/>
                <a:gridCol w="657225"/>
                <a:gridCol w="657225"/>
                <a:gridCol w="657225"/>
                <a:gridCol w="657225"/>
                <a:gridCol w="657225"/>
                <a:gridCol w="657225"/>
              </a:tblGrid>
              <a:tr h="209947">
                <a:tc gridSpan="13">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REVISION HISTORY</a:t>
                      </a:r>
                    </a:p>
                  </a:txBody>
                  <a:tcPr marL="9128" marR="9128" marT="9128" marB="0" anchor="ctr">
                    <a:lnL>
                      <a:noFill/>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209947">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a:noFill/>
                    </a:lnL>
                    <a:lnR>
                      <a:noFill/>
                    </a:lnR>
                    <a:lnT>
                      <a:noFill/>
                    </a:lnT>
                    <a:lnB w="12700" cap="flat" cmpd="sng" algn="ctr">
                      <a:solidFill>
                        <a:srgbClr val="000000"/>
                      </a:solidFill>
                      <a:prstDash val="solid"/>
                      <a:round/>
                      <a:headEnd type="none" w="med" len="med"/>
                      <a:tailEnd type="none" w="med" len="med"/>
                    </a:lnB>
                  </a:tcPr>
                </a:tc>
              </a:tr>
              <a:tr h="244634">
                <a:tc gridSpan="3">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Date</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Author</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Version</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7">
                  <a:txBody>
                    <a:bodyPr/>
                    <a:lstStyle/>
                    <a:p>
                      <a:pPr algn="ctr" fontAlgn="ctr"/>
                      <a:r>
                        <a:rPr lang="en-US" sz="900" b="0" i="0" u="none" strike="noStrike" dirty="0">
                          <a:solidFill>
                            <a:srgbClr val="000000"/>
                          </a:solidFill>
                          <a:effectLst/>
                          <a:latin typeface="맑은 고딕" panose="020B0503020000020004" pitchFamily="50" charset="-127"/>
                          <a:ea typeface="맑은 고딕" panose="020B0503020000020004" pitchFamily="50" charset="-127"/>
                        </a:rPr>
                        <a:t>Change Reference</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2016.08.01</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en-US" altLang="ko-KR" sz="1000" b="0" i="0" u="none" strike="noStrike" dirty="0" err="1" smtClean="0">
                          <a:solidFill>
                            <a:srgbClr val="000000"/>
                          </a:solidFill>
                          <a:effectLst/>
                          <a:latin typeface="맑은 고딕" panose="020B0503020000020004" pitchFamily="50" charset="-127"/>
                          <a:ea typeface="맑은 고딕" panose="020B0503020000020004" pitchFamily="50" charset="-127"/>
                        </a:rPr>
                        <a:t>Seongheon.Lee</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1.0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New</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10356">
                <a:tc gridSpan="3">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l"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128" marR="9128" marT="91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2973896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A9FE3437-0A8B-495C-A50A-983BB35DC7D5}" type="slidenum">
              <a:rPr lang="ko-KR" altLang="en-US" smtClean="0"/>
              <a:pPr/>
              <a:t>2</a:t>
            </a:fld>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485757241"/>
              </p:ext>
            </p:extLst>
          </p:nvPr>
        </p:nvGraphicFramePr>
        <p:xfrm>
          <a:off x="633083" y="1621766"/>
          <a:ext cx="8640000" cy="4908506"/>
        </p:xfrm>
        <a:graphic>
          <a:graphicData uri="http://schemas.openxmlformats.org/drawingml/2006/table">
            <a:tbl>
              <a:tblPr firstRow="1" bandRow="1">
                <a:tableStyleId>{5940675A-B579-460E-94D1-54222C63F5DA}</a:tableStyleId>
              </a:tblPr>
              <a:tblGrid>
                <a:gridCol w="900000"/>
                <a:gridCol w="3420000"/>
                <a:gridCol w="900000"/>
                <a:gridCol w="3420000"/>
              </a:tblGrid>
              <a:tr h="367399">
                <a:tc>
                  <a:txBody>
                    <a:bodyPr/>
                    <a:lstStyle/>
                    <a:p>
                      <a:pPr algn="ctr" latinLnBrk="1"/>
                      <a:r>
                        <a:rPr lang="ko-KR" altLang="en-US" sz="700" b="1" dirty="0" smtClean="0"/>
                        <a:t>요구사항 명</a:t>
                      </a:r>
                      <a:endParaRPr lang="ko-KR" altLang="en-US" sz="700" b="1" dirty="0"/>
                    </a:p>
                  </a:txBody>
                  <a:tcPr anchor="ctr">
                    <a:solidFill>
                      <a:schemeClr val="bg1">
                        <a:lumMod val="85000"/>
                      </a:schemeClr>
                    </a:solidFill>
                  </a:tcPr>
                </a:tc>
                <a:tc>
                  <a:txBody>
                    <a:bodyPr/>
                    <a:lstStyle/>
                    <a:p>
                      <a:pPr latinLnBrk="1"/>
                      <a:r>
                        <a:rPr lang="ko-KR" altLang="en-US" sz="700" dirty="0" smtClean="0"/>
                        <a:t>공지사항</a:t>
                      </a:r>
                      <a:r>
                        <a:rPr lang="en-US" altLang="ko-KR" sz="700" dirty="0" smtClean="0"/>
                        <a:t>, </a:t>
                      </a:r>
                      <a:r>
                        <a:rPr lang="ko-KR" altLang="en-US" sz="700" smtClean="0"/>
                        <a:t>인사발령</a:t>
                      </a:r>
                      <a:endParaRPr lang="ko-KR" altLang="en-US" sz="700" dirty="0" smtClean="0"/>
                    </a:p>
                  </a:txBody>
                  <a:tcPr anchor="ctr"/>
                </a:tc>
                <a:tc>
                  <a:txBody>
                    <a:bodyPr/>
                    <a:lstStyle/>
                    <a:p>
                      <a:pPr algn="ctr" latinLnBrk="1"/>
                      <a:r>
                        <a:rPr lang="ko-KR" altLang="en-US" sz="700" b="1" dirty="0" smtClean="0"/>
                        <a:t>유형</a:t>
                      </a:r>
                      <a:endParaRPr lang="ko-KR" altLang="en-US" sz="700" b="1" dirty="0"/>
                    </a:p>
                  </a:txBody>
                  <a:tcPr anchor="ctr">
                    <a:solidFill>
                      <a:schemeClr val="bg1">
                        <a:lumMod val="85000"/>
                      </a:schemeClr>
                    </a:solidFill>
                  </a:tcPr>
                </a:tc>
                <a:tc>
                  <a:txBody>
                    <a:bodyPr/>
                    <a:lstStyle/>
                    <a:p>
                      <a:pPr latinLnBrk="1"/>
                      <a:r>
                        <a:rPr lang="ko-KR" altLang="en-US" sz="700" dirty="0" smtClean="0"/>
                        <a:t>게시판</a:t>
                      </a:r>
                      <a:endParaRPr lang="ko-KR" altLang="en-US" sz="700" dirty="0"/>
                    </a:p>
                  </a:txBody>
                  <a:tcPr anchor="ctr"/>
                </a:tc>
              </a:tr>
              <a:tr h="4199040">
                <a:tc>
                  <a:txBody>
                    <a:bodyPr/>
                    <a:lstStyle/>
                    <a:p>
                      <a:pPr algn="ctr" latinLnBrk="1"/>
                      <a:r>
                        <a:rPr lang="ko-KR" altLang="en-US" sz="700" b="1" dirty="0" smtClean="0"/>
                        <a:t>요구사항 설명</a:t>
                      </a:r>
                      <a:endParaRPr lang="ko-KR" altLang="en-US" sz="700" b="1" dirty="0"/>
                    </a:p>
                  </a:txBody>
                  <a:tcPr anchor="ctr">
                    <a:solidFill>
                      <a:schemeClr val="bg1">
                        <a:lumMod val="85000"/>
                      </a:schemeClr>
                    </a:solidFill>
                  </a:tcPr>
                </a:tc>
                <a:tc>
                  <a:txBody>
                    <a:bodyPr/>
                    <a:lstStyle/>
                    <a:p>
                      <a:pPr marL="228600" indent="-228600" latinLnBrk="1">
                        <a:buFont typeface="Arial" panose="020B0604020202020204" pitchFamily="34" charset="0"/>
                        <a:buAutoNum type="arabicPeriod"/>
                      </a:pPr>
                      <a:r>
                        <a:rPr lang="ko-KR" altLang="en-US" sz="700" kern="1200" dirty="0" smtClean="0">
                          <a:solidFill>
                            <a:schemeClr val="tx1"/>
                          </a:solidFill>
                          <a:latin typeface="+mn-lt"/>
                          <a:ea typeface="+mn-ea"/>
                          <a:cs typeface="+mn-cs"/>
                        </a:rPr>
                        <a:t>카테고리</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공지사항에 카테고리가 있어 </a:t>
                      </a:r>
                      <a:r>
                        <a:rPr lang="ko-KR" altLang="en-US" sz="700" kern="1200" baseline="0" dirty="0" err="1" smtClean="0">
                          <a:solidFill>
                            <a:schemeClr val="tx1"/>
                          </a:solidFill>
                          <a:latin typeface="+mn-lt"/>
                          <a:ea typeface="+mn-ea"/>
                          <a:cs typeface="+mn-cs"/>
                        </a:rPr>
                        <a:t>그룹하여</a:t>
                      </a:r>
                      <a:r>
                        <a:rPr lang="ko-KR" altLang="en-US" sz="700" kern="1200" baseline="0" dirty="0" smtClean="0">
                          <a:solidFill>
                            <a:schemeClr val="tx1"/>
                          </a:solidFill>
                          <a:latin typeface="+mn-lt"/>
                          <a:ea typeface="+mn-ea"/>
                          <a:cs typeface="+mn-cs"/>
                        </a:rPr>
                        <a:t> 보여준다</a:t>
                      </a:r>
                      <a:r>
                        <a:rPr lang="en-US" altLang="ko-KR" sz="700" kern="1200" baseline="0" dirty="0" smtClean="0">
                          <a:solidFill>
                            <a:schemeClr val="tx1"/>
                          </a:solidFill>
                          <a:latin typeface="+mn-lt"/>
                          <a:ea typeface="+mn-ea"/>
                          <a:cs typeface="+mn-cs"/>
                        </a:rPr>
                        <a:t>.</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카테고리는 </a:t>
                      </a:r>
                      <a:r>
                        <a:rPr lang="en-US" altLang="ko-KR" sz="700" kern="1200" baseline="0" dirty="0" smtClean="0">
                          <a:solidFill>
                            <a:schemeClr val="tx1"/>
                          </a:solidFill>
                          <a:latin typeface="+mn-lt"/>
                          <a:ea typeface="+mn-ea"/>
                          <a:cs typeface="+mn-cs"/>
                        </a:rPr>
                        <a:t>General Information, </a:t>
                      </a:r>
                      <a:r>
                        <a:rPr lang="ko-KR" altLang="en-US" sz="700" kern="1200" baseline="0" dirty="0" smtClean="0">
                          <a:solidFill>
                            <a:schemeClr val="tx1"/>
                          </a:solidFill>
                          <a:latin typeface="+mn-lt"/>
                          <a:ea typeface="+mn-ea"/>
                          <a:cs typeface="+mn-cs"/>
                        </a:rPr>
                        <a:t>사내행사</a:t>
                      </a:r>
                      <a:r>
                        <a:rPr lang="en-US" altLang="ko-KR" sz="700" kern="1200" baseline="0" dirty="0" smtClean="0">
                          <a:solidFill>
                            <a:schemeClr val="tx1"/>
                          </a:solidFill>
                          <a:latin typeface="+mn-lt"/>
                          <a:ea typeface="+mn-ea"/>
                          <a:cs typeface="+mn-cs"/>
                        </a:rPr>
                        <a:t>, CEO Message, Health Safety </a:t>
                      </a:r>
                      <a:r>
                        <a:rPr lang="ko-KR" altLang="en-US" sz="700" kern="1200" baseline="0" dirty="0" smtClean="0">
                          <a:solidFill>
                            <a:schemeClr val="tx1"/>
                          </a:solidFill>
                          <a:latin typeface="+mn-lt"/>
                          <a:ea typeface="+mn-ea"/>
                          <a:cs typeface="+mn-cs"/>
                        </a:rPr>
                        <a:t>로 구성된다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카테고리는 추가가 가능하여야 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목록화면에서 카테고리는 직관적이게 </a:t>
                      </a:r>
                      <a:r>
                        <a:rPr lang="ko-KR" altLang="en-US" sz="700" kern="1200" baseline="0" dirty="0" err="1" smtClean="0">
                          <a:solidFill>
                            <a:schemeClr val="tx1"/>
                          </a:solidFill>
                          <a:latin typeface="+mn-lt"/>
                          <a:ea typeface="+mn-ea"/>
                          <a:cs typeface="+mn-cs"/>
                        </a:rPr>
                        <a:t>탭형식으로</a:t>
                      </a:r>
                      <a:r>
                        <a:rPr lang="ko-KR" altLang="en-US" sz="700" kern="1200" baseline="0" dirty="0" smtClean="0">
                          <a:solidFill>
                            <a:schemeClr val="tx1"/>
                          </a:solidFill>
                          <a:latin typeface="+mn-lt"/>
                          <a:ea typeface="+mn-ea"/>
                          <a:cs typeface="+mn-cs"/>
                        </a:rPr>
                        <a:t> 표현한다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카테고리가 추가되면 목록화면에서 탭은 자동으로 늘어난다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전체 카테고리를 볼 수 있는</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전체</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탭이 </a:t>
                      </a:r>
                      <a:r>
                        <a:rPr lang="ko-KR" altLang="en-US" sz="700" kern="1200" baseline="0" dirty="0" err="1" smtClean="0">
                          <a:solidFill>
                            <a:schemeClr val="tx1"/>
                          </a:solidFill>
                          <a:latin typeface="+mn-lt"/>
                          <a:ea typeface="+mn-ea"/>
                          <a:cs typeface="+mn-cs"/>
                        </a:rPr>
                        <a:t>있되</a:t>
                      </a:r>
                      <a:r>
                        <a:rPr lang="ko-KR" altLang="en-US" sz="700" kern="1200" baseline="0" dirty="0" smtClean="0">
                          <a:solidFill>
                            <a:schemeClr val="tx1"/>
                          </a:solidFill>
                          <a:latin typeface="+mn-lt"/>
                          <a:ea typeface="+mn-ea"/>
                          <a:cs typeface="+mn-cs"/>
                        </a:rPr>
                        <a:t> 최근의 몇 개만 보여지도록 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endParaRPr lang="en-US" altLang="ko-KR" sz="700" kern="1200" dirty="0" smtClean="0">
                        <a:solidFill>
                          <a:schemeClr val="tx1"/>
                        </a:solidFill>
                        <a:latin typeface="+mn-lt"/>
                        <a:ea typeface="+mn-ea"/>
                        <a:cs typeface="+mn-cs"/>
                      </a:endParaRPr>
                    </a:p>
                    <a:p>
                      <a:pPr marL="228600" indent="-228600" latinLnBrk="1">
                        <a:buFont typeface="Arial" panose="020B0604020202020204" pitchFamily="34" charset="0"/>
                        <a:buAutoNum type="arabicPeriod"/>
                      </a:pPr>
                      <a:r>
                        <a:rPr lang="ko-KR" altLang="en-US" sz="700" kern="1200" dirty="0" smtClean="0">
                          <a:solidFill>
                            <a:schemeClr val="tx1"/>
                          </a:solidFill>
                          <a:latin typeface="+mn-lt"/>
                          <a:ea typeface="+mn-ea"/>
                          <a:cs typeface="+mn-cs"/>
                        </a:rPr>
                        <a:t>공지사항의 항목 정의</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제목</a:t>
                      </a:r>
                      <a:r>
                        <a:rPr lang="en-US" altLang="ko-KR" sz="700" kern="1200" dirty="0" smtClean="0">
                          <a:solidFill>
                            <a:schemeClr val="tx1"/>
                          </a:solidFill>
                          <a:latin typeface="+mn-lt"/>
                          <a:ea typeface="+mn-ea"/>
                          <a:cs typeface="+mn-cs"/>
                        </a:rPr>
                        <a:t>, </a:t>
                      </a:r>
                      <a:r>
                        <a:rPr lang="ko-KR" altLang="en-US" sz="700" kern="1200" dirty="0" err="1" smtClean="0">
                          <a:solidFill>
                            <a:schemeClr val="tx1"/>
                          </a:solidFill>
                          <a:latin typeface="+mn-lt"/>
                          <a:ea typeface="+mn-ea"/>
                          <a:cs typeface="+mn-cs"/>
                        </a:rPr>
                        <a:t>게시일시</a:t>
                      </a:r>
                      <a:r>
                        <a:rPr lang="en-US" altLang="ko-KR" sz="700" kern="1200" dirty="0" smtClean="0">
                          <a:solidFill>
                            <a:schemeClr val="tx1"/>
                          </a:solidFill>
                          <a:latin typeface="+mn-lt"/>
                          <a:ea typeface="+mn-ea"/>
                          <a:cs typeface="+mn-cs"/>
                        </a:rPr>
                        <a:t>, </a:t>
                      </a:r>
                      <a:r>
                        <a:rPr lang="ko-KR" altLang="en-US" sz="700" kern="1200" dirty="0" err="1" smtClean="0">
                          <a:solidFill>
                            <a:schemeClr val="tx1"/>
                          </a:solidFill>
                          <a:latin typeface="+mn-lt"/>
                          <a:ea typeface="+mn-ea"/>
                          <a:cs typeface="+mn-cs"/>
                        </a:rPr>
                        <a:t>수정일시</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본문내용</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위치</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시작일자</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종료일자</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첨부파일</a:t>
                      </a: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작성자로 구성된다</a:t>
                      </a:r>
                      <a:r>
                        <a:rPr lang="en-US" altLang="ko-KR" sz="700" kern="1200" dirty="0" smtClean="0">
                          <a:solidFill>
                            <a:schemeClr val="tx1"/>
                          </a:solidFill>
                          <a:latin typeface="+mn-lt"/>
                          <a:ea typeface="+mn-ea"/>
                          <a:cs typeface="+mn-cs"/>
                        </a:rPr>
                        <a:t>.</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카테고리와 제목은 필수 항목이다</a:t>
                      </a:r>
                      <a:r>
                        <a:rPr lang="en-US" altLang="ko-KR" sz="700" kern="1200" baseline="0" dirty="0" smtClean="0">
                          <a:solidFill>
                            <a:schemeClr val="tx1"/>
                          </a:solidFill>
                          <a:latin typeface="+mn-lt"/>
                          <a:ea typeface="+mn-ea"/>
                          <a:cs typeface="+mn-cs"/>
                        </a:rPr>
                        <a:t>.</a:t>
                      </a:r>
                      <a:endParaRPr lang="en-US" altLang="ko-KR" sz="700" kern="1200" dirty="0" smtClean="0">
                        <a:solidFill>
                          <a:schemeClr val="tx1"/>
                        </a:solidFill>
                        <a:latin typeface="+mn-lt"/>
                        <a:ea typeface="+mn-ea"/>
                        <a:cs typeface="+mn-cs"/>
                      </a:endParaRPr>
                    </a:p>
                    <a:p>
                      <a:pPr marL="228600" indent="-228600" latinLnBrk="1">
                        <a:buFont typeface="Arial" panose="020B0604020202020204" pitchFamily="34" charset="0"/>
                        <a:buAutoNum type="arabicPeriod"/>
                      </a:pPr>
                      <a:endParaRPr lang="en-US" altLang="ko-KR" sz="700" kern="1200" dirty="0" smtClean="0">
                        <a:solidFill>
                          <a:schemeClr val="tx1"/>
                        </a:solidFill>
                        <a:latin typeface="+mn-lt"/>
                        <a:ea typeface="+mn-ea"/>
                        <a:cs typeface="+mn-cs"/>
                      </a:endParaRPr>
                    </a:p>
                    <a:p>
                      <a:pPr marL="228600" indent="-228600" latinLnBrk="1">
                        <a:buFont typeface="Arial" panose="020B0604020202020204" pitchFamily="34" charset="0"/>
                        <a:buAutoNum type="arabicPeriod"/>
                      </a:pPr>
                      <a:r>
                        <a:rPr lang="ko-KR" altLang="en-US" sz="700" kern="1200" dirty="0" smtClean="0">
                          <a:solidFill>
                            <a:schemeClr val="tx1"/>
                          </a:solidFill>
                          <a:latin typeface="+mn-lt"/>
                          <a:ea typeface="+mn-ea"/>
                          <a:cs typeface="+mn-cs"/>
                        </a:rPr>
                        <a:t>권한</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 </a:t>
                      </a:r>
                      <a:r>
                        <a:rPr lang="ko-KR" altLang="en-US" sz="700" kern="1200" dirty="0" smtClean="0">
                          <a:solidFill>
                            <a:schemeClr val="tx1"/>
                          </a:solidFill>
                          <a:latin typeface="+mn-lt"/>
                          <a:ea typeface="+mn-ea"/>
                          <a:cs typeface="+mn-cs"/>
                        </a:rPr>
                        <a:t>수정기능과 삭제기능이 있다</a:t>
                      </a:r>
                      <a:r>
                        <a:rPr lang="en-US" altLang="ko-KR" sz="700" kern="1200" dirty="0" smtClean="0">
                          <a:solidFill>
                            <a:schemeClr val="tx1"/>
                          </a:solidFill>
                          <a:latin typeface="+mn-lt"/>
                          <a:ea typeface="+mn-ea"/>
                          <a:cs typeface="+mn-cs"/>
                        </a:rPr>
                        <a:t>.</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작성자 여부와 상관없이 수정</a:t>
                      </a:r>
                      <a:r>
                        <a:rPr lang="en-US" altLang="ko-KR" sz="700" kern="1200" baseline="0" dirty="0" smtClean="0">
                          <a:solidFill>
                            <a:schemeClr val="tx1"/>
                          </a:solidFill>
                          <a:latin typeface="+mn-lt"/>
                          <a:ea typeface="+mn-ea"/>
                          <a:cs typeface="+mn-cs"/>
                        </a:rPr>
                        <a:t>,</a:t>
                      </a:r>
                      <a:r>
                        <a:rPr lang="ko-KR" altLang="en-US" sz="700" kern="1200" baseline="0" dirty="0" smtClean="0">
                          <a:solidFill>
                            <a:schemeClr val="tx1"/>
                          </a:solidFill>
                          <a:latin typeface="+mn-lt"/>
                          <a:ea typeface="+mn-ea"/>
                          <a:cs typeface="+mn-cs"/>
                        </a:rPr>
                        <a:t>삭제 권한이 있는 사용자는 수정 삭제가 가능하다</a:t>
                      </a:r>
                      <a:r>
                        <a:rPr lang="en-US" altLang="ko-KR" sz="700" kern="1200" baseline="0" dirty="0" smtClean="0">
                          <a:solidFill>
                            <a:schemeClr val="tx1"/>
                          </a:solidFill>
                          <a:latin typeface="+mn-lt"/>
                          <a:ea typeface="+mn-ea"/>
                          <a:cs typeface="+mn-cs"/>
                        </a:rPr>
                        <a:t>.</a:t>
                      </a:r>
                    </a:p>
                    <a:p>
                      <a:pPr marL="228600" indent="-228600" latinLnBrk="1">
                        <a:buFont typeface="Arial" panose="020B0604020202020204" pitchFamily="34" charset="0"/>
                        <a:buAutoNum type="arabicPeriod"/>
                      </a:pPr>
                      <a:endParaRPr lang="en-US" altLang="ko-KR" sz="700" kern="1200" baseline="0" dirty="0" smtClean="0">
                        <a:solidFill>
                          <a:schemeClr val="tx1"/>
                        </a:solidFill>
                        <a:latin typeface="+mn-lt"/>
                        <a:ea typeface="+mn-ea"/>
                        <a:cs typeface="+mn-cs"/>
                      </a:endParaRPr>
                    </a:p>
                    <a:p>
                      <a:pPr marL="228600" indent="-228600" latinLnBrk="1">
                        <a:buFont typeface="Arial" panose="020B0604020202020204" pitchFamily="34" charset="0"/>
                        <a:buAutoNum type="arabicPeriod"/>
                      </a:pPr>
                      <a:r>
                        <a:rPr lang="ko-KR" altLang="en-US" sz="700" kern="1200" baseline="0" dirty="0" smtClean="0">
                          <a:solidFill>
                            <a:schemeClr val="tx1"/>
                          </a:solidFill>
                          <a:latin typeface="+mn-lt"/>
                          <a:ea typeface="+mn-ea"/>
                          <a:cs typeface="+mn-cs"/>
                        </a:rPr>
                        <a:t>기능의 정의</a:t>
                      </a:r>
                      <a:r>
                        <a:rPr lang="en-US" altLang="ko-KR" sz="700" kern="1200" baseline="0" dirty="0" smtClean="0">
                          <a:solidFill>
                            <a:schemeClr val="tx1"/>
                          </a:solidFill>
                          <a:latin typeface="+mn-lt"/>
                          <a:ea typeface="+mn-ea"/>
                          <a:cs typeface="+mn-cs"/>
                        </a:rPr>
                        <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첨부파일은 </a:t>
                      </a:r>
                      <a:r>
                        <a:rPr lang="ko-KR" altLang="en-US" sz="700" kern="1200" baseline="0" dirty="0" err="1" smtClean="0">
                          <a:solidFill>
                            <a:schemeClr val="tx1"/>
                          </a:solidFill>
                          <a:latin typeface="+mn-lt"/>
                          <a:ea typeface="+mn-ea"/>
                          <a:cs typeface="+mn-cs"/>
                        </a:rPr>
                        <a:t>드래그앤드롭으로</a:t>
                      </a:r>
                      <a:r>
                        <a:rPr lang="ko-KR" altLang="en-US" sz="700" kern="1200" baseline="0" dirty="0" smtClean="0">
                          <a:solidFill>
                            <a:schemeClr val="tx1"/>
                          </a:solidFill>
                          <a:latin typeface="+mn-lt"/>
                          <a:ea typeface="+mn-ea"/>
                          <a:cs typeface="+mn-cs"/>
                        </a:rPr>
                        <a:t> 첨부할 수 있도록 구현한다</a:t>
                      </a:r>
                      <a:r>
                        <a:rPr lang="en-US" altLang="ko-KR" sz="700" kern="1200" baseline="0" dirty="0" smtClean="0">
                          <a:solidFill>
                            <a:schemeClr val="tx1"/>
                          </a:solidFill>
                          <a:latin typeface="+mn-lt"/>
                          <a:ea typeface="+mn-ea"/>
                          <a:cs typeface="+mn-cs"/>
                        </a:rPr>
                        <a:t>.</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상세내용 보기는 제목을 클릭하면 볼 수 있다</a:t>
                      </a:r>
                      <a:r>
                        <a:rPr lang="en-US" altLang="ko-KR" sz="700" kern="1200" baseline="0" dirty="0" smtClean="0">
                          <a:solidFill>
                            <a:schemeClr val="tx1"/>
                          </a:solidFill>
                          <a:latin typeface="+mn-lt"/>
                          <a:ea typeface="+mn-ea"/>
                          <a:cs typeface="+mn-cs"/>
                        </a:rPr>
                        <a:t>.</a:t>
                      </a:r>
                    </a:p>
                    <a:p>
                      <a:pPr marL="228600" indent="-228600" latinLnBrk="1">
                        <a:buFont typeface="Arial" panose="020B0604020202020204" pitchFamily="34" charset="0"/>
                        <a:buAutoNum type="arabicPeriod"/>
                      </a:pPr>
                      <a:endParaRPr lang="en-US" altLang="ko-KR" sz="700" kern="1200" baseline="0" dirty="0" smtClean="0">
                        <a:solidFill>
                          <a:schemeClr val="tx1"/>
                        </a:solidFill>
                        <a:latin typeface="+mn-lt"/>
                        <a:ea typeface="+mn-ea"/>
                        <a:cs typeface="+mn-cs"/>
                      </a:endParaRPr>
                    </a:p>
                    <a:p>
                      <a:pPr marL="228600" indent="-228600" latinLnBrk="1">
                        <a:buFont typeface="Arial" panose="020B0604020202020204" pitchFamily="34" charset="0"/>
                        <a:buAutoNum type="arabicPeriod"/>
                      </a:pPr>
                      <a:r>
                        <a:rPr lang="en-US" altLang="ko-KR" sz="700" kern="1200" baseline="0" dirty="0" smtClean="0">
                          <a:solidFill>
                            <a:schemeClr val="tx1"/>
                          </a:solidFill>
                          <a:latin typeface="+mn-lt"/>
                          <a:ea typeface="+mn-ea"/>
                          <a:cs typeface="+mn-cs"/>
                        </a:rPr>
                        <a:t>UI</a:t>
                      </a:r>
                      <a:r>
                        <a:rPr lang="ko-KR" altLang="en-US" sz="700" kern="1200" baseline="0" dirty="0" smtClean="0">
                          <a:solidFill>
                            <a:schemeClr val="tx1"/>
                          </a:solidFill>
                          <a:latin typeface="+mn-lt"/>
                          <a:ea typeface="+mn-ea"/>
                          <a:cs typeface="+mn-cs"/>
                        </a:rPr>
                        <a:t>개선</a:t>
                      </a:r>
                      <a:r>
                        <a:rPr lang="en-US" altLang="ko-KR" sz="700" kern="1200" baseline="0" dirty="0" smtClean="0">
                          <a:solidFill>
                            <a:schemeClr val="tx1"/>
                          </a:solidFill>
                          <a:latin typeface="+mn-lt"/>
                          <a:ea typeface="+mn-ea"/>
                          <a:cs typeface="+mn-cs"/>
                        </a:rPr>
                        <a:t/>
                      </a:r>
                      <a:br>
                        <a:rPr lang="en-US" altLang="ko-KR" sz="700" kern="1200" baseline="0" dirty="0" smtClean="0">
                          <a:solidFill>
                            <a:schemeClr val="tx1"/>
                          </a:solidFill>
                          <a:latin typeface="+mn-lt"/>
                          <a:ea typeface="+mn-ea"/>
                          <a:cs typeface="+mn-cs"/>
                        </a:rPr>
                      </a:br>
                      <a:r>
                        <a:rPr lang="en-US" altLang="ko-KR" sz="700" kern="1200" baseline="0" dirty="0" smtClean="0">
                          <a:solidFill>
                            <a:schemeClr val="tx1"/>
                          </a:solidFill>
                          <a:latin typeface="+mn-lt"/>
                          <a:ea typeface="+mn-ea"/>
                          <a:cs typeface="+mn-cs"/>
                        </a:rPr>
                        <a:t>-</a:t>
                      </a:r>
                      <a:r>
                        <a:rPr lang="ko-KR" altLang="en-US" sz="700" kern="1200" baseline="0" dirty="0" smtClean="0">
                          <a:solidFill>
                            <a:schemeClr val="tx1"/>
                          </a:solidFill>
                          <a:latin typeface="+mn-lt"/>
                          <a:ea typeface="+mn-ea"/>
                          <a:cs typeface="+mn-cs"/>
                        </a:rPr>
                        <a:t>유형</a:t>
                      </a:r>
                      <a:r>
                        <a:rPr lang="en-US" altLang="ko-KR" sz="700" kern="1200" baseline="0" dirty="0" smtClean="0">
                          <a:solidFill>
                            <a:schemeClr val="tx1"/>
                          </a:solidFill>
                          <a:latin typeface="+mn-lt"/>
                          <a:ea typeface="+mn-ea"/>
                          <a:cs typeface="+mn-cs"/>
                        </a:rPr>
                        <a:t/>
                      </a:r>
                      <a:br>
                        <a:rPr lang="en-US" altLang="ko-KR" sz="700" kern="1200" baseline="0" dirty="0" smtClean="0">
                          <a:solidFill>
                            <a:schemeClr val="tx1"/>
                          </a:solidFill>
                          <a:latin typeface="+mn-lt"/>
                          <a:ea typeface="+mn-ea"/>
                          <a:cs typeface="+mn-cs"/>
                        </a:rPr>
                      </a:br>
                      <a:r>
                        <a:rPr lang="ko-KR" altLang="en-US" sz="700" kern="1200" baseline="0" dirty="0" smtClean="0">
                          <a:solidFill>
                            <a:schemeClr val="tx1"/>
                          </a:solidFill>
                          <a:latin typeface="+mn-lt"/>
                          <a:ea typeface="+mn-ea"/>
                          <a:cs typeface="+mn-cs"/>
                        </a:rPr>
                        <a:t>공지사항의 목록을</a:t>
                      </a:r>
                      <a:r>
                        <a:rPr lang="ko-KR" altLang="en-US" sz="700" kern="1200" dirty="0" smtClean="0">
                          <a:solidFill>
                            <a:schemeClr val="tx1"/>
                          </a:solidFill>
                          <a:latin typeface="+mn-lt"/>
                          <a:ea typeface="+mn-ea"/>
                          <a:cs typeface="+mn-cs"/>
                        </a:rPr>
                        <a:t> 카테고리 확장버튼을 클릭해야만 볼 수 있다</a:t>
                      </a:r>
                      <a:r>
                        <a:rPr lang="en-US" altLang="ko-KR" sz="700" kern="1200" dirty="0" smtClean="0">
                          <a:solidFill>
                            <a:schemeClr val="tx1"/>
                          </a:solidFill>
                          <a:latin typeface="+mn-lt"/>
                          <a:ea typeface="+mn-ea"/>
                          <a:cs typeface="+mn-cs"/>
                        </a:rPr>
                        <a:t>. </a:t>
                      </a:r>
                      <a:br>
                        <a:rPr lang="en-US" altLang="ko-KR" sz="700" kern="1200" dirty="0" smtClean="0">
                          <a:solidFill>
                            <a:schemeClr val="tx1"/>
                          </a:solidFill>
                          <a:latin typeface="+mn-lt"/>
                          <a:ea typeface="+mn-ea"/>
                          <a:cs typeface="+mn-cs"/>
                        </a:rPr>
                      </a:br>
                      <a:r>
                        <a:rPr lang="ko-KR" altLang="en-US" sz="700" kern="1200" dirty="0" smtClean="0">
                          <a:solidFill>
                            <a:schemeClr val="tx1"/>
                          </a:solidFill>
                          <a:latin typeface="+mn-lt"/>
                          <a:ea typeface="+mn-ea"/>
                          <a:cs typeface="+mn-cs"/>
                        </a:rPr>
                        <a:t>최초에 정해진 수만큼 그리고 우선순위에 의해서 </a:t>
                      </a:r>
                      <a:r>
                        <a:rPr lang="ko-KR" altLang="en-US" sz="700" kern="1200" dirty="0" err="1" smtClean="0">
                          <a:solidFill>
                            <a:schemeClr val="tx1"/>
                          </a:solidFill>
                          <a:latin typeface="+mn-lt"/>
                          <a:ea typeface="+mn-ea"/>
                          <a:cs typeface="+mn-cs"/>
                        </a:rPr>
                        <a:t>카테고리별로</a:t>
                      </a:r>
                      <a:r>
                        <a:rPr lang="ko-KR" altLang="en-US" sz="700" kern="1200" dirty="0" smtClean="0">
                          <a:solidFill>
                            <a:schemeClr val="tx1"/>
                          </a:solidFill>
                          <a:latin typeface="+mn-lt"/>
                          <a:ea typeface="+mn-ea"/>
                          <a:cs typeface="+mn-cs"/>
                        </a:rPr>
                        <a:t> 보여지는 탭</a:t>
                      </a:r>
                      <a:r>
                        <a:rPr lang="en-US" altLang="ko-KR" sz="700" kern="1200" dirty="0" smtClean="0">
                          <a:solidFill>
                            <a:schemeClr val="tx1"/>
                          </a:solidFill>
                          <a:latin typeface="+mn-lt"/>
                          <a:ea typeface="+mn-ea"/>
                          <a:cs typeface="+mn-cs"/>
                        </a:rPr>
                        <a:t>UI</a:t>
                      </a:r>
                      <a:r>
                        <a:rPr lang="ko-KR" altLang="en-US" sz="700" kern="1200" dirty="0" smtClean="0">
                          <a:solidFill>
                            <a:schemeClr val="tx1"/>
                          </a:solidFill>
                          <a:latin typeface="+mn-lt"/>
                          <a:ea typeface="+mn-ea"/>
                          <a:cs typeface="+mn-cs"/>
                        </a:rPr>
                        <a:t>이나 슬라이드 </a:t>
                      </a:r>
                      <a:r>
                        <a:rPr lang="en-US" altLang="ko-KR" sz="700" kern="1200" dirty="0" smtClean="0">
                          <a:solidFill>
                            <a:schemeClr val="tx1"/>
                          </a:solidFill>
                          <a:latin typeface="+mn-lt"/>
                          <a:ea typeface="+mn-ea"/>
                          <a:cs typeface="+mn-cs"/>
                        </a:rPr>
                        <a:t>UI</a:t>
                      </a:r>
                      <a:r>
                        <a:rPr lang="ko-KR" altLang="en-US" sz="700" kern="1200" dirty="0" smtClean="0">
                          <a:solidFill>
                            <a:schemeClr val="tx1"/>
                          </a:solidFill>
                          <a:latin typeface="+mn-lt"/>
                          <a:ea typeface="+mn-ea"/>
                          <a:cs typeface="+mn-cs"/>
                        </a:rPr>
                        <a:t>로 보여주는 형태로 개선이 요구된다</a:t>
                      </a:r>
                      <a:r>
                        <a:rPr lang="en-US" altLang="ko-KR" sz="700" kern="1200" dirty="0" smtClean="0">
                          <a:solidFill>
                            <a:schemeClr val="tx1"/>
                          </a:solidFill>
                          <a:latin typeface="+mn-lt"/>
                          <a:ea typeface="+mn-ea"/>
                          <a:cs typeface="+mn-cs"/>
                        </a:rPr>
                        <a:t>.</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en-US" altLang="ko-KR" sz="700" kern="1200" dirty="0" smtClean="0">
                          <a:solidFill>
                            <a:schemeClr val="tx1"/>
                          </a:solidFill>
                          <a:latin typeface="+mn-lt"/>
                          <a:ea typeface="+mn-ea"/>
                          <a:cs typeface="+mn-cs"/>
                        </a:rPr>
                        <a:t>-</a:t>
                      </a:r>
                      <a:r>
                        <a:rPr lang="ko-KR" altLang="en-US" sz="700" kern="1200" dirty="0" smtClean="0">
                          <a:solidFill>
                            <a:schemeClr val="tx1"/>
                          </a:solidFill>
                          <a:latin typeface="+mn-lt"/>
                          <a:ea typeface="+mn-ea"/>
                          <a:cs typeface="+mn-cs"/>
                        </a:rPr>
                        <a:t>레이아웃</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r>
                        <a:rPr lang="ko-KR" altLang="en-US" sz="700" kern="1200" dirty="0" smtClean="0">
                          <a:solidFill>
                            <a:schemeClr val="tx1"/>
                          </a:solidFill>
                          <a:latin typeface="+mn-lt"/>
                          <a:ea typeface="+mn-ea"/>
                          <a:cs typeface="+mn-cs"/>
                        </a:rPr>
                        <a:t>세로</a:t>
                      </a:r>
                      <a:r>
                        <a:rPr lang="ko-KR" altLang="en-US" sz="700" kern="1200" baseline="0" dirty="0" smtClean="0">
                          <a:solidFill>
                            <a:schemeClr val="tx1"/>
                          </a:solidFill>
                          <a:latin typeface="+mn-lt"/>
                          <a:ea typeface="+mn-ea"/>
                          <a:cs typeface="+mn-cs"/>
                        </a:rPr>
                        <a:t>로 나열된 레이아웃은 많은 스크롤을 요구된다</a:t>
                      </a:r>
                      <a:r>
                        <a:rPr lang="en-US" altLang="ko-KR" sz="700" kern="1200" baseline="0" dirty="0" smtClean="0">
                          <a:solidFill>
                            <a:schemeClr val="tx1"/>
                          </a:solidFill>
                          <a:latin typeface="+mn-lt"/>
                          <a:ea typeface="+mn-ea"/>
                          <a:cs typeface="+mn-cs"/>
                        </a:rPr>
                        <a:t>. </a:t>
                      </a:r>
                      <a:r>
                        <a:rPr lang="ko-KR" altLang="en-US" sz="700" kern="1200" baseline="0" dirty="0" smtClean="0">
                          <a:solidFill>
                            <a:schemeClr val="tx1"/>
                          </a:solidFill>
                          <a:latin typeface="+mn-lt"/>
                          <a:ea typeface="+mn-ea"/>
                          <a:cs typeface="+mn-cs"/>
                        </a:rPr>
                        <a:t>아코디언 메뉴 기능을 추가 하거나 카드</a:t>
                      </a:r>
                      <a:r>
                        <a:rPr lang="en-US" altLang="ko-KR" sz="700" kern="1200" baseline="0" dirty="0" smtClean="0">
                          <a:solidFill>
                            <a:schemeClr val="tx1"/>
                          </a:solidFill>
                          <a:latin typeface="+mn-lt"/>
                          <a:ea typeface="+mn-ea"/>
                          <a:cs typeface="+mn-cs"/>
                        </a:rPr>
                        <a:t>UI</a:t>
                      </a:r>
                      <a:r>
                        <a:rPr lang="ko-KR" altLang="en-US" sz="700" kern="1200" baseline="0" dirty="0" smtClean="0">
                          <a:solidFill>
                            <a:schemeClr val="tx1"/>
                          </a:solidFill>
                          <a:latin typeface="+mn-lt"/>
                          <a:ea typeface="+mn-ea"/>
                          <a:cs typeface="+mn-cs"/>
                        </a:rPr>
                        <a:t>를 적용하여 유동성 있는 레이아웃을 사용한다</a:t>
                      </a:r>
                      <a:r>
                        <a:rPr lang="en-US" altLang="ko-KR" sz="700" kern="1200" dirty="0" smtClean="0">
                          <a:solidFill>
                            <a:schemeClr val="tx1"/>
                          </a:solidFill>
                          <a:latin typeface="+mn-lt"/>
                          <a:ea typeface="+mn-ea"/>
                          <a:cs typeface="+mn-cs"/>
                        </a:rPr>
                        <a:t/>
                      </a:r>
                      <a:br>
                        <a:rPr lang="en-US" altLang="ko-KR" sz="700" kern="1200" dirty="0" smtClean="0">
                          <a:solidFill>
                            <a:schemeClr val="tx1"/>
                          </a:solidFill>
                          <a:latin typeface="+mn-lt"/>
                          <a:ea typeface="+mn-ea"/>
                          <a:cs typeface="+mn-cs"/>
                        </a:rPr>
                      </a:br>
                      <a:endParaRPr lang="en-US" altLang="ko-KR" sz="700" kern="1200" dirty="0" smtClean="0">
                        <a:solidFill>
                          <a:schemeClr val="tx1"/>
                        </a:solidFill>
                        <a:latin typeface="+mn-lt"/>
                        <a:ea typeface="+mn-ea"/>
                        <a:cs typeface="+mn-cs"/>
                      </a:endParaRPr>
                    </a:p>
                    <a:p>
                      <a:pPr marL="228600" indent="-228600" latinLnBrk="1">
                        <a:buFont typeface="Arial" panose="020B0604020202020204" pitchFamily="34" charset="0"/>
                        <a:buAutoNum type="arabicPeriod"/>
                      </a:pPr>
                      <a:endParaRPr lang="en-US" altLang="ko-KR" sz="700" kern="1200" dirty="0" smtClean="0">
                        <a:solidFill>
                          <a:schemeClr val="tx1"/>
                        </a:solidFill>
                        <a:latin typeface="+mn-lt"/>
                        <a:ea typeface="+mn-ea"/>
                        <a:cs typeface="+mn-cs"/>
                      </a:endParaRPr>
                    </a:p>
                  </a:txBody>
                  <a:tcPr/>
                </a:tc>
                <a:tc>
                  <a:txBody>
                    <a:bodyPr/>
                    <a:lstStyle/>
                    <a:p>
                      <a:pPr algn="ctr" latinLnBrk="1"/>
                      <a:r>
                        <a:rPr lang="ko-KR" altLang="en-US" sz="700" b="1" dirty="0" smtClean="0"/>
                        <a:t>요구</a:t>
                      </a:r>
                      <a:r>
                        <a:rPr lang="ko-KR" altLang="en-US" sz="700" b="1" baseline="0" dirty="0" smtClean="0"/>
                        <a:t> 사항 </a:t>
                      </a:r>
                      <a:endParaRPr lang="en-US" altLang="ko-KR" sz="700" b="1" baseline="0" dirty="0" smtClean="0"/>
                    </a:p>
                    <a:p>
                      <a:pPr algn="ctr" latinLnBrk="1"/>
                      <a:r>
                        <a:rPr lang="ko-KR" altLang="en-US" sz="700" b="1" baseline="0" dirty="0" smtClean="0"/>
                        <a:t>페이지 디자인</a:t>
                      </a:r>
                      <a:endParaRPr lang="ko-KR" altLang="en-US" sz="700" b="1" dirty="0"/>
                    </a:p>
                  </a:txBody>
                  <a:tcPr anchor="ctr">
                    <a:solidFill>
                      <a:schemeClr val="bg1">
                        <a:lumMod val="85000"/>
                      </a:schemeClr>
                    </a:solidFill>
                  </a:tcPr>
                </a:tc>
                <a:tc>
                  <a:txBody>
                    <a:bodyPr/>
                    <a:lstStyle/>
                    <a:p>
                      <a:pPr latinLnBrk="1"/>
                      <a:endParaRPr lang="ko-KR" altLang="en-US" sz="700" dirty="0"/>
                    </a:p>
                  </a:txBody>
                  <a:tcPr anchor="ctr"/>
                </a:tc>
              </a:tr>
              <a:tr h="342067">
                <a:tc>
                  <a:txBody>
                    <a:bodyPr/>
                    <a:lstStyle/>
                    <a:p>
                      <a:pPr algn="ctr" latinLnBrk="1"/>
                      <a:r>
                        <a:rPr lang="ko-KR" altLang="en-US" sz="700" b="1" dirty="0" smtClean="0"/>
                        <a:t>인터페이스 여부</a:t>
                      </a:r>
                      <a:endParaRPr lang="ko-KR" altLang="en-US" sz="700" b="1" dirty="0"/>
                    </a:p>
                  </a:txBody>
                  <a:tcPr anchor="ctr">
                    <a:solidFill>
                      <a:schemeClr val="bg1">
                        <a:lumMod val="85000"/>
                      </a:schemeClr>
                    </a:solidFill>
                  </a:tcPr>
                </a:tc>
                <a:tc>
                  <a:txBody>
                    <a:bodyPr/>
                    <a:lstStyle/>
                    <a:p>
                      <a:pPr latinLnBrk="1"/>
                      <a:endParaRPr lang="ko-KR" altLang="en-US" sz="700" dirty="0"/>
                    </a:p>
                  </a:txBody>
                  <a:tcPr anchor="ctr"/>
                </a:tc>
                <a:tc>
                  <a:txBody>
                    <a:bodyPr/>
                    <a:lstStyle/>
                    <a:p>
                      <a:pPr algn="ctr" latinLnBrk="1"/>
                      <a:r>
                        <a:rPr lang="ko-KR" altLang="en-US" sz="700" b="1" dirty="0" smtClean="0"/>
                        <a:t>구현 완료 여부</a:t>
                      </a:r>
                      <a:endParaRPr lang="ko-KR" altLang="en-US" sz="700" b="1" dirty="0"/>
                    </a:p>
                  </a:txBody>
                  <a:tcPr anchor="ctr">
                    <a:solidFill>
                      <a:schemeClr val="bg1">
                        <a:lumMod val="85000"/>
                      </a:schemeClr>
                    </a:solidFill>
                  </a:tcPr>
                </a:tc>
                <a:tc>
                  <a:txBody>
                    <a:bodyPr/>
                    <a:lstStyle/>
                    <a:p>
                      <a:pPr latinLnBrk="1"/>
                      <a:endParaRPr lang="ko-KR" altLang="en-US" sz="700" dirty="0"/>
                    </a:p>
                  </a:txBody>
                  <a:tcPr anchor="ctr"/>
                </a:tc>
              </a:tr>
            </a:tbl>
          </a:graphicData>
        </a:graphic>
      </p:graphicFrame>
      <p:sp>
        <p:nvSpPr>
          <p:cNvPr id="2" name="TextBox 1"/>
          <p:cNvSpPr txBox="1"/>
          <p:nvPr/>
        </p:nvSpPr>
        <p:spPr>
          <a:xfrm>
            <a:off x="7349247" y="865762"/>
            <a:ext cx="1923836" cy="159462"/>
          </a:xfrm>
          <a:prstGeom prst="rect">
            <a:avLst/>
          </a:prstGeom>
          <a:noFill/>
        </p:spPr>
        <p:txBody>
          <a:bodyPr wrap="square" lIns="18000" tIns="18000" rIns="18000" bIns="18000" rtlCol="0">
            <a:spAutoFit/>
          </a:bodyPr>
          <a:lstStyle/>
          <a:p>
            <a:r>
              <a:rPr lang="ko-KR" altLang="en-US" sz="800" b="1" dirty="0" smtClean="0">
                <a:latin typeface="+mn-ea"/>
              </a:rPr>
              <a:t>요구사항 정의서</a:t>
            </a:r>
            <a:endParaRPr lang="ko-KR" altLang="en-US" sz="800" b="1" dirty="0">
              <a:latin typeface="+mn-ea"/>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rcRect l="2198" t="55010" r="41331" b="16103"/>
          <a:stretch/>
        </p:blipFill>
        <p:spPr>
          <a:xfrm>
            <a:off x="5913120" y="2103120"/>
            <a:ext cx="2560320" cy="1027497"/>
          </a:xfrm>
          <a:prstGeom prst="rect">
            <a:avLst/>
          </a:prstGeom>
          <a:ln>
            <a:solidFill>
              <a:schemeClr val="tx1">
                <a:lumMod val="50000"/>
                <a:lumOff val="50000"/>
              </a:schemeClr>
            </a:solidFill>
          </a:ln>
        </p:spPr>
      </p:pic>
      <p:pic>
        <p:nvPicPr>
          <p:cNvPr id="9" name="그림 8"/>
          <p:cNvPicPr>
            <a:picLocks noChangeAspect="1"/>
          </p:cNvPicPr>
          <p:nvPr/>
        </p:nvPicPr>
        <p:blipFill rotWithShape="1">
          <a:blip r:embed="rId3"/>
          <a:srcRect l="494" r="1028" b="7928"/>
          <a:stretch/>
        </p:blipFill>
        <p:spPr>
          <a:xfrm>
            <a:off x="5913120" y="3191065"/>
            <a:ext cx="3185160" cy="710512"/>
          </a:xfrm>
          <a:prstGeom prst="rect">
            <a:avLst/>
          </a:prstGeom>
          <a:ln>
            <a:solidFill>
              <a:schemeClr val="tx1">
                <a:lumMod val="50000"/>
                <a:lumOff val="50000"/>
              </a:schemeClr>
            </a:solidFill>
          </a:ln>
        </p:spPr>
      </p:pic>
      <p:pic>
        <p:nvPicPr>
          <p:cNvPr id="1026" name="Picture 2" descr="http://cfile25.uf.tistory.com/image/166C4E4A4FEE304C0F6E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3120" y="3962025"/>
            <a:ext cx="1421833" cy="737891"/>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3246" y="4835455"/>
            <a:ext cx="1240034" cy="1270842"/>
          </a:xfrm>
          <a:prstGeom prst="rect">
            <a:avLst/>
          </a:prstGeom>
          <a:ln>
            <a:solidFill>
              <a:schemeClr val="tx1">
                <a:lumMod val="50000"/>
                <a:lumOff val="50000"/>
              </a:schemeClr>
            </a:solidFill>
          </a:ln>
        </p:spPr>
      </p:pic>
      <p:sp>
        <p:nvSpPr>
          <p:cNvPr id="11" name="TextBox 10"/>
          <p:cNvSpPr txBox="1"/>
          <p:nvPr/>
        </p:nvSpPr>
        <p:spPr>
          <a:xfrm>
            <a:off x="8473440" y="2097232"/>
            <a:ext cx="492443" cy="215444"/>
          </a:xfrm>
          <a:prstGeom prst="rect">
            <a:avLst/>
          </a:prstGeom>
          <a:noFill/>
        </p:spPr>
        <p:txBody>
          <a:bodyPr wrap="none" rtlCol="0">
            <a:spAutoFit/>
          </a:bodyPr>
          <a:lstStyle/>
          <a:p>
            <a:r>
              <a:rPr lang="ko-KR" altLang="en-US" sz="800" dirty="0" err="1" smtClean="0"/>
              <a:t>탭형태</a:t>
            </a:r>
            <a:endParaRPr lang="ko-KR" altLang="en-US" sz="800" dirty="0"/>
          </a:p>
        </p:txBody>
      </p:sp>
      <p:sp>
        <p:nvSpPr>
          <p:cNvPr id="14" name="TextBox 13"/>
          <p:cNvSpPr txBox="1"/>
          <p:nvPr/>
        </p:nvSpPr>
        <p:spPr>
          <a:xfrm>
            <a:off x="8590646" y="3901577"/>
            <a:ext cx="595035" cy="215444"/>
          </a:xfrm>
          <a:prstGeom prst="rect">
            <a:avLst/>
          </a:prstGeom>
          <a:noFill/>
        </p:spPr>
        <p:txBody>
          <a:bodyPr wrap="none" rtlCol="0">
            <a:spAutoFit/>
          </a:bodyPr>
          <a:lstStyle/>
          <a:p>
            <a:r>
              <a:rPr lang="ko-KR" altLang="en-US" sz="800" dirty="0" smtClean="0"/>
              <a:t>슬라이드</a:t>
            </a:r>
            <a:endParaRPr lang="ko-KR" altLang="en-US" sz="800" dirty="0"/>
          </a:p>
        </p:txBody>
      </p:sp>
      <p:sp>
        <p:nvSpPr>
          <p:cNvPr id="15" name="TextBox 14"/>
          <p:cNvSpPr txBox="1"/>
          <p:nvPr/>
        </p:nvSpPr>
        <p:spPr>
          <a:xfrm>
            <a:off x="7294569" y="4525014"/>
            <a:ext cx="595035" cy="215444"/>
          </a:xfrm>
          <a:prstGeom prst="rect">
            <a:avLst/>
          </a:prstGeom>
          <a:noFill/>
        </p:spPr>
        <p:txBody>
          <a:bodyPr wrap="none" rtlCol="0">
            <a:spAutoFit/>
          </a:bodyPr>
          <a:lstStyle/>
          <a:p>
            <a:r>
              <a:rPr lang="ko-KR" altLang="en-US" sz="800" dirty="0" smtClean="0"/>
              <a:t>아코디언</a:t>
            </a:r>
            <a:endParaRPr lang="ko-KR" altLang="en-US" sz="800" dirty="0"/>
          </a:p>
        </p:txBody>
      </p:sp>
      <p:sp>
        <p:nvSpPr>
          <p:cNvPr id="16" name="TextBox 15"/>
          <p:cNvSpPr txBox="1"/>
          <p:nvPr/>
        </p:nvSpPr>
        <p:spPr>
          <a:xfrm>
            <a:off x="7169641" y="5926096"/>
            <a:ext cx="481222" cy="215444"/>
          </a:xfrm>
          <a:prstGeom prst="rect">
            <a:avLst/>
          </a:prstGeom>
          <a:noFill/>
        </p:spPr>
        <p:txBody>
          <a:bodyPr wrap="none" rtlCol="0">
            <a:spAutoFit/>
          </a:bodyPr>
          <a:lstStyle/>
          <a:p>
            <a:r>
              <a:rPr lang="ko-KR" altLang="en-US" sz="800" dirty="0" smtClean="0"/>
              <a:t>카드</a:t>
            </a:r>
            <a:r>
              <a:rPr lang="en-US" altLang="ko-KR" sz="800" dirty="0" smtClean="0"/>
              <a:t>UI</a:t>
            </a:r>
            <a:endParaRPr lang="ko-KR" altLang="en-US" sz="800" dirty="0"/>
          </a:p>
        </p:txBody>
      </p:sp>
    </p:spTree>
    <p:extLst>
      <p:ext uri="{BB962C8B-B14F-4D97-AF65-F5344CB8AC3E}">
        <p14:creationId xmlns:p14="http://schemas.microsoft.com/office/powerpoint/2010/main" val="583368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A9FE3437-0A8B-495C-A50A-983BB35DC7D5}" type="slidenum">
              <a:rPr lang="ko-KR" altLang="en-US" smtClean="0"/>
              <a:pPr/>
              <a:t>3</a:t>
            </a:fld>
            <a:endParaRPr lang="ko-KR" altLang="en-US" dirty="0"/>
          </a:p>
        </p:txBody>
      </p:sp>
      <p:graphicFrame>
        <p:nvGraphicFramePr>
          <p:cNvPr id="3" name="Group 98"/>
          <p:cNvGraphicFramePr>
            <a:graphicFrameLocks noGrp="1"/>
          </p:cNvGraphicFramePr>
          <p:nvPr>
            <p:extLst>
              <p:ext uri="{D42A27DB-BD31-4B8C-83A1-F6EECF244321}">
                <p14:modId xmlns:p14="http://schemas.microsoft.com/office/powerpoint/2010/main" val="463238389"/>
              </p:ext>
            </p:extLst>
          </p:nvPr>
        </p:nvGraphicFramePr>
        <p:xfrm>
          <a:off x="637832" y="1602224"/>
          <a:ext cx="8651825" cy="4893830"/>
        </p:xfrm>
        <a:graphic>
          <a:graphicData uri="http://schemas.openxmlformats.org/drawingml/2006/table">
            <a:tbl>
              <a:tblPr/>
              <a:tblGrid>
                <a:gridCol w="622740"/>
                <a:gridCol w="8029085"/>
              </a:tblGrid>
              <a:tr h="489854">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lang="ko-KR" altLang="en-US" sz="800" b="1" kern="1200" dirty="0" smtClean="0">
                        <a:solidFill>
                          <a:schemeClr val="tx1"/>
                        </a:solidFill>
                        <a:latin typeface="+mn-lt"/>
                        <a:ea typeface="+mn-ea"/>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ko-KR" altLang="en-US" sz="800" b="1" kern="1200" dirty="0" smtClean="0">
                          <a:solidFill>
                            <a:schemeClr val="tx1"/>
                          </a:solidFill>
                          <a:latin typeface="+mn-lt"/>
                          <a:ea typeface="+mn-ea"/>
                          <a:cs typeface="+mn-cs"/>
                        </a:rPr>
                        <a:t>프로세스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403976">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lang="ko-KR" altLang="en-US" sz="800" b="1" kern="1200" dirty="0" smtClean="0">
                          <a:solidFill>
                            <a:schemeClr val="tx1"/>
                          </a:solidFill>
                          <a:latin typeface="+mn-lt"/>
                          <a:ea typeface="+mn-ea"/>
                          <a:cs typeface="+mn-cs"/>
                        </a:rPr>
                        <a:t>프로세스 흐름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lang="ko-KR" altLang="en-US" sz="800" kern="1200" dirty="0" smtClean="0">
                        <a:solidFill>
                          <a:schemeClr val="tx1"/>
                        </a:solidFill>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AutoShape 283"/>
          <p:cNvSpPr>
            <a:spLocks noChangeArrowheads="1"/>
          </p:cNvSpPr>
          <p:nvPr/>
        </p:nvSpPr>
        <p:spPr bwMode="auto">
          <a:xfrm>
            <a:off x="1546233" y="2545888"/>
            <a:ext cx="1042988"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게시물 조회</a:t>
            </a:r>
            <a:endParaRPr kumimoji="1" lang="ko-KR" altLang="en-US" sz="800" dirty="0">
              <a:latin typeface="맑은 고딕" pitchFamily="50" charset="-127"/>
            </a:endParaRPr>
          </a:p>
        </p:txBody>
      </p:sp>
      <p:sp>
        <p:nvSpPr>
          <p:cNvPr id="5" name="AutoShape 285"/>
          <p:cNvSpPr>
            <a:spLocks noChangeArrowheads="1"/>
          </p:cNvSpPr>
          <p:nvPr/>
        </p:nvSpPr>
        <p:spPr bwMode="auto">
          <a:xfrm>
            <a:off x="1528815" y="3260589"/>
            <a:ext cx="1076325" cy="539213"/>
          </a:xfrm>
          <a:prstGeom prst="flowChartDecision">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사용자 권한 </a:t>
            </a:r>
            <a:r>
              <a:rPr kumimoji="1" lang="ko-KR" altLang="en-US" sz="800" dirty="0" smtClean="0">
                <a:latin typeface="맑은 고딕" pitchFamily="50" charset="-127"/>
              </a:rPr>
              <a:t>확인</a:t>
            </a:r>
            <a:endParaRPr kumimoji="1" lang="en-US" altLang="ko-KR" sz="800" dirty="0" smtClean="0">
              <a:latin typeface="맑은 고딕" pitchFamily="50" charset="-127"/>
            </a:endParaRPr>
          </a:p>
          <a:p>
            <a:pPr algn="ctr" latinLnBrk="1"/>
            <a:r>
              <a:rPr kumimoji="1" lang="en-US" altLang="ko-KR" sz="800" dirty="0" smtClean="0">
                <a:latin typeface="맑은 고딕" pitchFamily="50" charset="-127"/>
              </a:rPr>
              <a:t>(</a:t>
            </a:r>
            <a:r>
              <a:rPr kumimoji="1" lang="ko-KR" altLang="en-US" sz="800" dirty="0" smtClean="0">
                <a:latin typeface="맑은 고딕" pitchFamily="50" charset="-127"/>
              </a:rPr>
              <a:t>관리자 </a:t>
            </a:r>
            <a:r>
              <a:rPr kumimoji="1" lang="en-US" altLang="ko-KR" sz="800" dirty="0" smtClean="0">
                <a:latin typeface="맑은 고딕" pitchFamily="50" charset="-127"/>
              </a:rPr>
              <a:t>or </a:t>
            </a:r>
            <a:r>
              <a:rPr kumimoji="1" lang="ko-KR" altLang="en-US" sz="800" dirty="0" smtClean="0">
                <a:latin typeface="맑은 고딕" pitchFamily="50" charset="-127"/>
              </a:rPr>
              <a:t>작성자인가</a:t>
            </a:r>
            <a:r>
              <a:rPr kumimoji="1" lang="en-US" altLang="ko-KR" sz="800" dirty="0" smtClean="0">
                <a:latin typeface="맑은 고딕" pitchFamily="50" charset="-127"/>
              </a:rPr>
              <a:t>)</a:t>
            </a:r>
            <a:endParaRPr kumimoji="1" lang="en-US" altLang="ko-KR" sz="800" dirty="0">
              <a:latin typeface="맑은 고딕" pitchFamily="50" charset="-127"/>
            </a:endParaRPr>
          </a:p>
        </p:txBody>
      </p:sp>
      <p:sp>
        <p:nvSpPr>
          <p:cNvPr id="6" name="Oval 288"/>
          <p:cNvSpPr>
            <a:spLocks noChangeArrowheads="1"/>
          </p:cNvSpPr>
          <p:nvPr/>
        </p:nvSpPr>
        <p:spPr bwMode="auto">
          <a:xfrm>
            <a:off x="-1079268" y="5147210"/>
            <a:ext cx="346075" cy="346075"/>
          </a:xfrm>
          <a:prstGeom prst="ellipse">
            <a:avLst/>
          </a:prstGeom>
          <a:solidFill>
            <a:srgbClr val="FFFFFF"/>
          </a:solidFill>
          <a:ln w="9525">
            <a:solidFill>
              <a:schemeClr val="tx1"/>
            </a:solidFill>
            <a:round/>
            <a:headEnd/>
            <a:tailEnd/>
          </a:ln>
        </p:spPr>
        <p:txBody>
          <a:bodyPr anchor="ctr">
            <a:spAutoFit/>
          </a:bodyPr>
          <a:lstStyle/>
          <a:p>
            <a:pPr algn="ctr" latinLnBrk="1"/>
            <a:r>
              <a:rPr lang="en-US" altLang="ko-KR" sz="1000" b="1">
                <a:latin typeface="맑은 고딕" pitchFamily="50" charset="-127"/>
              </a:rPr>
              <a:t>A</a:t>
            </a:r>
          </a:p>
        </p:txBody>
      </p:sp>
      <p:cxnSp>
        <p:nvCxnSpPr>
          <p:cNvPr id="10" name="직선 화살표 연결선 9"/>
          <p:cNvCxnSpPr>
            <a:stCxn id="4" idx="2"/>
          </p:cNvCxnSpPr>
          <p:nvPr/>
        </p:nvCxnSpPr>
        <p:spPr>
          <a:xfrm>
            <a:off x="2067727" y="2995151"/>
            <a:ext cx="0" cy="221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2067727" y="3799802"/>
            <a:ext cx="0" cy="292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84395" y="3799803"/>
            <a:ext cx="325730" cy="215444"/>
          </a:xfrm>
          <a:prstGeom prst="rect">
            <a:avLst/>
          </a:prstGeom>
          <a:noFill/>
        </p:spPr>
        <p:txBody>
          <a:bodyPr wrap="none" rtlCol="0">
            <a:spAutoFit/>
          </a:bodyPr>
          <a:lstStyle/>
          <a:p>
            <a:r>
              <a:rPr lang="en-US" altLang="ko-KR" sz="800" dirty="0" smtClean="0"/>
              <a:t>Yes</a:t>
            </a:r>
            <a:endParaRPr lang="ko-KR" altLang="en-US" sz="800" dirty="0"/>
          </a:p>
        </p:txBody>
      </p:sp>
      <p:sp>
        <p:nvSpPr>
          <p:cNvPr id="13" name="AutoShape 283"/>
          <p:cNvSpPr>
            <a:spLocks noChangeArrowheads="1"/>
          </p:cNvSpPr>
          <p:nvPr/>
        </p:nvSpPr>
        <p:spPr bwMode="auto">
          <a:xfrm>
            <a:off x="1546233" y="4134916"/>
            <a:ext cx="1042988"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게시물</a:t>
            </a:r>
            <a:r>
              <a:rPr kumimoji="1" lang="en-US" altLang="ko-KR" sz="800" dirty="0">
                <a:latin typeface="맑은 고딕" pitchFamily="50" charset="-127"/>
              </a:rPr>
              <a:t> </a:t>
            </a:r>
            <a:r>
              <a:rPr kumimoji="1" lang="ko-KR" altLang="en-US" sz="800" dirty="0" smtClean="0">
                <a:latin typeface="맑은 고딕" pitchFamily="50" charset="-127"/>
              </a:rPr>
              <a:t>편집</a:t>
            </a:r>
            <a:r>
              <a:rPr kumimoji="1" lang="en-US" altLang="ko-KR" sz="800" dirty="0" smtClean="0">
                <a:latin typeface="맑은 고딕" pitchFamily="50" charset="-127"/>
              </a:rPr>
              <a:t>,</a:t>
            </a:r>
            <a:br>
              <a:rPr kumimoji="1" lang="en-US" altLang="ko-KR" sz="800" dirty="0" smtClean="0">
                <a:latin typeface="맑은 고딕" pitchFamily="50" charset="-127"/>
              </a:rPr>
            </a:br>
            <a:r>
              <a:rPr kumimoji="1" lang="ko-KR" altLang="en-US" sz="800" dirty="0" smtClean="0">
                <a:latin typeface="맑은 고딕" pitchFamily="50" charset="-127"/>
              </a:rPr>
              <a:t>삭제 활성화</a:t>
            </a:r>
            <a:endParaRPr kumimoji="1" lang="ko-KR" altLang="en-US" sz="800" dirty="0">
              <a:latin typeface="맑은 고딕" pitchFamily="50" charset="-127"/>
            </a:endParaRPr>
          </a:p>
        </p:txBody>
      </p:sp>
      <p:cxnSp>
        <p:nvCxnSpPr>
          <p:cNvPr id="14" name="직선 화살표 연결선 13"/>
          <p:cNvCxnSpPr/>
          <p:nvPr/>
        </p:nvCxnSpPr>
        <p:spPr>
          <a:xfrm flipH="1">
            <a:off x="2066977" y="4602115"/>
            <a:ext cx="750" cy="274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283"/>
          <p:cNvSpPr>
            <a:spLocks noChangeArrowheads="1"/>
          </p:cNvSpPr>
          <p:nvPr/>
        </p:nvSpPr>
        <p:spPr bwMode="auto">
          <a:xfrm>
            <a:off x="1546233" y="4896951"/>
            <a:ext cx="1042988"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게시물</a:t>
            </a:r>
            <a:r>
              <a:rPr kumimoji="1" lang="en-US" altLang="ko-KR" sz="800" dirty="0">
                <a:latin typeface="맑은 고딕" pitchFamily="50" charset="-127"/>
              </a:rPr>
              <a:t> </a:t>
            </a:r>
            <a:r>
              <a:rPr kumimoji="1" lang="ko-KR" altLang="en-US" sz="800" dirty="0" smtClean="0">
                <a:latin typeface="맑은 고딕" pitchFamily="50" charset="-127"/>
              </a:rPr>
              <a:t>삭제</a:t>
            </a:r>
            <a:endParaRPr kumimoji="1" lang="ko-KR" altLang="en-US" sz="800" dirty="0">
              <a:latin typeface="맑은 고딕" pitchFamily="50" charset="-127"/>
            </a:endParaRPr>
          </a:p>
        </p:txBody>
      </p:sp>
      <p:cxnSp>
        <p:nvCxnSpPr>
          <p:cNvPr id="20" name="직선 화살표 연결선 19"/>
          <p:cNvCxnSpPr/>
          <p:nvPr/>
        </p:nvCxnSpPr>
        <p:spPr>
          <a:xfrm>
            <a:off x="2589221" y="4584179"/>
            <a:ext cx="163102" cy="238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283"/>
          <p:cNvSpPr>
            <a:spLocks noChangeArrowheads="1"/>
          </p:cNvSpPr>
          <p:nvPr/>
        </p:nvSpPr>
        <p:spPr bwMode="auto">
          <a:xfrm>
            <a:off x="2694742" y="4896951"/>
            <a:ext cx="1042988"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게시물</a:t>
            </a:r>
            <a:r>
              <a:rPr kumimoji="1" lang="en-US" altLang="ko-KR" sz="800" dirty="0">
                <a:latin typeface="맑은 고딕" pitchFamily="50" charset="-127"/>
              </a:rPr>
              <a:t> </a:t>
            </a:r>
            <a:r>
              <a:rPr kumimoji="1" lang="ko-KR" altLang="en-US" sz="800" dirty="0" smtClean="0">
                <a:latin typeface="맑은 고딕" pitchFamily="50" charset="-127"/>
              </a:rPr>
              <a:t>편집</a:t>
            </a:r>
            <a:r>
              <a:rPr kumimoji="1" lang="en-US" altLang="ko-KR" sz="800" dirty="0" smtClean="0">
                <a:latin typeface="맑은 고딕" pitchFamily="50" charset="-127"/>
              </a:rPr>
              <a:t>, </a:t>
            </a:r>
            <a:r>
              <a:rPr kumimoji="1" lang="ko-KR" altLang="en-US" sz="800" dirty="0" smtClean="0">
                <a:latin typeface="맑은 고딕" pitchFamily="50" charset="-127"/>
              </a:rPr>
              <a:t>저장</a:t>
            </a:r>
            <a:endParaRPr kumimoji="1" lang="ko-KR" altLang="en-US" sz="800" dirty="0">
              <a:latin typeface="맑은 고딕" pitchFamily="50" charset="-127"/>
            </a:endParaRPr>
          </a:p>
        </p:txBody>
      </p:sp>
      <p:sp>
        <p:nvSpPr>
          <p:cNvPr id="23" name="AutoShape 285"/>
          <p:cNvSpPr>
            <a:spLocks noChangeArrowheads="1"/>
          </p:cNvSpPr>
          <p:nvPr/>
        </p:nvSpPr>
        <p:spPr bwMode="auto">
          <a:xfrm>
            <a:off x="2694742" y="5742248"/>
            <a:ext cx="1076325" cy="461962"/>
          </a:xfrm>
          <a:prstGeom prst="flowChartDecision">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필수사항</a:t>
            </a:r>
            <a:r>
              <a:rPr kumimoji="1" lang="en-US" altLang="ko-KR" sz="800" dirty="0" smtClean="0">
                <a:latin typeface="맑은 고딕" pitchFamily="50" charset="-127"/>
              </a:rPr>
              <a:t/>
            </a:r>
            <a:br>
              <a:rPr kumimoji="1" lang="en-US" altLang="ko-KR" sz="800" dirty="0" smtClean="0">
                <a:latin typeface="맑은 고딕" pitchFamily="50" charset="-127"/>
              </a:rPr>
            </a:br>
            <a:r>
              <a:rPr kumimoji="1" lang="ko-KR" altLang="en-US" sz="800" dirty="0" smtClean="0">
                <a:latin typeface="맑은 고딕" pitchFamily="50" charset="-127"/>
              </a:rPr>
              <a:t>입력확인</a:t>
            </a:r>
            <a:endParaRPr kumimoji="1" lang="en-US" altLang="ko-KR" sz="800" dirty="0">
              <a:latin typeface="맑은 고딕" pitchFamily="50" charset="-127"/>
            </a:endParaRPr>
          </a:p>
        </p:txBody>
      </p:sp>
      <p:cxnSp>
        <p:nvCxnSpPr>
          <p:cNvPr id="24" name="직선 화살표 연결선 23"/>
          <p:cNvCxnSpPr/>
          <p:nvPr/>
        </p:nvCxnSpPr>
        <p:spPr>
          <a:xfrm>
            <a:off x="3232904" y="5359257"/>
            <a:ext cx="0" cy="382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23" idx="3"/>
            <a:endCxn id="22" idx="3"/>
          </p:cNvCxnSpPr>
          <p:nvPr/>
        </p:nvCxnSpPr>
        <p:spPr>
          <a:xfrm flipH="1" flipV="1">
            <a:off x="3737730" y="5121583"/>
            <a:ext cx="33337" cy="851646"/>
          </a:xfrm>
          <a:prstGeom prst="bentConnector3">
            <a:avLst>
              <a:gd name="adj1" fmla="val -6857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7730" y="5475244"/>
            <a:ext cx="304892" cy="215444"/>
          </a:xfrm>
          <a:prstGeom prst="rect">
            <a:avLst/>
          </a:prstGeom>
          <a:noFill/>
        </p:spPr>
        <p:txBody>
          <a:bodyPr wrap="none" rtlCol="0">
            <a:spAutoFit/>
          </a:bodyPr>
          <a:lstStyle/>
          <a:p>
            <a:r>
              <a:rPr lang="en-US" altLang="ko-KR" sz="800" dirty="0" smtClean="0"/>
              <a:t>No</a:t>
            </a:r>
            <a:endParaRPr lang="ko-KR" altLang="en-US" sz="800" dirty="0"/>
          </a:p>
        </p:txBody>
      </p:sp>
      <p:sp>
        <p:nvSpPr>
          <p:cNvPr id="30" name="AutoShape 283"/>
          <p:cNvSpPr>
            <a:spLocks noChangeArrowheads="1"/>
          </p:cNvSpPr>
          <p:nvPr/>
        </p:nvSpPr>
        <p:spPr bwMode="auto">
          <a:xfrm>
            <a:off x="1546233" y="5742248"/>
            <a:ext cx="961839"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800" dirty="0" smtClean="0">
                <a:latin typeface="맑은 고딕" pitchFamily="50" charset="-127"/>
              </a:rPr>
              <a:t>게시물 서버 저장</a:t>
            </a:r>
            <a:endParaRPr kumimoji="1" lang="ko-KR" altLang="en-US" sz="800" dirty="0">
              <a:latin typeface="맑은 고딕" pitchFamily="50" charset="-127"/>
            </a:endParaRPr>
          </a:p>
        </p:txBody>
      </p:sp>
      <p:cxnSp>
        <p:nvCxnSpPr>
          <p:cNvPr id="31" name="직선 화살표 연결선 30"/>
          <p:cNvCxnSpPr>
            <a:stCxn id="23" idx="1"/>
            <a:endCxn id="30" idx="3"/>
          </p:cNvCxnSpPr>
          <p:nvPr/>
        </p:nvCxnSpPr>
        <p:spPr>
          <a:xfrm flipH="1" flipV="1">
            <a:off x="2508072" y="5966880"/>
            <a:ext cx="186670" cy="6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52334" y="6040326"/>
            <a:ext cx="325730" cy="215444"/>
          </a:xfrm>
          <a:prstGeom prst="rect">
            <a:avLst/>
          </a:prstGeom>
          <a:noFill/>
        </p:spPr>
        <p:txBody>
          <a:bodyPr wrap="none" rtlCol="0">
            <a:spAutoFit/>
          </a:bodyPr>
          <a:lstStyle/>
          <a:p>
            <a:r>
              <a:rPr lang="en-US" altLang="ko-KR" sz="800" dirty="0" smtClean="0"/>
              <a:t>Yes</a:t>
            </a:r>
            <a:endParaRPr lang="ko-KR" altLang="en-US" sz="800" dirty="0"/>
          </a:p>
        </p:txBody>
      </p:sp>
      <p:cxnSp>
        <p:nvCxnSpPr>
          <p:cNvPr id="25" name="꺾인 연결선 24"/>
          <p:cNvCxnSpPr>
            <a:stCxn id="5" idx="3"/>
            <a:endCxn id="4" idx="3"/>
          </p:cNvCxnSpPr>
          <p:nvPr/>
        </p:nvCxnSpPr>
        <p:spPr>
          <a:xfrm flipH="1" flipV="1">
            <a:off x="2589221" y="2770520"/>
            <a:ext cx="15919" cy="759676"/>
          </a:xfrm>
          <a:prstGeom prst="bentConnector3">
            <a:avLst>
              <a:gd name="adj1" fmla="val -47730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99877" y="3500889"/>
            <a:ext cx="304892" cy="215444"/>
          </a:xfrm>
          <a:prstGeom prst="rect">
            <a:avLst/>
          </a:prstGeom>
          <a:noFill/>
        </p:spPr>
        <p:txBody>
          <a:bodyPr wrap="none" rtlCol="0">
            <a:spAutoFit/>
          </a:bodyPr>
          <a:lstStyle/>
          <a:p>
            <a:r>
              <a:rPr lang="en-US" altLang="ko-KR" sz="800" dirty="0" smtClean="0"/>
              <a:t>No</a:t>
            </a:r>
            <a:endParaRPr lang="ko-KR" altLang="en-US" sz="800" dirty="0"/>
          </a:p>
        </p:txBody>
      </p:sp>
      <p:sp>
        <p:nvSpPr>
          <p:cNvPr id="27" name="AutoShape 283"/>
          <p:cNvSpPr>
            <a:spLocks noChangeArrowheads="1"/>
          </p:cNvSpPr>
          <p:nvPr/>
        </p:nvSpPr>
        <p:spPr bwMode="auto">
          <a:xfrm>
            <a:off x="2847188" y="3110100"/>
            <a:ext cx="1042988" cy="212311"/>
          </a:xfrm>
          <a:prstGeom prst="flowChartProcess">
            <a:avLst/>
          </a:prstGeom>
          <a:solidFill>
            <a:schemeClr val="bg1"/>
          </a:solidFill>
          <a:ln w="9525">
            <a:solidFill>
              <a:schemeClr val="tx1"/>
            </a:solidFill>
            <a:miter lim="800000"/>
            <a:headEnd/>
            <a:tailEnd/>
          </a:ln>
        </p:spPr>
        <p:txBody>
          <a:bodyPr wrap="none" anchor="ctr"/>
          <a:lstStyle/>
          <a:p>
            <a:pPr algn="ctr" latinLnBrk="1"/>
            <a:r>
              <a:rPr kumimoji="1" lang="ko-KR" altLang="en-US" sz="800" smtClean="0">
                <a:latin typeface="맑은 고딕" pitchFamily="50" charset="-127"/>
              </a:rPr>
              <a:t>권한 없음 알림</a:t>
            </a:r>
            <a:endParaRPr kumimoji="1" lang="ko-KR" altLang="en-US" sz="800" dirty="0">
              <a:latin typeface="맑은 고딕" pitchFamily="50" charset="-127"/>
            </a:endParaRPr>
          </a:p>
        </p:txBody>
      </p:sp>
      <p:sp>
        <p:nvSpPr>
          <p:cNvPr id="39" name="AutoShape 283"/>
          <p:cNvSpPr>
            <a:spLocks noChangeArrowheads="1"/>
          </p:cNvSpPr>
          <p:nvPr/>
        </p:nvSpPr>
        <p:spPr bwMode="auto">
          <a:xfrm>
            <a:off x="1353212" y="2247998"/>
            <a:ext cx="2384518" cy="212311"/>
          </a:xfrm>
          <a:prstGeom prst="flowChartProcess">
            <a:avLst/>
          </a:prstGeom>
          <a:solidFill>
            <a:schemeClr val="bg1"/>
          </a:solidFill>
          <a:ln w="9525">
            <a:noFill/>
            <a:miter lim="800000"/>
            <a:headEnd/>
            <a:tailEnd/>
          </a:ln>
        </p:spPr>
        <p:txBody>
          <a:bodyPr wrap="none" anchor="ctr"/>
          <a:lstStyle/>
          <a:p>
            <a:pPr algn="ctr" latinLnBrk="1"/>
            <a:r>
              <a:rPr kumimoji="1" lang="ko-KR" altLang="en-US" sz="1050" b="1" dirty="0" smtClean="0">
                <a:latin typeface="맑은 고딕" pitchFamily="50" charset="-127"/>
              </a:rPr>
              <a:t>게시물 수정 </a:t>
            </a:r>
            <a:r>
              <a:rPr kumimoji="1" lang="en-US" altLang="ko-KR" sz="1050" b="1" dirty="0" smtClean="0">
                <a:latin typeface="맑은 고딕" pitchFamily="50" charset="-127"/>
              </a:rPr>
              <a:t>/ </a:t>
            </a:r>
            <a:r>
              <a:rPr kumimoji="1" lang="ko-KR" altLang="en-US" sz="1050" b="1" dirty="0" smtClean="0">
                <a:latin typeface="맑은 고딕" pitchFamily="50" charset="-127"/>
              </a:rPr>
              <a:t>삭제</a:t>
            </a:r>
            <a:endParaRPr kumimoji="1" lang="ko-KR" altLang="en-US" sz="1050" b="1" dirty="0">
              <a:latin typeface="맑은 고딕" pitchFamily="50" charset="-127"/>
            </a:endParaRPr>
          </a:p>
        </p:txBody>
      </p:sp>
    </p:spTree>
    <p:extLst>
      <p:ext uri="{BB962C8B-B14F-4D97-AF65-F5344CB8AC3E}">
        <p14:creationId xmlns:p14="http://schemas.microsoft.com/office/powerpoint/2010/main" val="82959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p:txBody>
          <a:bodyPr/>
          <a:lstStyle/>
          <a:p>
            <a:fld id="{A9FE3437-0A8B-495C-A50A-983BB35DC7D5}" type="slidenum">
              <a:rPr lang="ko-KR" altLang="en-US" smtClean="0"/>
              <a:pPr/>
              <a:t>4</a:t>
            </a:fld>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1240520156"/>
              </p:ext>
            </p:extLst>
          </p:nvPr>
        </p:nvGraphicFramePr>
        <p:xfrm>
          <a:off x="632485" y="1610637"/>
          <a:ext cx="8649079" cy="4893830"/>
        </p:xfrm>
        <a:graphic>
          <a:graphicData uri="http://schemas.openxmlformats.org/drawingml/2006/table">
            <a:tbl>
              <a:tblPr/>
              <a:tblGrid>
                <a:gridCol w="1954724"/>
                <a:gridCol w="6694355"/>
              </a:tblGrid>
              <a:tr h="489854">
                <a:tc>
                  <a:txBody>
                    <a:bodyPr/>
                    <a:lstStyle/>
                    <a:p>
                      <a:pPr marL="0" marR="0" lvl="0" indent="0" algn="ctr" defTabSz="914400" rtl="0" eaLnBrk="0" fontAlgn="base" latinLnBrk="0" hangingPunct="0">
                        <a:lnSpc>
                          <a:spcPct val="100000"/>
                        </a:lnSpc>
                        <a:spcBef>
                          <a:spcPts val="0"/>
                        </a:spcBef>
                        <a:spcAft>
                          <a:spcPts val="0"/>
                        </a:spcAft>
                        <a:buClrTx/>
                        <a:buSzTx/>
                        <a:buFontTx/>
                        <a:buNone/>
                        <a:tabLst/>
                      </a:pPr>
                      <a:r>
                        <a:rPr kumimoji="0" lang="en-US" altLang="ko-KR" sz="800" b="1" i="0" u="none" strike="noStrike" cap="none" normalizeH="0" baseline="0" dirty="0" smtClean="0">
                          <a:ln>
                            <a:noFill/>
                          </a:ln>
                          <a:solidFill>
                            <a:schemeClr val="tx1"/>
                          </a:solidFill>
                          <a:effectLst/>
                          <a:latin typeface="맑은 고딕" pitchFamily="50" charset="-127"/>
                          <a:ea typeface="맑은 고딕" pitchFamily="50" charset="-127"/>
                        </a:rPr>
                        <a:t>Activity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Tx/>
                        <a:buSzTx/>
                        <a:buFontTx/>
                        <a:buNone/>
                        <a:tabLst/>
                      </a:pPr>
                      <a:r>
                        <a:rPr kumimoji="0" lang="ko-KR" altLang="en-US" sz="800" b="1" i="0" u="none" strike="noStrike" cap="none" normalizeH="0" baseline="0" dirty="0" smtClean="0">
                          <a:ln>
                            <a:noFill/>
                          </a:ln>
                          <a:solidFill>
                            <a:schemeClr val="tx1"/>
                          </a:solidFill>
                          <a:effectLst/>
                          <a:latin typeface="맑은 고딕" pitchFamily="50" charset="-127"/>
                          <a:ea typeface="맑은 고딕" pitchFamily="50" charset="-127"/>
                        </a:rPr>
                        <a:t>설명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게시물 조회</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검색 조건 은 내용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작성자명 조건을 두며 내용은 제목 또는 본문내용에서 검색하며 작성자는 이름이 일치해야 검색이 되게 한다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p>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목록은 번호</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제목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작성자</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작성일자</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첨부파일 여부를 보여준다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사용자 권한 확인</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내용보기는 모든 사용자가 권한이 있다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p>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수정 또는 삭제 권한은 관리자 또는 작성자에게 권한이 있다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즉 작성자 본인이 아니더라도 관리자이면 수정 삭제가 가능하다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게시물 편집 활성화</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수정은 제목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내용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첨부파일</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게시시작일</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종료일 수정이 가능하다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p>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첨부파일은 드래그 앤 </a:t>
                      </a:r>
                      <a:r>
                        <a:rPr kumimoji="1" lang="ko-KR" altLang="en-US" sz="1000" b="0" i="0" u="none" strike="noStrike" cap="none" normalizeH="0" baseline="0" dirty="0" err="1" smtClean="0">
                          <a:ln>
                            <a:noFill/>
                          </a:ln>
                          <a:solidFill>
                            <a:srgbClr val="000000"/>
                          </a:solidFill>
                          <a:effectLst/>
                          <a:latin typeface="맑은 고딕" pitchFamily="50" charset="-127"/>
                          <a:ea typeface="맑은 고딕" pitchFamily="50" charset="-127"/>
                          <a:cs typeface="Arial" charset="0"/>
                        </a:rPr>
                        <a:t>드롭으로</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첨부 가능하며 멀티파일 첨부가 가능하다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필수사항 입력 확인</a:t>
                      </a: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필수사항은 제목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내용</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이 필수사항이다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p>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옵션사항은 첨부파일</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 시작일</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종료일이다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p>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게시시작일 종료일을 입력하지 않으면 자동으로 시작일은 입력일자로 종료일은 </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9999</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년 </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12</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월 </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31</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일로 설정된다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게시물 삭제</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편집 저장</a:t>
                      </a: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삭제</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편집 저장 프로세스는 </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DB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에 </a:t>
                      </a:r>
                      <a:r>
                        <a:rPr kumimoji="1" lang="ko-KR" altLang="en-US" sz="1000" b="0" i="0" u="none" strike="noStrike" cap="none" normalizeH="0" baseline="0" dirty="0" err="1" smtClean="0">
                          <a:ln>
                            <a:noFill/>
                          </a:ln>
                          <a:solidFill>
                            <a:srgbClr val="000000"/>
                          </a:solidFill>
                          <a:effectLst/>
                          <a:latin typeface="맑은 고딕" pitchFamily="50" charset="-127"/>
                          <a:ea typeface="맑은 고딕" pitchFamily="50" charset="-127"/>
                          <a:cs typeface="Arial" charset="0"/>
                        </a:rPr>
                        <a:t>적접</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저장이 되며 위의 사용자권한 확인 절차를 통과하면 삭제</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 </a:t>
                      </a:r>
                      <a:r>
                        <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저장이 가능하다</a:t>
                      </a:r>
                      <a:r>
                        <a:rPr kumimoji="1"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rPr>
                        <a:t>.</a:t>
                      </a: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96">
                <a:tc>
                  <a:txBody>
                    <a:bodyPr/>
                    <a:lstStyle/>
                    <a:p>
                      <a:pPr marL="0" marR="0" lvl="0" indent="0" algn="l" defTabSz="708025" rtl="0" eaLnBrk="1" fontAlgn="base" latinLnBrk="1" hangingPunct="1">
                        <a:lnSpc>
                          <a:spcPct val="100000"/>
                        </a:lnSpc>
                        <a:spcBef>
                          <a:spcPts val="0"/>
                        </a:spcBef>
                        <a:spcAft>
                          <a:spcPts val="0"/>
                        </a:spcAft>
                        <a:buClr>
                          <a:schemeClr val="tx1"/>
                        </a:buClr>
                        <a:buSzTx/>
                        <a:buFontTx/>
                        <a:buNone/>
                        <a:tabLst/>
                      </a:pP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08025" rtl="0" eaLnBrk="1" fontAlgn="base" latinLnBrk="1" hangingPunct="1">
                        <a:lnSpc>
                          <a:spcPct val="100000"/>
                        </a:lnSpc>
                        <a:spcBef>
                          <a:spcPts val="0"/>
                        </a:spcBef>
                        <a:spcAft>
                          <a:spcPts val="0"/>
                        </a:spcAft>
                        <a:buClr>
                          <a:schemeClr val="tx1"/>
                        </a:buClr>
                        <a:buSzTx/>
                        <a:buFont typeface="Arial" pitchFamily="34" charset="0"/>
                        <a:buNone/>
                        <a:tabLst/>
                      </a:pPr>
                      <a:endParaRPr kumimoji="1" lang="ko-KR" altLang="en-US" sz="1000" b="0" i="0" u="none" strike="noStrike" cap="none" normalizeH="0" baseline="0" dirty="0" smtClean="0">
                        <a:ln>
                          <a:noFill/>
                        </a:ln>
                        <a:solidFill>
                          <a:srgbClr val="000000"/>
                        </a:solidFill>
                        <a:effectLst/>
                        <a:latin typeface="맑은 고딕" pitchFamily="50" charset="-127"/>
                        <a:ea typeface="맑은 고딕" pitchFamily="50" charset="-127"/>
                        <a:cs typeface="Arial" charset="0"/>
                      </a:endParaRPr>
                    </a:p>
                  </a:txBody>
                  <a:tcPr marL="90000" marR="90000"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2823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FF0000"/>
                </a:solidFill>
              </a:rPr>
              <a:t>Appendix</a:t>
            </a:r>
            <a:r>
              <a:rPr lang="en-US" altLang="ko-KR" dirty="0" smtClean="0"/>
              <a:t>: To-Be </a:t>
            </a:r>
            <a:r>
              <a:rPr lang="ko-KR" altLang="en-US" smtClean="0"/>
              <a:t>프로세스 정의서</a:t>
            </a:r>
            <a:endParaRPr lang="ko-KR" altLang="en-US"/>
          </a:p>
        </p:txBody>
      </p:sp>
      <p:sp>
        <p:nvSpPr>
          <p:cNvPr id="5" name="슬라이드 번호 개체 틀 4"/>
          <p:cNvSpPr>
            <a:spLocks noGrp="1"/>
          </p:cNvSpPr>
          <p:nvPr>
            <p:ph type="sldNum" sz="quarter" idx="4"/>
          </p:nvPr>
        </p:nvSpPr>
        <p:spPr/>
        <p:txBody>
          <a:bodyPr/>
          <a:lstStyle/>
          <a:p>
            <a:fld id="{A9FE3437-0A8B-495C-A50A-983BB35DC7D5}" type="slidenum">
              <a:rPr lang="ko-KR" altLang="en-US" smtClean="0"/>
              <a:pPr/>
              <a:t>5</a:t>
            </a:fld>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261421367"/>
              </p:ext>
            </p:extLst>
          </p:nvPr>
        </p:nvGraphicFramePr>
        <p:xfrm>
          <a:off x="632486" y="1618729"/>
          <a:ext cx="8657171" cy="1990233"/>
        </p:xfrm>
        <a:graphic>
          <a:graphicData uri="http://schemas.openxmlformats.org/drawingml/2006/table">
            <a:tbl>
              <a:tblPr/>
              <a:tblGrid>
                <a:gridCol w="1793557"/>
                <a:gridCol w="1475785"/>
                <a:gridCol w="5387829"/>
              </a:tblGrid>
              <a:tr h="31151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ko-KR" altLang="en-US" sz="1000" b="1" i="0" u="none" strike="noStrike" cap="none" normalizeH="0" baseline="0" dirty="0" smtClean="0">
                          <a:ln>
                            <a:noFill/>
                          </a:ln>
                          <a:solidFill>
                            <a:schemeClr val="tx1"/>
                          </a:solidFill>
                          <a:effectLst/>
                          <a:latin typeface="맑은 고딕" pitchFamily="50" charset="-127"/>
                          <a:ea typeface="맑은 고딕" pitchFamily="50" charset="-127"/>
                        </a:rPr>
                        <a:t>기호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ko-KR" altLang="en-US" sz="1000" b="1" i="0" u="none" strike="noStrike" cap="none" normalizeH="0" baseline="0" smtClean="0">
                          <a:ln>
                            <a:noFill/>
                          </a:ln>
                          <a:solidFill>
                            <a:schemeClr val="tx1"/>
                          </a:solidFill>
                          <a:effectLst/>
                          <a:latin typeface="맑은 고딕" pitchFamily="50" charset="-127"/>
                          <a:ea typeface="맑은 고딕" pitchFamily="50" charset="-127"/>
                        </a:rPr>
                        <a:t>이름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ko-KR" altLang="en-US" sz="1000" b="1" i="0" u="none" strike="noStrike" cap="none" normalizeH="0" baseline="0" dirty="0" smtClean="0">
                          <a:ln>
                            <a:noFill/>
                          </a:ln>
                          <a:solidFill>
                            <a:schemeClr val="tx1"/>
                          </a:solidFill>
                          <a:effectLst/>
                          <a:latin typeface="맑은 고딕" pitchFamily="50" charset="-127"/>
                          <a:ea typeface="맑은 고딕" pitchFamily="50" charset="-127"/>
                        </a:rPr>
                        <a:t>설명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595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ko-KR" altLang="en-US" sz="1000" b="0" i="0" u="none" strike="noStrike" cap="none" normalizeH="0" baseline="0" dirty="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rPr>
                        <a:t>Event</a:t>
                      </a:r>
                      <a:endParaRPr kumimoji="0"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rPr>
                        <a:t>- </a:t>
                      </a:r>
                      <a:r>
                        <a:rPr kumimoji="1" lang="ko-KR" altLang="en-US" sz="1000" b="0" i="0" u="none" strike="noStrike" cap="none" normalizeH="0" baseline="0" smtClean="0">
                          <a:ln>
                            <a:noFill/>
                          </a:ln>
                          <a:solidFill>
                            <a:schemeClr val="tx1"/>
                          </a:solidFill>
                          <a:effectLst/>
                          <a:latin typeface="맑은 고딕" pitchFamily="50" charset="-127"/>
                          <a:ea typeface="맑은 고딕" pitchFamily="50" charset="-127"/>
                        </a:rPr>
                        <a:t>해당 </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rPr>
                        <a:t>Process</a:t>
                      </a:r>
                      <a:r>
                        <a:rPr kumimoji="1" lang="ko-KR" altLang="en-US" sz="1000" b="0" i="0" u="none" strike="noStrike" cap="none" normalizeH="0" baseline="0" smtClean="0">
                          <a:ln>
                            <a:noFill/>
                          </a:ln>
                          <a:solidFill>
                            <a:schemeClr val="tx1"/>
                          </a:solidFill>
                          <a:effectLst/>
                          <a:latin typeface="맑은 고딕" pitchFamily="50" charset="-127"/>
                          <a:ea typeface="맑은 고딕" pitchFamily="50" charset="-127"/>
                        </a:rPr>
                        <a:t>의 시작 또는 끝이 되는 </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rPr>
                        <a:t>Event</a:t>
                      </a:r>
                      <a:r>
                        <a:rPr kumimoji="1" lang="ko-KR" altLang="en-US" sz="1000" b="0" i="0" u="none" strike="noStrike" cap="none" normalizeH="0" baseline="0" smtClean="0">
                          <a:ln>
                            <a:noFill/>
                          </a:ln>
                          <a:solidFill>
                            <a:schemeClr val="tx1"/>
                          </a:solidFill>
                          <a:effectLst/>
                          <a:latin typeface="맑은 고딕" pitchFamily="50" charset="-127"/>
                          <a:ea typeface="맑은 고딕" pitchFamily="50" charset="-127"/>
                        </a:rPr>
                        <a:t>를 나타낸다</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rPr>
                        <a:t>.</a:t>
                      </a:r>
                      <a:endParaRPr kumimoji="0" lang="ko-KR" altLang="en-US" sz="1000" b="0" i="0" u="none" strike="noStrike" cap="none" normalizeH="0" baseline="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5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ko-KR" altLang="en-US" sz="1000" b="0" i="0" u="none" strike="noStrike" cap="none" normalizeH="0" baseline="0" dirty="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ko-KR" altLang="en-US" sz="1000" b="1" i="0" u="none" strike="noStrike" cap="none" normalizeH="0" baseline="0" smtClean="0">
                          <a:ln>
                            <a:noFill/>
                          </a:ln>
                          <a:solidFill>
                            <a:schemeClr val="tx1"/>
                          </a:solidFill>
                          <a:effectLst/>
                          <a:latin typeface="맑은 고딕" pitchFamily="50" charset="-127"/>
                          <a:ea typeface="맑은 고딕" pitchFamily="50" charset="-127"/>
                        </a:rPr>
                        <a:t>판단</a:t>
                      </a:r>
                      <a:endParaRPr kumimoji="0"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 Process</a:t>
                      </a:r>
                      <a:r>
                        <a:rPr kumimoji="1" lang="ko-KR" altLang="en-US" sz="1000" b="0" i="0" u="none" strike="noStrike" cap="none" normalizeH="0" baseline="0" smtClean="0">
                          <a:ln>
                            <a:noFill/>
                          </a:ln>
                          <a:solidFill>
                            <a:schemeClr val="tx1"/>
                          </a:solidFill>
                          <a:effectLst/>
                          <a:latin typeface="맑은 고딕" pitchFamily="50" charset="-127"/>
                          <a:ea typeface="맑은 고딕" pitchFamily="50" charset="-127"/>
                        </a:rPr>
                        <a:t>내의 논리적 판단을 나타낸다</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a:t>
                      </a:r>
                      <a:endParaRPr kumimoji="0" lang="ko-KR" altLang="en-US" sz="1000" b="0" i="0" u="none" strike="noStrike" cap="none" normalizeH="0" baseline="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5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ko-KR" altLang="en-US" sz="1000" b="0" i="0" u="none" strike="noStrike" cap="none" normalizeH="0" baseline="0" dirty="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rPr>
                        <a:t>Connection Pointer</a:t>
                      </a:r>
                      <a:endParaRPr kumimoji="0" lang="en-US" altLang="ko-KR" sz="1000" b="0" i="0" u="none" strike="noStrike" cap="none" normalizeH="0" baseline="0" dirty="0" smtClean="0">
                        <a:ln>
                          <a:noFill/>
                        </a:ln>
                        <a:solidFill>
                          <a:srgbClr val="000000"/>
                        </a:solidFill>
                        <a:effectLst/>
                        <a:latin typeface="맑은 고딕" pitchFamily="50" charset="-127"/>
                        <a:ea typeface="맑은 고딕" pitchFamily="50" charset="-127"/>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 Process </a:t>
                      </a:r>
                      <a:r>
                        <a:rPr kumimoji="1" lang="ko-KR" altLang="en-US" sz="1000" b="0" i="0" u="none" strike="noStrike" cap="none" normalizeH="0" baseline="0" dirty="0" smtClean="0">
                          <a:ln>
                            <a:noFill/>
                          </a:ln>
                          <a:solidFill>
                            <a:schemeClr val="tx1"/>
                          </a:solidFill>
                          <a:effectLst/>
                          <a:latin typeface="맑은 고딕" pitchFamily="50" charset="-127"/>
                          <a:ea typeface="맑은 고딕" pitchFamily="50" charset="-127"/>
                        </a:rPr>
                        <a:t>흐름도가 한 장에 정리되기 어려운 경우 다음 장과 연결을 위한</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
                      </a:r>
                      <a:b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b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 </a:t>
                      </a:r>
                      <a:r>
                        <a:rPr kumimoji="1" lang="ko-KR" altLang="en-US" sz="1000" b="0" i="0" u="none" strike="noStrike" cap="none" normalizeH="0" baseline="0" dirty="0" smtClean="0">
                          <a:ln>
                            <a:noFill/>
                          </a:ln>
                          <a:solidFill>
                            <a:schemeClr val="tx1"/>
                          </a:solidFill>
                          <a:effectLst/>
                          <a:latin typeface="맑은 고딕" pitchFamily="50" charset="-127"/>
                          <a:ea typeface="맑은 고딕" pitchFamily="50" charset="-127"/>
                        </a:rPr>
                        <a:t> </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rPr>
                        <a:t>Pointer</a:t>
                      </a:r>
                      <a:endParaRPr kumimoji="0" lang="ko-KR" altLang="en-US" sz="1000" b="0" i="0" u="none" strike="noStrike" cap="none" normalizeH="0" baseline="0" dirty="0" smtClean="0">
                        <a:ln>
                          <a:noFill/>
                        </a:ln>
                        <a:solidFill>
                          <a:schemeClr val="tx1"/>
                        </a:solidFill>
                        <a:effectLst/>
                        <a:latin typeface="맑은 고딕" pitchFamily="50" charset="-127"/>
                        <a:ea typeface="맑은 고딕"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AutoShape 283"/>
          <p:cNvSpPr>
            <a:spLocks noChangeArrowheads="1"/>
          </p:cNvSpPr>
          <p:nvPr/>
        </p:nvSpPr>
        <p:spPr bwMode="auto">
          <a:xfrm>
            <a:off x="1046535" y="1988395"/>
            <a:ext cx="1042988" cy="449263"/>
          </a:xfrm>
          <a:prstGeom prst="flowChartProcess">
            <a:avLst/>
          </a:prstGeom>
          <a:noFill/>
          <a:ln w="9525">
            <a:solidFill>
              <a:schemeClr val="tx1"/>
            </a:solidFill>
            <a:miter lim="800000"/>
            <a:headEnd/>
            <a:tailEnd/>
          </a:ln>
        </p:spPr>
        <p:txBody>
          <a:bodyPr wrap="none" anchor="ctr"/>
          <a:lstStyle/>
          <a:p>
            <a:pPr algn="ctr" latinLnBrk="1"/>
            <a:r>
              <a:rPr kumimoji="1" lang="ko-KR" altLang="en-US" sz="1000" dirty="0" smtClean="0">
                <a:latin typeface="맑은 고딕" pitchFamily="50" charset="-127"/>
              </a:rPr>
              <a:t>작업 내용 입력</a:t>
            </a:r>
            <a:endParaRPr kumimoji="1" lang="ko-KR" altLang="en-US" sz="1000" dirty="0">
              <a:latin typeface="맑은 고딕" pitchFamily="50" charset="-127"/>
            </a:endParaRPr>
          </a:p>
        </p:txBody>
      </p:sp>
      <p:sp>
        <p:nvSpPr>
          <p:cNvPr id="9" name="AutoShape 285"/>
          <p:cNvSpPr>
            <a:spLocks noChangeArrowheads="1"/>
          </p:cNvSpPr>
          <p:nvPr/>
        </p:nvSpPr>
        <p:spPr bwMode="auto">
          <a:xfrm>
            <a:off x="1029866" y="2544558"/>
            <a:ext cx="1076325" cy="461962"/>
          </a:xfrm>
          <a:prstGeom prst="flowChartDecision">
            <a:avLst/>
          </a:prstGeom>
          <a:noFill/>
          <a:ln w="9525">
            <a:solidFill>
              <a:schemeClr val="tx1"/>
            </a:solidFill>
            <a:miter lim="800000"/>
            <a:headEnd/>
            <a:tailEnd/>
          </a:ln>
        </p:spPr>
        <p:txBody>
          <a:bodyPr wrap="none" anchor="ctr"/>
          <a:lstStyle/>
          <a:p>
            <a:pPr algn="ctr" latinLnBrk="1"/>
            <a:r>
              <a:rPr kumimoji="1" lang="ko-KR" altLang="en-US" sz="1000" dirty="0" smtClean="0">
                <a:latin typeface="맑은 고딕" pitchFamily="50" charset="-127"/>
              </a:rPr>
              <a:t>판단</a:t>
            </a:r>
            <a:endParaRPr kumimoji="1" lang="en-US" altLang="ko-KR" sz="1000" dirty="0">
              <a:latin typeface="맑은 고딕" pitchFamily="50" charset="-127"/>
            </a:endParaRPr>
          </a:p>
        </p:txBody>
      </p:sp>
      <p:sp>
        <p:nvSpPr>
          <p:cNvPr id="12" name="Oval 288"/>
          <p:cNvSpPr>
            <a:spLocks noChangeArrowheads="1"/>
          </p:cNvSpPr>
          <p:nvPr/>
        </p:nvSpPr>
        <p:spPr bwMode="auto">
          <a:xfrm>
            <a:off x="1394990" y="3139116"/>
            <a:ext cx="346075" cy="346075"/>
          </a:xfrm>
          <a:prstGeom prst="ellipse">
            <a:avLst/>
          </a:prstGeom>
          <a:solidFill>
            <a:srgbClr val="FFFFFF"/>
          </a:solidFill>
          <a:ln w="9525">
            <a:solidFill>
              <a:schemeClr val="tx1"/>
            </a:solidFill>
            <a:round/>
            <a:headEnd/>
            <a:tailEnd/>
          </a:ln>
        </p:spPr>
        <p:txBody>
          <a:bodyPr anchor="ctr">
            <a:spAutoFit/>
          </a:bodyPr>
          <a:lstStyle/>
          <a:p>
            <a:pPr algn="ctr" latinLnBrk="1"/>
            <a:r>
              <a:rPr lang="en-US" altLang="ko-KR" sz="1000" b="1">
                <a:latin typeface="맑은 고딕" pitchFamily="50" charset="-127"/>
              </a:rPr>
              <a:t>A</a:t>
            </a:r>
          </a:p>
        </p:txBody>
      </p:sp>
    </p:spTree>
    <p:extLst>
      <p:ext uri="{BB962C8B-B14F-4D97-AF65-F5344CB8AC3E}">
        <p14:creationId xmlns:p14="http://schemas.microsoft.com/office/powerpoint/2010/main" val="212094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95300" y="1628775"/>
            <a:ext cx="8316913"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700">
                <a:solidFill>
                  <a:srgbClr val="336699"/>
                </a:solidFill>
                <a:latin typeface="+mj-lt"/>
                <a:ea typeface="+mj-ea"/>
                <a:cs typeface="+mj-cs"/>
              </a:defRPr>
            </a:lvl1pPr>
            <a:lvl2pPr algn="l" rtl="0" eaLnBrk="0" fontAlgn="base" hangingPunct="0">
              <a:lnSpc>
                <a:spcPct val="90000"/>
              </a:lnSpc>
              <a:spcBef>
                <a:spcPct val="0"/>
              </a:spcBef>
              <a:spcAft>
                <a:spcPct val="0"/>
              </a:spcAft>
              <a:defRPr sz="2700">
                <a:solidFill>
                  <a:srgbClr val="336699"/>
                </a:solidFill>
                <a:latin typeface="Arial" pitchFamily="34" charset="0"/>
                <a:ea typeface="바탕" pitchFamily="18" charset="-127"/>
              </a:defRPr>
            </a:lvl2pPr>
            <a:lvl3pPr algn="l" rtl="0" eaLnBrk="0" fontAlgn="base" hangingPunct="0">
              <a:lnSpc>
                <a:spcPct val="90000"/>
              </a:lnSpc>
              <a:spcBef>
                <a:spcPct val="0"/>
              </a:spcBef>
              <a:spcAft>
                <a:spcPct val="0"/>
              </a:spcAft>
              <a:defRPr sz="2700">
                <a:solidFill>
                  <a:srgbClr val="336699"/>
                </a:solidFill>
                <a:latin typeface="Arial" pitchFamily="34" charset="0"/>
                <a:ea typeface="바탕" pitchFamily="18" charset="-127"/>
              </a:defRPr>
            </a:lvl3pPr>
            <a:lvl4pPr algn="l" rtl="0" eaLnBrk="0" fontAlgn="base" hangingPunct="0">
              <a:lnSpc>
                <a:spcPct val="90000"/>
              </a:lnSpc>
              <a:spcBef>
                <a:spcPct val="0"/>
              </a:spcBef>
              <a:spcAft>
                <a:spcPct val="0"/>
              </a:spcAft>
              <a:defRPr sz="2700">
                <a:solidFill>
                  <a:srgbClr val="336699"/>
                </a:solidFill>
                <a:latin typeface="Arial" pitchFamily="34" charset="0"/>
                <a:ea typeface="바탕" pitchFamily="18" charset="-127"/>
              </a:defRPr>
            </a:lvl4pPr>
            <a:lvl5pPr algn="l" rtl="0" eaLnBrk="0" fontAlgn="base" hangingPunct="0">
              <a:lnSpc>
                <a:spcPct val="90000"/>
              </a:lnSpc>
              <a:spcBef>
                <a:spcPct val="0"/>
              </a:spcBef>
              <a:spcAft>
                <a:spcPct val="0"/>
              </a:spcAft>
              <a:defRPr sz="2700">
                <a:solidFill>
                  <a:srgbClr val="336699"/>
                </a:solidFill>
                <a:latin typeface="Arial" pitchFamily="34" charset="0"/>
                <a:ea typeface="바탕" pitchFamily="18" charset="-127"/>
              </a:defRPr>
            </a:lvl5pPr>
            <a:lvl6pPr marL="457200" algn="l" rtl="0" fontAlgn="base">
              <a:lnSpc>
                <a:spcPct val="90000"/>
              </a:lnSpc>
              <a:spcBef>
                <a:spcPct val="0"/>
              </a:spcBef>
              <a:spcAft>
                <a:spcPct val="0"/>
              </a:spcAft>
              <a:defRPr sz="2700">
                <a:solidFill>
                  <a:srgbClr val="336699"/>
                </a:solidFill>
                <a:latin typeface="Arial" pitchFamily="34" charset="0"/>
                <a:ea typeface="바탕" pitchFamily="18" charset="-127"/>
              </a:defRPr>
            </a:lvl6pPr>
            <a:lvl7pPr marL="914400" algn="l" rtl="0" fontAlgn="base">
              <a:lnSpc>
                <a:spcPct val="90000"/>
              </a:lnSpc>
              <a:spcBef>
                <a:spcPct val="0"/>
              </a:spcBef>
              <a:spcAft>
                <a:spcPct val="0"/>
              </a:spcAft>
              <a:defRPr sz="2700">
                <a:solidFill>
                  <a:srgbClr val="336699"/>
                </a:solidFill>
                <a:latin typeface="Arial" pitchFamily="34" charset="0"/>
                <a:ea typeface="바탕" pitchFamily="18" charset="-127"/>
              </a:defRPr>
            </a:lvl7pPr>
            <a:lvl8pPr marL="1371600" algn="l" rtl="0" fontAlgn="base">
              <a:lnSpc>
                <a:spcPct val="90000"/>
              </a:lnSpc>
              <a:spcBef>
                <a:spcPct val="0"/>
              </a:spcBef>
              <a:spcAft>
                <a:spcPct val="0"/>
              </a:spcAft>
              <a:defRPr sz="2700">
                <a:solidFill>
                  <a:srgbClr val="336699"/>
                </a:solidFill>
                <a:latin typeface="Arial" pitchFamily="34" charset="0"/>
                <a:ea typeface="바탕" pitchFamily="18" charset="-127"/>
              </a:defRPr>
            </a:lvl8pPr>
            <a:lvl9pPr marL="1828800" algn="l" rtl="0" fontAlgn="base">
              <a:lnSpc>
                <a:spcPct val="90000"/>
              </a:lnSpc>
              <a:spcBef>
                <a:spcPct val="0"/>
              </a:spcBef>
              <a:spcAft>
                <a:spcPct val="0"/>
              </a:spcAft>
              <a:defRPr sz="2700">
                <a:solidFill>
                  <a:srgbClr val="336699"/>
                </a:solidFill>
                <a:latin typeface="Arial" pitchFamily="34" charset="0"/>
                <a:ea typeface="바탕" pitchFamily="18" charset="-127"/>
              </a:defRPr>
            </a:lvl9pPr>
          </a:lstStyle>
          <a:p>
            <a:pPr eaLnBrk="1" latinLnBrk="0" hangingPunct="1"/>
            <a:r>
              <a:rPr lang="en-US" altLang="ko-KR" sz="3600" b="1" kern="0" dirty="0" smtClean="0">
                <a:solidFill>
                  <a:srgbClr val="19194D"/>
                </a:solidFill>
                <a:latin typeface="+mn-lt"/>
                <a:ea typeface="맑은 고딕" pitchFamily="50" charset="-127"/>
              </a:rPr>
              <a:t>Thank you for your attention</a:t>
            </a:r>
          </a:p>
        </p:txBody>
      </p:sp>
    </p:spTree>
    <p:extLst>
      <p:ext uri="{BB962C8B-B14F-4D97-AF65-F5344CB8AC3E}">
        <p14:creationId xmlns:p14="http://schemas.microsoft.com/office/powerpoint/2010/main" val="2069839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프레젠테이션4" id="{0F9D7C9E-DAC8-4476-BFCD-1CF31098D1E0}" vid="{6EE2EE44-6C0C-4649-8FA4-E85012D38EE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4E216D6801374845B566099C15DC6FD3" ma:contentTypeVersion="0" ma:contentTypeDescription="새 문서를 만듭니다." ma:contentTypeScope="" ma:versionID="7569be74b09484915a4f5ccb1cf7f1f5">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319054-599F-4592-9AD2-065BF4B32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ECEFCE4-D42F-4D4C-BE6B-1C531F03BB3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5CF39CE-1FCF-4A61-AFDE-348E2620B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7844</TotalTime>
  <Words>287</Words>
  <Application>Microsoft Office PowerPoint</Application>
  <PresentationFormat>A4 용지(210x297mm)</PresentationFormat>
  <Paragraphs>129</Paragraphs>
  <Slides>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vt:i4>
      </vt:variant>
    </vt:vector>
  </HeadingPairs>
  <TitlesOfParts>
    <vt:vector size="14" baseType="lpstr">
      <vt:lpstr>굴림</vt:lpstr>
      <vt:lpstr>맑은 고딕</vt:lpstr>
      <vt:lpstr>휴먼엑스포</vt:lpstr>
      <vt:lpstr>Arial</vt:lpstr>
      <vt:lpstr>Calibri</vt:lpstr>
      <vt:lpstr>Times New Roman</vt:lpstr>
      <vt:lpstr>Wingdings</vt:lpstr>
      <vt:lpstr>blank</vt:lpstr>
      <vt:lpstr>REVISION HISTORY of Requirements</vt:lpstr>
      <vt:lpstr>PowerPoint 프레젠테이션</vt:lpstr>
      <vt:lpstr>PowerPoint 프레젠테이션</vt:lpstr>
      <vt:lpstr>PowerPoint 프레젠테이션</vt:lpstr>
      <vt:lpstr>Appendix: To-Be 프로세스 정의서</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요구사항 정의서</dc:title>
  <dc:creator>js.park(박재성)</dc:creator>
  <cp:lastModifiedBy>seongheon lee</cp:lastModifiedBy>
  <cp:revision>100</cp:revision>
  <cp:lastPrinted>2016-08-01T04:03:59Z</cp:lastPrinted>
  <dcterms:created xsi:type="dcterms:W3CDTF">2016-05-25T06:09:48Z</dcterms:created>
  <dcterms:modified xsi:type="dcterms:W3CDTF">2016-08-04T02:13:55Z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0x0101004E216D6801374845B566099C15DC6FD3</vt:lpwstr>
  </property>
</Properties>
</file>