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Relationship Id="rId46" Type="http://schemas.openxmlformats.org/officeDocument/2006/relationships/slide" Target="slides/slide41.xml"/>
<Relationship Id="rId47" Type="http://schemas.openxmlformats.org/officeDocument/2006/relationships/slide" Target="slides/slide42.xml"/>
<Relationship Id="rId48" Type="http://schemas.openxmlformats.org/officeDocument/2006/relationships/slide" Target="slides/slide43.xml"/>
<Relationship Id="rId49" Type="http://schemas.openxmlformats.org/officeDocument/2006/relationships/slide" Target="slides/slide44.xml"/>
<Relationship Id="rId50" Type="http://schemas.openxmlformats.org/officeDocument/2006/relationships/slide" Target="slides/slide45.xml"/>
<Relationship Id="rId51" Type="http://schemas.openxmlformats.org/officeDocument/2006/relationships/slide" Target="slides/slide46.xml"/>
<Relationship Id="rId52" Type="http://schemas.openxmlformats.org/officeDocument/2006/relationships/slide" Target="slides/slide47.xml"/>
<Relationship Id="rId53" Type="http://schemas.openxmlformats.org/officeDocument/2006/relationships/slide" Target="slides/slide48.xml"/>
<Relationship Id="rId54" Type="http://schemas.openxmlformats.org/officeDocument/2006/relationships/slide" Target="slides/slide49.xml"/>
<Relationship Id="rId55" Type="http://schemas.openxmlformats.org/officeDocument/2006/relationships/slide" Target="slides/slide50.xml"/>
<Relationship Id="rId56" Type="http://schemas.openxmlformats.org/officeDocument/2006/relationships/slide" Target="slides/slide51.xml"/>
<Relationship Id="rId57" Type="http://schemas.openxmlformats.org/officeDocument/2006/relationships/slide" Target="slides/slide52.xml"/>
<Relationship Id="rId58" Type="http://schemas.openxmlformats.org/officeDocument/2006/relationships/slide" Target="slides/slide53.xml"/>
<Relationship Id="rId59" Type="http://schemas.openxmlformats.org/officeDocument/2006/relationships/slide" Target="slides/slide54.xml"/>
<Relationship Id="rId60" Type="http://schemas.openxmlformats.org/officeDocument/2006/relationships/slide" Target="slides/slide55.xml"/>
<Relationship Id="rId61" Type="http://schemas.openxmlformats.org/officeDocument/2006/relationships/slide" Target="slides/slide56.xml"/>
<Relationship Id="rId62" Type="http://schemas.openxmlformats.org/officeDocument/2006/relationships/slide" Target="slides/slide57.xml"/>
<Relationship Id="rId63" Type="http://schemas.openxmlformats.org/officeDocument/2006/relationships/slide" Target="slides/slide5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21402360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53c3788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11d8564a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1abe1ef1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714d688b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745c35e0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734779c3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19e12abc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7a8d2d4a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8361f7b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24f07a7c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4bfc31ad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7dec71cb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6f3e14e3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5d9d31c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79ef4ada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29581efc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651c685e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143ab65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49b67c2a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416945e8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2f243f56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1fbd7afb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440471de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4fac640c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61c85706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5b524611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a785537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137031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78523111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1fa833d5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120c66d0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162e3c48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13a34d41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7d3113ad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1a712578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67df5378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5fa23e35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7b2b7747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9c55038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33b4b74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91b1c82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1c38e3c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5e4e40cc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347d79bf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26204dc1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7032319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2e59733c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4d4c1ab9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31011a9c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3e8ca32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54a748ef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45d5be8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5e317142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14c86dd0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4376715a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61863163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1b8c48774264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2022-04-12T13:49:04Z</dcterms:modified>
</cp:coreProperties>
</file>