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Relationship Id="rId56" Type="http://schemas.openxmlformats.org/officeDocument/2006/relationships/slide" Target="slides/slide51.xml"/>
<Relationship Id="rId57" Type="http://schemas.openxmlformats.org/officeDocument/2006/relationships/slide" Target="slides/slide52.xml"/>
<Relationship Id="rId58" Type="http://schemas.openxmlformats.org/officeDocument/2006/relationships/slide" Target="slides/slide53.xml"/>
<Relationship Id="rId59" Type="http://schemas.openxmlformats.org/officeDocument/2006/relationships/slide" Target="slides/slide54.xml"/>
<Relationship Id="rId60" Type="http://schemas.openxmlformats.org/officeDocument/2006/relationships/slide" Target="slides/slide55.xml"/>
<Relationship Id="rId61" Type="http://schemas.openxmlformats.org/officeDocument/2006/relationships/slide" Target="slides/slide56.xml"/>
<Relationship Id="rId62" Type="http://schemas.openxmlformats.org/officeDocument/2006/relationships/slide" Target="slides/slide57.xml"/>
<Relationship Id="rId63" Type="http://schemas.openxmlformats.org/officeDocument/2006/relationships/slide" Target="slides/slide58.xml"/>
<Relationship Id="rId64" Type="http://schemas.openxmlformats.org/officeDocument/2006/relationships/slide" Target="slides/slide59.xml"/>
<Relationship Id="rId65" Type="http://schemas.openxmlformats.org/officeDocument/2006/relationships/slide" Target="slides/slide60.xml"/>
<Relationship Id="rId66" Type="http://schemas.openxmlformats.org/officeDocument/2006/relationships/slide" Target="slides/slide61.xml"/>
<Relationship Id="rId67" Type="http://schemas.openxmlformats.org/officeDocument/2006/relationships/slide" Target="slides/slide6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afa623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e8b8e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8443d0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e5ce5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947761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59dea8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d9518ea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2a67d1d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5f57b5b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a2648e3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70085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8224a72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17f368c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70d2f66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63f710d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a942b6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d654ece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39b6425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d917473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8262f37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155663e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cd345c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76829fd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b41a38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3f07a87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35e6887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edd1fe7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62d6c98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6773840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f745908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0d72b2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f57596e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5b1548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03a7e9b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e887076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8167cad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ea03df2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b663fcc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dd8fc2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2ae5c6a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1b831c6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cd5c7b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a824c3c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d342ea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a1416d9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1542533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7993a77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55e18f8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7c16ca4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0a166ae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7cc4526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30b516f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3e39ead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5af763a0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6b6b47a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8ac5b1a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c492967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7cb76f8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23d0486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715c3f7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1c4d2c3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3584ea54f2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2022-04-13T20:23:10Z</dcterms:modified>
</cp:coreProperties>
</file>