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757405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cf62d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1ac496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6cb339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c689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fed7ee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d9446a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6576556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35b202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cff6c9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ac0549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5163eb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225a60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4b8285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d7ce2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4e0460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36c3f3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a55280f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2bf791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95b683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5b81d76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a0c1eb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b875d38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f7a695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b796db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f147930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fdc1c79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b6d502b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5c6663c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556247a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b753375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9562228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cb447a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9fb778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8e52237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58f55488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332a4886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66814c0c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78c6a7d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8f3cc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19f25f8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ae02cb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234228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4e430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c48727b3ea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2022-03-31T16:21:37Z</dcterms:modified>
</cp:coreProperties>
</file>