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89e50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4f13f6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71e57a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4acf8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8d0569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0465b6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1d5db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056252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f516dd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a545c1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6bd165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9ff570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ab867b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b56635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2916c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cd6e3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ed32e24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1484eb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5244b01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5b84c09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784b9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307337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24650a0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2834ebf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bb33ea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47a5e13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ccc6c9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73e57af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e767b60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a267399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b535ab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a1525ee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78710b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51c2ad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ef66b38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f3827e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fe613e0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db470f8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b8334eb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1a036b5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0434f5b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fe0975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0bb54ea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e1ae4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1776924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2424006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f0159c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8534e2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5c659bd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5955f02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b683f7c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37d581a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fb64d22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bdc3c9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94269b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c3ea08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bdc3b9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a94504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6396a5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bdb4fd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d97315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93e346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2022-04-13T14:01:44Z</dcterms:modified>
</cp:coreProperties>
</file>