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Relationship Id="rId68" Type="http://schemas.openxmlformats.org/officeDocument/2006/relationships/slide" Target="slides/slide6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dd42a9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fbf4f9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5a76a1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632687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96659d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e6f5f8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31610b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dec2e1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a152e8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8a0294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caf525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b7b6b7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f1a2d46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6d217f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240331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fbb599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db8151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4f063a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b112258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d0c61d8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b125b52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31e6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b513538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7ef6305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3b0588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2265d50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eb61725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354379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de62e6d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5493bc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d561d00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91a64f7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4503bd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221ee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0b443b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eb362c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1816f12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b695c32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85e7d32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aac657e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f73192f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f382498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df42830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2f9c646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37139a4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6061ee2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445a14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ee84e47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4f31d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79425918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cc9ac2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29f2ac6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60666ca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e22436c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452a6e5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6e725ee2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3ee82a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924520a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5dde15bd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2a971f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3e2c2da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21d78f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a813b89c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2022-04-13T14:03:15Z</dcterms:modified>
</cp:coreProperties>
</file>