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0c913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aed18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10875f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50fc2c0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26b2fc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efc37a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fc1517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37ac7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9aa39d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57b75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2c72cd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8be4b3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525199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a2bfc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800354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527f10f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4226b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10f708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9d059e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32628a0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95547f1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5559372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97b28a5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3172d9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fb671e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623c496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af12e3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658c6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e061237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6fc6814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8e8626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2114ab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03220b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8c421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60bb2f9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6fd62f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102516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773d7a7e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42f217a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65e6f27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1be3de6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af3755d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7694b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9b136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13b6d49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1c197d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b124d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262290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0547ac3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57d4101f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dab2565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aa61381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8e2390e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d0e1af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14733b0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2467f8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48b54b9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103d69391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2022-04-06T10:56:50Z</dcterms:modified>
</cp:coreProperties>
</file>