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9127b2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db33ee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eb4220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602121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ec27bd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fbba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d0d2e1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81c3e9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6b76f6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bda1ab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22a54e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b90537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9b8542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938455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87b59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96e3be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8c258d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1d5427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09b40e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8764ff8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ec46dd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f5e2d7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736cd4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fba66a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7f73d44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c274da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4e992c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19217be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5e8694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b4756ae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e16735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bc658e1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4e242d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9a6c37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ebe6f3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a901b6b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9dee61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cc67ce3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005628b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4d6570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f727b91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09f6be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13e5f49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839d9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2e726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e721f2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24d49b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9911ba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7475dd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2022-04-13T20:21:28Z</dcterms:modified>
</cp:coreProperties>
</file>