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Relationship Id="rId46" Type="http://schemas.openxmlformats.org/officeDocument/2006/relationships/slide" Target="slides/slide41.xml"/>
<Relationship Id="rId47" Type="http://schemas.openxmlformats.org/officeDocument/2006/relationships/slide" Target="slides/slide42.xml"/>
<Relationship Id="rId48" Type="http://schemas.openxmlformats.org/officeDocument/2006/relationships/slide" Target="slides/slide43.xml"/>
<Relationship Id="rId49" Type="http://schemas.openxmlformats.org/officeDocument/2006/relationships/slide" Target="slides/slide44.xml"/>
<Relationship Id="rId50" Type="http://schemas.openxmlformats.org/officeDocument/2006/relationships/slide" Target="slides/slide45.xml"/>
<Relationship Id="rId51" Type="http://schemas.openxmlformats.org/officeDocument/2006/relationships/slide" Target="slides/slide46.xml"/>
<Relationship Id="rId52" Type="http://schemas.openxmlformats.org/officeDocument/2006/relationships/slide" Target="slides/slide47.xml"/>
<Relationship Id="rId53" Type="http://schemas.openxmlformats.org/officeDocument/2006/relationships/slide" Target="slides/slide48.xml"/>
<Relationship Id="rId54" Type="http://schemas.openxmlformats.org/officeDocument/2006/relationships/slide" Target="slides/slide49.xml"/>
<Relationship Id="rId55" Type="http://schemas.openxmlformats.org/officeDocument/2006/relationships/slide" Target="slides/slide50.xml"/>
<Relationship Id="rId56" Type="http://schemas.openxmlformats.org/officeDocument/2006/relationships/slide" Target="slides/slide51.xml"/>
<Relationship Id="rId57" Type="http://schemas.openxmlformats.org/officeDocument/2006/relationships/slide" Target="slides/slide52.xml"/>
<Relationship Id="rId58" Type="http://schemas.openxmlformats.org/officeDocument/2006/relationships/slide" Target="slides/slide53.xml"/>
<Relationship Id="rId59" Type="http://schemas.openxmlformats.org/officeDocument/2006/relationships/slide" Target="slides/slide54.xml"/>
<Relationship Id="rId60" Type="http://schemas.openxmlformats.org/officeDocument/2006/relationships/slide" Target="slides/slide55.xml"/>
<Relationship Id="rId61" Type="http://schemas.openxmlformats.org/officeDocument/2006/relationships/slide" Target="slides/slide56.xml"/>
<Relationship Id="rId62" Type="http://schemas.openxmlformats.org/officeDocument/2006/relationships/slide" Target="slides/slide57.xml"/>
<Relationship Id="rId63" Type="http://schemas.openxmlformats.org/officeDocument/2006/relationships/slide" Target="slides/slide58.xml"/>
<Relationship Id="rId64" Type="http://schemas.openxmlformats.org/officeDocument/2006/relationships/slide" Target="slides/slide59.xml"/>
<Relationship Id="rId65" Type="http://schemas.openxmlformats.org/officeDocument/2006/relationships/slide" Target="slides/slide60.xml"/>
<Relationship Id="rId66" Type="http://schemas.openxmlformats.org/officeDocument/2006/relationships/slide" Target="slides/slide61.xml"/>
<Relationship Id="rId67" Type="http://schemas.openxmlformats.org/officeDocument/2006/relationships/slide" Target="slides/slide62.xml"/>
<Relationship Id="rId68" Type="http://schemas.openxmlformats.org/officeDocument/2006/relationships/slide" Target="slides/slide6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76d27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64507f76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fe98dd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49ac286f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5e783ab3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2689320c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238a3b77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1dd0245a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2a58f7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c452d3f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165c2404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31187580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614d5cff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53443b9b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1e9d5c8d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de2631d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4c0ee69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20be9c1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59267c4a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13071de3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4133ef4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6d692ce7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6299394c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7e2e2e1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720178b7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38413bad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7d937638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1527515c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4374424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477865fa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2ac17823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6762f26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22d8701f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add588b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67e5567d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1e36382b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eff550d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561e1971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2971934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56b91d00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6c23b8c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6a904573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37576e3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1d92ccd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6a3e2847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146a2049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af91ffb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3cb37fb5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4ed46fd3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109e76dc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13044f95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105ab20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18e0b35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7ca838d0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23e833f4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711134d2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2bae2108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17286814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5dc568ee.png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3e4322a9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1eb953b1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587285d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178666f1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2022-04-13T20:24:49Z</dcterms:modified>
</cp:coreProperties>
</file>