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5aa7295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726f1a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4fa4292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4c6f5c4c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759296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275863b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6d15476c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597c684e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39687d40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14c9653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fc75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d1e4f7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3bf45212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6f4225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133d25d2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6b1a776f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74f74e7d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787240d4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2f3c7234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6588e42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657b3ad9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e1d5d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1c585773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7fbe5e72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49f85930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2ad718a2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171f106e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7fd76da1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4d544d9c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668165a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20c85219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7d92783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5c5d2d4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710112aa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1515443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760226e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1c8c287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261d404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1e434df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2f88507b460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2022-03-10T16:05:05Z</dcterms:modified>
</cp:coreProperties>
</file>