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1384cd8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e897d7a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53cc494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0101c9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5e463e1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5326d1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5c1236c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13b58a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540745a0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f7d29a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738413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ff7542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f1c57cf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7557911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c085cf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fb170a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69d1b3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da0966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9c76a77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f0815d5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f9f178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ae031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59e17393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6d44f6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48e1477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f686918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ebf2ef6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b8114c1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338d53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95e73fe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ef8799a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5b155dd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9ad242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bf87d31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1f412ed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301749c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586720c3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d562804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7e23984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4e7466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c533e8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69d577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6fe721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16e687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b4b5e5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2022-03-31T11:53:12Z</dcterms:modified>
</cp:coreProperties>
</file>