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Relationship Id="rId46" Type="http://schemas.openxmlformats.org/officeDocument/2006/relationships/slide" Target="slides/slide41.xml"/>
<Relationship Id="rId47" Type="http://schemas.openxmlformats.org/officeDocument/2006/relationships/slide" Target="slides/slide42.xml"/>
<Relationship Id="rId48" Type="http://schemas.openxmlformats.org/officeDocument/2006/relationships/slide" Target="slides/slide43.xml"/>
<Relationship Id="rId49" Type="http://schemas.openxmlformats.org/officeDocument/2006/relationships/slide" Target="slides/slide44.xml"/>
<Relationship Id="rId50" Type="http://schemas.openxmlformats.org/officeDocument/2006/relationships/slide" Target="slides/slide45.xml"/>
<Relationship Id="rId51" Type="http://schemas.openxmlformats.org/officeDocument/2006/relationships/slide" Target="slides/slide46.xml"/>
<Relationship Id="rId52" Type="http://schemas.openxmlformats.org/officeDocument/2006/relationships/slide" Target="slides/slide47.xml"/>
<Relationship Id="rId53" Type="http://schemas.openxmlformats.org/officeDocument/2006/relationships/slide" Target="slides/slide48.xml"/>
<Relationship Id="rId54" Type="http://schemas.openxmlformats.org/officeDocument/2006/relationships/slide" Target="slides/slide49.xml"/>
<Relationship Id="rId55" Type="http://schemas.openxmlformats.org/officeDocument/2006/relationships/slide" Target="slides/slide50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61f71cee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6cc25589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58bf5181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62ee29c6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4a2056d7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5a814e30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56a629c0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806436f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1bda55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55b62876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751aea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362d1c28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34a42249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36af7328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45c347d4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12b52fae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69464246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151b199f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7fe968cf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22d066c3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212476c0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21bf722a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6e144ee6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a52254a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6487766d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66567e78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20011603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124d3d1a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1dac2b42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339dbc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2845410c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39d916da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5c0c62d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6eb6f68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150d62e9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228258f9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20672cff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41ab7db1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3e23913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19161b0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4ada5b2d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7b36671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23b32d01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17d82ef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6a853c3b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4ed13fca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1f343ffc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37ed6f46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44b63f15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12754520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2022-04-13T14:00:13Z</dcterms:modified>
</cp:coreProperties>
</file>