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3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4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5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6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7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8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9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3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3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3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3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4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4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2022-04-13T03:03:55Z</dcterms:created>
  <dcterms:modified xsi:type="dcterms:W3CDTF">2022-04-13T03:03:55Z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