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3fab7f4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3fab7f4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37eefc6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37eefc6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3fab7f4d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3fab7f4d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3fab7f4d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3fab7f4d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3fab7f4d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3fab7f4d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403b520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403b520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YbyuVHYAz0KZ1xUoVByyjcJvguHJMB-L/view" TargetMode="External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481400" y="255675"/>
            <a:ext cx="5188800" cy="6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merge_sort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73050" y="4247975"/>
            <a:ext cx="6805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[“c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ecilia”, “ivan”, “paulo”]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475" y="1433500"/>
            <a:ext cx="27146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177625" y="213875"/>
            <a:ext cx="8520600" cy="9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Recursividade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09200" y="1383700"/>
            <a:ext cx="7901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A recursividade é quando uma função ou algoritmo chama a si mesmo durante sua execução.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675" y="2639350"/>
            <a:ext cx="2607200" cy="16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09200" y="2444925"/>
            <a:ext cx="46644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2"/>
                </a:solidFill>
              </a:rPr>
              <a:t>Ou seja, é uma forma de resolver um problema dividindo-o em subproblemas menores e resolvendo cada um</a:t>
            </a:r>
            <a:r>
              <a:rPr lang="pt-BR" sz="2300">
                <a:solidFill>
                  <a:schemeClr val="dk2"/>
                </a:solidFill>
              </a:rPr>
              <a:t> usando a mesma função ou algoritmo.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9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720"/>
              <a:t>Dividir e Conquistar</a:t>
            </a:r>
            <a:endParaRPr b="1" sz="272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50" y="1255775"/>
            <a:ext cx="4185392" cy="28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gifmergesort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5425" y="1274107"/>
            <a:ext cx="4629625" cy="2830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820"/>
              <a:t>Merge Sort - ou ordenação por mesclagem</a:t>
            </a:r>
            <a:endParaRPr b="1" sz="282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17725" y="1152475"/>
            <a:ext cx="8129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É um algoritmo de ordenação que segue a abordagem "dividir para conquistar". 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Funcionamento: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Divide a lista não ordenada em sublistas menores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Classifica cada sublista 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Mescla as sublistas classificadas 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Repete até obter a lista final ordenada.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920"/>
              <a:t>Análise da complexidade</a:t>
            </a:r>
            <a:endParaRPr b="1" sz="292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/>
              <a:t>O Merge </a:t>
            </a:r>
            <a:r>
              <a:rPr lang="pt-BR" sz="2300"/>
              <a:t>Sort possui</a:t>
            </a:r>
            <a:r>
              <a:rPr lang="pt-BR" sz="2300"/>
              <a:t> uma complexidade de </a:t>
            </a:r>
            <a:r>
              <a:rPr b="1" lang="pt-BR" sz="2300"/>
              <a:t>O(n log n)</a:t>
            </a:r>
            <a:r>
              <a:rPr lang="pt-BR" sz="2300"/>
              <a:t>, isso significa que para uma lista de tamanho "n", o tempo de execução do Merge Sort crescerá em uma taxa proporcional a "n log n". 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/>
              <a:t>Isso torna este método de ordenação adequado para lidar com grandes quantidades de dados de maneira eficiente.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Vamos para implementação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43225" y="1802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Valores com 10.000, 25.000 e 50.000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25" y="1076075"/>
            <a:ext cx="4336576" cy="33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143" y="1076075"/>
            <a:ext cx="4195990" cy="33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