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216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15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17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584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89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75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34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5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29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42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9E96-73A3-45C5-BE26-4BA20C9CBC6C}" type="datetimeFigureOut">
              <a:rPr lang="ru-RU" smtClean="0"/>
              <a:t>20.12.2021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A6B7E-DF80-499E-8CBC-783C78A350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63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A432F-A87E-44DB-94FE-FF3254D96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3594"/>
            <a:ext cx="9144000" cy="1417212"/>
          </a:xfrm>
        </p:spPr>
        <p:txBody>
          <a:bodyPr>
            <a:normAutofit/>
          </a:bodyPr>
          <a:lstStyle/>
          <a:p>
            <a:r>
              <a:rPr lang="ru-RU" sz="3200" dirty="0"/>
              <a:t>ИТОГОВЫЙ ПРОЕКТ</a:t>
            </a:r>
            <a:br>
              <a:rPr lang="ru-RU" sz="3200" dirty="0"/>
            </a:br>
            <a:r>
              <a:rPr lang="ru-RU" sz="3200" dirty="0"/>
              <a:t>на тему: «Искусственный интеллект»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CB0C7D-B52A-4146-9C90-2DB8FFE14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5769" y="6043580"/>
            <a:ext cx="6680462" cy="706011"/>
          </a:xfrm>
        </p:spPr>
        <p:txBody>
          <a:bodyPr/>
          <a:lstStyle/>
          <a:p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д. </a:t>
            </a:r>
            <a:r>
              <a:rPr kumimoji="0" lang="ru-RU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Неудачино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2020г.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126230-FD75-46AE-8BD9-735B6497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28" y="239782"/>
            <a:ext cx="7297544" cy="84132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9A92DE-128E-40DA-B89A-ECB77D78D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419" y="3374466"/>
            <a:ext cx="3194581" cy="23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8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F0A52-FF32-4441-85AB-40241635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484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Огромное направление использования искусственного интеллекта - создание роботов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116E6-4FC9-4FAF-AE63-E83829F64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906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E0A24-092C-4376-8FF9-19A5040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Промышленные роботы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6B8FFB0-47EC-4C6A-B7B2-EB4834EC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0" y="1684541"/>
            <a:ext cx="5227237" cy="3432552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AFCE5DB-CEAB-4C00-87AD-918DCFEF58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297" y="2703874"/>
            <a:ext cx="5683503" cy="37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3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B06C-D981-42AF-975C-CD4C42BB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47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Бытовые роботы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C558AA3-1523-4EA7-99E3-D16EFD61F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78" y="1167835"/>
            <a:ext cx="7413799" cy="5412073"/>
          </a:xfrm>
        </p:spPr>
      </p:pic>
    </p:spTree>
    <p:extLst>
      <p:ext uri="{BB962C8B-B14F-4D97-AF65-F5344CB8AC3E}">
        <p14:creationId xmlns:p14="http://schemas.microsoft.com/office/powerpoint/2010/main" val="2243289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15CDC-9FDC-4FA3-907F-5CF1932F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Андроиды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21BDE4-7108-4FB1-A2D3-F5D7C500B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62" y="1798931"/>
            <a:ext cx="3491845" cy="4404724"/>
          </a:xfrm>
        </p:spPr>
        <p:txBody>
          <a:bodyPr/>
          <a:lstStyle/>
          <a:p>
            <a:r>
              <a:rPr lang="ru-RU" dirty="0"/>
              <a:t>Андроиды -это человекоподобные роботы.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378F9C-7D34-491D-B1AB-59088E58F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0" y="1485106"/>
            <a:ext cx="755151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28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A4C9B-9330-47BA-AC89-6B7EEDB5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Социальный андроид Надин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FD9F4-CA55-4D88-8A23-049892EE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946" y="1825625"/>
            <a:ext cx="4971854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Девушка-гуманоид была разработана в Технологическом университете </a:t>
            </a:r>
            <a:r>
              <a:rPr lang="ru-RU" sz="2400" dirty="0" err="1"/>
              <a:t>Наньянг</a:t>
            </a:r>
            <a:r>
              <a:rPr lang="ru-RU" sz="2400" dirty="0"/>
              <a:t> в Сингапуре. Она способна говорить на разные темы, запоминать вещи, о которых вы упоминали ранее, и узнавать собеседника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49849F-DF8B-4CB3-9432-9103C948D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70" y="1825625"/>
            <a:ext cx="5291701" cy="365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8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527BA-48EB-45D9-82D2-F25F388C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Джиа-Джиа – андроид из Китая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448A23-4BEF-412A-97B6-671DBDD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250" y="1825625"/>
            <a:ext cx="4302550" cy="4351338"/>
          </a:xfrm>
        </p:spPr>
        <p:txBody>
          <a:bodyPr/>
          <a:lstStyle/>
          <a:p>
            <a:r>
              <a:rPr lang="ru-RU" sz="2400" dirty="0"/>
              <a:t>Джиа-Джиа наделена искусственным интеллектом, умеет говорить, имитировать эмоции и считывать мимику людей, ориентироваться в пространстве.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106038-4956-4184-81BC-FD07F1729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061435" cy="403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63CA-D58B-476E-A5BC-185820E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Есть ли у компьютера самосознание?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B817F-7185-4EF8-9F99-CC71D61B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Чтобы  доказать,  что  у  компьютера  есть  разум  и  самосознание,  ему необходимо полностью пройти тест  Тьюринга. Суть теста Тьюринга заключается в следующем;  если, общаясь с человеком и машиной, экспериментатор не сможет определить, кто из них кто, значит, машиной тест пройден. Иными словами, идея теста заключается в том, что компьютер своими ответами должен убедить собеседника (он же судья) в своей человечности. По мнению Тьюринга, это свидетельствует о способности искусственного интеллекта мыслить и должно стать основанием для признания его разумности. </a:t>
            </a:r>
          </a:p>
          <a:p>
            <a:r>
              <a:rPr lang="ru-RU" dirty="0"/>
              <a:t>Ни один компьютер в мире на данный момент его не прошел.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35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0103-1F1F-4C1E-B746-8643F163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Результат опроса учащихся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C8350E7-6306-44A2-B533-E352925F4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868" y="1690688"/>
            <a:ext cx="9034726" cy="45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37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FF350-83BF-4B5F-9B9E-E76465CB0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ru-RU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Результат опроса учащихся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62F829-D018-469F-9AB8-D44D68375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390" y="1521602"/>
            <a:ext cx="8729220" cy="510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37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520D5-94CE-4917-9A99-FAB69AEA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Результат опроса учащихся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C231130-601B-4E37-AB55-9AD7AF4EB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355" y="1489508"/>
            <a:ext cx="8085289" cy="500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87B9A0-BFE5-4B41-9252-60BD93AC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7FB9A1-F74E-4710-B888-D4CABA88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Актуальность данной темы заключается в важности развития технологии искусственного интеллекта для таких прогрессивных, на сегодняшний день, отраслей науки как робототехника, кибернетика и для более быстрого, удобного доступа к мировым информационным ресурсам. А также искусственный интеллект необходим для развития социальных услуг.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57284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410CF-BF93-435C-A133-389431BF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F8B94-1F90-4522-BCA2-BC1E2E2E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своем проекте мы выдвинули гипотезу, что в ближайшем будущем применение  систем искусственного интеллекта  качественно преобразит практически все сферы нашей жизни. По приведенным материалам проекта можно утверждать, что гипотеза подтверждена.</a:t>
            </a:r>
          </a:p>
          <a:p>
            <a:r>
              <a:rPr lang="ru-RU" dirty="0"/>
              <a:t>Также мы создали буклет, направленный на формирование у учащихся МБОУ Неудачинской СОШ, изучающих информатику, представлений о искусственном интеллекте.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888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F1E54-DA1D-41FB-8C36-ED5B1914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A8B6C92-F15E-43C7-B9B6-2C4A8E50274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6" y="612742"/>
            <a:ext cx="11001080" cy="56843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86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3CF71-1D11-4436-8840-F6EAFC88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F47E0-2C78-4CA0-BA1C-0DA274BC2F2A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3144893" y="2592371"/>
            <a:ext cx="2437614" cy="1925474"/>
          </a:xfrm>
        </p:spPr>
        <p:txBody>
          <a:bodyPr/>
          <a:lstStyle/>
          <a:p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747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4C8B5-887D-4072-8516-43A1A6DDC35D}"/>
              </a:ext>
            </a:extLst>
          </p:cNvPr>
          <p:cNvSpPr txBox="1"/>
          <p:nvPr/>
        </p:nvSpPr>
        <p:spPr>
          <a:xfrm>
            <a:off x="359789" y="669304"/>
            <a:ext cx="11472421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/>
              <a:t>Цель проекта: Познакомиться с технологией построения систем искусственного интеллекта, и с их использованием в различных сферах жизнедеятельности. Разработка буклета с основной информацией о искусственном интеллекте.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Задачи: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1.	Найти информацию об  устройстве систем искусственного интеллекта 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2.	Изучить виды систем ИИ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3.	 Найти примеры, иллюстрирующие применение систем ИИ.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4.	Создать буклет, направленный на формирование у учащихся МБОУ Неудачинской СОШ, изучающих информатику, представлений о искусственном интеллекте.</a:t>
            </a:r>
          </a:p>
        </p:txBody>
      </p:sp>
    </p:spTree>
    <p:extLst>
      <p:ext uri="{BB962C8B-B14F-4D97-AF65-F5344CB8AC3E}">
        <p14:creationId xmlns:p14="http://schemas.microsoft.com/office/powerpoint/2010/main" val="7890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E2C07-BAF7-4029-8828-227373AF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dirty="0"/>
              <a:t>Теоретические аспекты представлений о искусственном интеллекте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494B5E-A355-4B6D-9BC7-21EE047F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Многие люди считают, что искусственный интеллект (ИИ) – это то, что должно быть изобретено в далеком будущем, как в фантастических триллерах, где неотличимые от людей роботы захватывают планету. На самом же деле нет, Искусственный интеллект — это способ сделать компьютер, компьютер-контролируемого робота или программу способную также разумно мыслить как человек.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145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2C8D-8A29-4F57-82C2-F76C72C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Примеры применения искусственного интеллекта в повседневной жизни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B72796-A16C-42BD-97A8-37DD91FFB3C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353799" y="6089715"/>
            <a:ext cx="45719" cy="87248"/>
          </a:xfrm>
        </p:spPr>
        <p:txBody>
          <a:bodyPr>
            <a:normAutofit fontScale="25000" lnSpcReduction="20000"/>
          </a:bodyPr>
          <a:lstStyle/>
          <a:p>
            <a:r>
              <a:rPr lang="ru-RU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8802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95591-C83B-419D-B714-256B3DFE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dirty="0"/>
              <a:t>Умные личные помощники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092C2-17EA-4ABB-BE08-0F36A7D7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58" y="1690688"/>
            <a:ext cx="5037841" cy="4351338"/>
          </a:xfrm>
        </p:spPr>
        <p:txBody>
          <a:bodyPr>
            <a:normAutofit fontScale="92500"/>
          </a:bodyPr>
          <a:lstStyle/>
          <a:p>
            <a:r>
              <a:rPr lang="ru-RU" sz="2400" dirty="0"/>
              <a:t>Благодаря достижениям в технологиях распознавания речи теперь мы можем вести полноценную беседу с цифровыми помощниками, а технология практически безупречна. Голосовые помощники, такие как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/>
              <a:t>Assistant</a:t>
            </a:r>
            <a:r>
              <a:rPr lang="ru-RU" sz="2400" dirty="0"/>
              <a:t>, </a:t>
            </a:r>
            <a:r>
              <a:rPr lang="ru-RU" sz="2400" dirty="0" err="1"/>
              <a:t>Alexa</a:t>
            </a:r>
            <a:r>
              <a:rPr lang="ru-RU" sz="2400" dirty="0"/>
              <a:t> и </a:t>
            </a:r>
            <a:r>
              <a:rPr lang="ru-RU" sz="2400" dirty="0" err="1"/>
              <a:t>Siri</a:t>
            </a:r>
            <a:r>
              <a:rPr lang="ru-RU" sz="2400" dirty="0"/>
              <a:t>, являются величайшими примерами ИИ в реальной жизни. Они принимают ваш запрос голосом, обрабатывают его с помощью технологий распознавания речи и обработки естественного языка вашего телефона, а затем доставляют результаты в виде речи или текста.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DFADFD-6803-4D54-A5CD-D7FC41EF0E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311085" y="1607061"/>
            <a:ext cx="6096000" cy="4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0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D00D1-8FE9-4A1D-B5D6-33403D21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915"/>
            <a:ext cx="10515600" cy="112179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Навигационные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565314-7266-4702-93F6-7B4280D12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25485"/>
            <a:ext cx="5257800" cy="4951478"/>
          </a:xfrm>
        </p:spPr>
        <p:txBody>
          <a:bodyPr>
            <a:normAutofit lnSpcReduction="10000"/>
          </a:bodyPr>
          <a:lstStyle/>
          <a:p>
            <a:endParaRPr lang="ru-RU" sz="2400" dirty="0"/>
          </a:p>
          <a:p>
            <a:r>
              <a:rPr lang="ru-RU" sz="2400" dirty="0"/>
              <a:t>Искусственный интеллект нужен вам даже в повседневных поездках на работу и обратно. Навигационные приложения, такие как </a:t>
            </a:r>
            <a:r>
              <a:rPr lang="ru-RU" sz="2400" dirty="0" err="1"/>
              <a:t>Google</a:t>
            </a:r>
            <a:r>
              <a:rPr lang="ru-RU" sz="2400" dirty="0"/>
              <a:t> </a:t>
            </a:r>
            <a:r>
              <a:rPr lang="ru-RU" sz="2400" dirty="0" err="1"/>
              <a:t>Maps</a:t>
            </a:r>
            <a:r>
              <a:rPr lang="ru-RU" sz="2400" dirty="0"/>
              <a:t>, используют ИИ для оценки скорости движения транспорта. Он также анализирует события, о которых сообщают пользователи, такие как дорожно-транспортные происшествия или строительство дороги, чтобы оценить, сколько времени вам понадобится, чтобы добраться до вашего местоположения, и порекомендует самый быстрый маршрут.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649259-070B-427D-BB67-4B75CD7FC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98" y="1689705"/>
            <a:ext cx="5220802" cy="34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66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CF26E-B05F-4418-8EDC-E526361A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Здравоохранение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C34AE3-D4C5-41E9-A4DC-DF7CD819E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" y="1690688"/>
            <a:ext cx="6444122" cy="417858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7C8A2B-1FCE-4B2C-91D4-0EA2FE03FB04}"/>
              </a:ext>
            </a:extLst>
          </p:cNvPr>
          <p:cNvSpPr txBox="1"/>
          <p:nvPr/>
        </p:nvSpPr>
        <p:spPr>
          <a:xfrm>
            <a:off x="6843860" y="1690688"/>
            <a:ext cx="48925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Искусственный интеллект открыл новые возможности в сфере здравоохранения. Выявление и диагностика заболеваний стало немного проще благодаря разработке роботов на базе искусственного интеллекта. Кроме того, он вносит значительный вклад, упрощая процессы лечения и управления. В результате больницы и медицинские организации быстро внедряют технологию искусственного интеллекта, чтобы помочь во всем, от исследований до диагностики заболеваний.</a:t>
            </a:r>
          </a:p>
        </p:txBody>
      </p:sp>
    </p:spTree>
    <p:extLst>
      <p:ext uri="{BB962C8B-B14F-4D97-AF65-F5344CB8AC3E}">
        <p14:creationId xmlns:p14="http://schemas.microsoft.com/office/powerpoint/2010/main" val="212823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863A5-B344-4036-A928-7860E672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/>
              <a:t>Видеоигры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F2B74-2784-46DB-B17C-402BA106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212" y="1763254"/>
            <a:ext cx="4104588" cy="4201065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Различные компоненты, управляемые ИИ или аналогичными приложениями, можно найти в широком спектре видеоигр, включая гоночные игры, стрелялки и стратегические игры. Основная цель внедрения ИИ в игры — предоставить игрокам реалистичный игровой опыт, позволяющий соревноваться на цифровой платформе.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4422B0-8B61-429D-AE1A-F8153124E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94" t="-1016" r="4322" b="1"/>
          <a:stretch/>
        </p:blipFill>
        <p:spPr>
          <a:xfrm>
            <a:off x="292232" y="1690688"/>
            <a:ext cx="6798944" cy="427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1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</TotalTime>
  <Words>733</Words>
  <Application>Microsoft Office PowerPoint</Application>
  <PresentationFormat>Широкоэкранный</PresentationFormat>
  <Paragraphs>45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ИТОГОВЫЙ ПРОЕКТ на тему: «Искусственный интеллект»</vt:lpstr>
      <vt:lpstr>Актуальность</vt:lpstr>
      <vt:lpstr>Презентация PowerPoint</vt:lpstr>
      <vt:lpstr>Теоретические аспекты представлений о искусственном интеллекте</vt:lpstr>
      <vt:lpstr>Примеры применения искусственного интеллекта в повседневной жизни</vt:lpstr>
      <vt:lpstr>Умные личные помощники </vt:lpstr>
      <vt:lpstr>Навигационные приложения </vt:lpstr>
      <vt:lpstr>Здравоохранение</vt:lpstr>
      <vt:lpstr>Видеоигры</vt:lpstr>
      <vt:lpstr>Огромное направление использования искусственного интеллекта - создание роботов</vt:lpstr>
      <vt:lpstr>Промышленные роботы</vt:lpstr>
      <vt:lpstr>Бытовые роботы </vt:lpstr>
      <vt:lpstr>Андроиды</vt:lpstr>
      <vt:lpstr>Социальный андроид Надин </vt:lpstr>
      <vt:lpstr>Джиа-Джиа – андроид из Китая </vt:lpstr>
      <vt:lpstr>Есть ли у компьютера самосознание?</vt:lpstr>
      <vt:lpstr>Результат опроса учащихся</vt:lpstr>
      <vt:lpstr>Результат опроса учащихся</vt:lpstr>
      <vt:lpstr>Результат опроса учащихся</vt:lpstr>
      <vt:lpstr>Заключение</vt:lpstr>
      <vt:lpstr>  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на тему: «Искусственный интеллект»</dc:title>
  <dc:creator>Павел Гейко</dc:creator>
  <cp:lastModifiedBy>Павел Гейко</cp:lastModifiedBy>
  <cp:revision>5</cp:revision>
  <dcterms:created xsi:type="dcterms:W3CDTF">2021-12-19T15:33:14Z</dcterms:created>
  <dcterms:modified xsi:type="dcterms:W3CDTF">2021-12-20T05:45:24Z</dcterms:modified>
</cp:coreProperties>
</file>