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Культурное пространство Омского Прииртышья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Библиотека им. Пушкина, ДК Октябрьского района</a:t>
            </a:r>
          </a:p>
          <a:p>
            <a:r>
              <a:t>• Афиши спектаклей 50-х, фото кружков и секций</a:t>
            </a:r>
          </a:p>
          <a:p>
            <a:r>
              <a:t>• Визуализация: коллаж или фон с прозрачным текстом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646464"/>
                </a:solidFill>
              </a:defRPr>
            </a:pPr>
            <a:r>
              <a:t>Иллюстрации: здания, дети в кружках, афиши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Кейс 1: Омская киностудия хроникально-документальных фильмов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Кадры хроники: стройка, митинг, техника</a:t>
            </a:r>
          </a:p>
          <a:p>
            <a:r>
              <a:t>• Фото съёмок, операторов, кинокамер</a:t>
            </a:r>
          </a:p>
          <a:p>
            <a:r>
              <a:t>• Показываем реальность учреждения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646464"/>
                </a:solidFill>
              </a:defRPr>
            </a:pPr>
            <a:r>
              <a:t>Фон: кадры съёмок + наложенный текст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и визуальный облик города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Дом офицеров, корпус ОмГПИ, сталинский ампир</a:t>
            </a:r>
          </a:p>
          <a:p>
            <a:r>
              <a:t>• Омская крепость в реставрации</a:t>
            </a:r>
          </a:p>
          <a:p>
            <a:r>
              <a:t>• Отражение духа эпохи через архитектуру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646464"/>
                </a:solidFill>
              </a:defRPr>
            </a:pPr>
            <a:r>
              <a:t>Фото зданий с подписями и датами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Кейс 2: Народные хоры и самодеятельность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Фото ансамблей, афиши мероприятий</a:t>
            </a:r>
          </a:p>
          <a:p>
            <a:r>
              <a:t>• Репетиции в домах культуры</a:t>
            </a:r>
          </a:p>
          <a:p>
            <a:r>
              <a:t>• Пример живой культуры народа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646464"/>
                </a:solidFill>
              </a:defRPr>
            </a:pPr>
            <a:r>
              <a:t>Визуально: хор + блок вопросов кейса справа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Источники и материалы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Скан архивного документа</a:t>
            </a:r>
          </a:p>
          <a:p>
            <a:r>
              <a:t>• Газетная вырезка, титул сборника</a:t>
            </a:r>
          </a:p>
          <a:p>
            <a:r>
              <a:t>• Показываем подлинную исследовательскую базу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646464"/>
                </a:solidFill>
              </a:defRPr>
            </a:pPr>
            <a:r>
              <a:t>Визуальное оформление: рамки и подписи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255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Кейс-метод в изучении культурного пространства Омского Прииртышья 1950–1960-х гг. при изучении региональной истории</vt:lpstr>
      <vt:lpstr>Актуальность исследования</vt:lpstr>
      <vt:lpstr>Цель и задачи исследования</vt:lpstr>
      <vt:lpstr>Объект, предмет и хронология</vt:lpstr>
      <vt:lpstr>Глава 1. Теоретический обзор</vt:lpstr>
      <vt:lpstr>Глава 2. Практическая часть</vt:lpstr>
      <vt:lpstr>Выводы</vt:lpstr>
      <vt:lpstr>Практическая значимость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Кейс-метод в изучении культурного пространства Омского Прииртышья 1950–1960-х гг.</dc:title>
  <dc:subject/>
  <dc:creator>Julia</dc:creator>
  <cp:keywords/>
  <dc:description>generated using python-pptx</dc:description>
  <cp:lastModifiedBy>Julia</cp:lastModifiedBy>
  <cp:revision>15</cp:revision>
  <dcterms:created xsi:type="dcterms:W3CDTF">2013-01-27T09:14:16Z</dcterms:created>
  <dcterms:modified xsi:type="dcterms:W3CDTF">2025-05-24T08:52:25Z</dcterms:modified>
  <cp:category/>
</cp:coreProperties>
</file>