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Default ContentType="image/png" Extension="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8974EE-E8BC-467B-92B9-89E19EF42E5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05" y="2711025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LibreOffice/5.1.6.2.0$Linux_X86_64 LibreOffice_project/10$Build-2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2016-11-28T12:51:37Z</dcterms:created>
  <dc:creator>Maxime Richard</dc:creator>
  <dc:description/>
  <dc:language>en-US</dc:language>
  <cp:lastModifiedBy/>
  <dcterms:modified xsi:type="dcterms:W3CDTF">2017-02-04T11:32:31Z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