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7561263" cy="106934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DDF"/>
    <a:srgbClr val="EE761A"/>
    <a:srgbClr val="EF7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2988" y="9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86014676-7A78-480F-8CB6-37D6A34DA561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1F283507-0C0E-48EA-B397-A2FE735A2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59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3507-0C0E-48EA-B397-A2FE735A2E1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3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8128E-6431-454F-B0FD-90F2DEAD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50055"/>
            <a:ext cx="5670947" cy="37228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C2C31-833A-40D0-A8D9-FC73183E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616511"/>
            <a:ext cx="5670947" cy="258176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ED4B2-1AEF-46C4-89C5-AD702775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D4839-262C-4762-8DFF-1B273172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ABEF2C-5A48-496B-BE90-833A33E9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1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85F2E-5157-4CE8-9851-9761F80D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FDB12D-54CD-4877-B2F3-C7896FAE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99756-C47E-45C1-AC71-1F21DD60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8534DD-9E21-40E2-B430-60193C45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FD177-46BA-48FF-BCB2-AE990708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5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5198B9-6EEE-44D7-864C-897A5C3BA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69325"/>
            <a:ext cx="1630397" cy="906216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A84C14-51EB-412C-AECB-7513D7591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69325"/>
            <a:ext cx="4796676" cy="90621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7DD2FE-D1EE-4EF4-A037-0EE074A8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3D32E-CF64-43C0-AB2D-B8AAC442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32B95-41DB-4448-89B6-10509AF0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9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D515D-4445-46BE-B6FB-9C8F63A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9EAED-6D4F-4592-88F0-4458FF5EB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48FC6-4954-4443-BDA4-2D9C7E11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C1987-36DD-4C9D-BAC8-C7F0F512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E2B7FF-28E5-435F-B58A-9C08CD8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66FD8-9EA4-4A8A-9A8F-579BC870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65925"/>
            <a:ext cx="6521589" cy="4448157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79E294-7A96-431E-A251-E05DEE7B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7156164"/>
            <a:ext cx="6521589" cy="233918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5218DD-833B-4EBD-8081-E8982394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DA29E-4596-42E9-863C-FFDEDE26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D5867-7A8A-4163-9F7D-8563ADB9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239D2-1CFF-42AE-A2B3-91E1C93D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109CE-8CB4-49B0-8924-011C24B5F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846623"/>
            <a:ext cx="3213537" cy="67848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77CE59-22C4-48F7-B377-53606081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846623"/>
            <a:ext cx="3213537" cy="67848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C0D547-9BAB-4AF6-BACD-4BFB4A12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8807E6-6E57-4B77-8C34-BC5FA2E8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E2BA5D-2607-425D-95C8-B0D98A27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5764D-B7FC-4AD1-AA1A-4ACE1F71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69326"/>
            <a:ext cx="6521589" cy="206689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60C4C9-D654-49D7-BDEB-2224D7E0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621369"/>
            <a:ext cx="3198768" cy="128469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03DF23-D542-47DC-B3A3-5D7F4D68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906061"/>
            <a:ext cx="3198768" cy="57452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6BE2E7-E13F-402C-BB14-2BE040E45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621369"/>
            <a:ext cx="3214522" cy="128469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9DB4DA-69B3-44C1-9665-DBDC07929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906061"/>
            <a:ext cx="3214522" cy="57452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0DC8D-EBD8-4CE8-A39E-EA5D68D3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11EFA7-4DA0-4CA0-B16B-AF80F33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1827D6-F906-4035-8B2A-6CF4817C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96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FAB41-CD70-4A12-8BCE-C4112FA2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C5A4E6-684A-4AE2-8E06-8CC51BAF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97200E-CC69-4AD7-869E-65F5083E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92ED5-585C-43F4-81C6-9B9CAB1E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57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B6A8-D615-4779-9A7E-34402D94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38DC0B-FC23-4DE8-90C7-1ADE84CB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C1AC6D-AB4E-4A40-80A7-E645C38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57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4693B-35B8-4E3A-A98E-85C4BDB2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712893"/>
            <a:ext cx="2438704" cy="2495127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7F083-AB6F-4B54-94DE-0BADE6C4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39652"/>
            <a:ext cx="3827889" cy="7599245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881B4E-B878-4773-9374-92AA3132D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208020"/>
            <a:ext cx="2438704" cy="5943254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534C32-9C28-4D1B-A58F-AE12AA26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92858-C8F6-4EF0-B63C-26BDCA2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6549A3-12DB-485D-8FF3-4E361576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31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7223C-247D-4A6A-86FC-E8EA764E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712893"/>
            <a:ext cx="2438704" cy="2495127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A0BCF6-58F4-43E0-8D50-481F2A45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39652"/>
            <a:ext cx="3827889" cy="7599245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84BF9-DE0D-4357-8E45-3AC1AEB3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208020"/>
            <a:ext cx="2438704" cy="5943254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DE7AF3-338D-4424-8737-ED50D210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AF6C20-40AD-4A96-8DBB-68FF61F9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270E4B-4A35-4E34-ABB3-68623F8F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8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155EA-49F7-4645-8269-FCE119BE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69326"/>
            <a:ext cx="6521589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86FFD-0466-42A5-8EF7-C4B0679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846623"/>
            <a:ext cx="6521589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884DBF-93A7-40B8-B46C-ADEF561C3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911198"/>
            <a:ext cx="170128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FEC5-E966-4888-A90B-AA6E1C3243EC}" type="datetimeFigureOut">
              <a:rPr lang="fr-FR" smtClean="0"/>
              <a:pPr/>
              <a:t>16/12/2024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AACDE-18F0-410C-8882-B05278AF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911198"/>
            <a:ext cx="255192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2692F-0120-4C8E-A004-02CEF79F0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911198"/>
            <a:ext cx="170128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88F3-4EAC-4C0D-A672-B554128BB3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950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82306" y="162124"/>
            <a:ext cx="3940677" cy="1295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536575"/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Ingénieur en Cybersécurité (H/F)</a:t>
            </a:r>
            <a:endParaRPr lang="fr-FR" sz="2400" b="1" dirty="0">
              <a:solidFill>
                <a:schemeClr val="bg1"/>
              </a:solidFill>
              <a:latin typeface="Arial" panose="020B0604020202020204" pitchFamily="34" charset="0"/>
              <a:ea typeface="Microsoft JhengHei U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952552" y="1746201"/>
            <a:ext cx="4362863" cy="822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sz="16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 principales</a:t>
            </a:r>
            <a:br>
              <a:rPr lang="fr-FR" altLang="fr-FR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 travaillerez au sein de notre service IT Group rattaché au Responsable de Service,</a:t>
            </a:r>
          </a:p>
          <a:p>
            <a:pPr algn="just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 mission principale consistera  à mettre en place une démarche de continuité d’activité après avoir pris connaissance de notre mode de fonctionnement en immersion,</a:t>
            </a:r>
          </a:p>
          <a:p>
            <a:pPr algn="just"/>
            <a:endParaRPr 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modèle à appliquer sera le suivant:</a:t>
            </a: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endParaRPr lang="fr-FR" sz="11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fr-FR" sz="1100" dirty="0">
              <a:solidFill>
                <a:srgbClr val="2D2D2D"/>
              </a:solidFill>
              <a:latin typeface="Noto Sans" panose="020B0502040504020204" pitchFamily="34" charset="0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Aptitudes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Autonomie poussée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Persévérance </a:t>
            </a:r>
          </a:p>
          <a:p>
            <a:endParaRPr lang="fr-FR" alt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 recherché</a:t>
            </a:r>
          </a:p>
          <a:p>
            <a:pPr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Font typeface="Symbol" panose="05050102010706020507" pitchFamily="18" charset="2"/>
              <a:buChar char=""/>
            </a:pP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5ème année spécialité Cybersécurité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</a:pPr>
            <a:endParaRPr lang="fr-FR" alt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</a:pPr>
            <a:endParaRPr lang="fr-FR" alt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</a:pPr>
            <a:endParaRPr lang="fr-FR" altLang="fr-F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</a:p>
          <a:p>
            <a:pPr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sz="16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Blip>
                <a:blip r:embed="rId3"/>
              </a:buBlip>
            </a:pP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rémunéré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Blip>
                <a:blip r:embed="rId3"/>
              </a:buBlip>
            </a:pP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d’entreprise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Blip>
                <a:blip r:embed="rId3"/>
              </a:buBlip>
            </a:pPr>
            <a:r>
              <a: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Collocation à disposition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Blip>
                <a:blip r:embed="rId3"/>
              </a:buBlip>
            </a:pPr>
            <a:endParaRPr lang="fr-FR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</a:pPr>
            <a:r>
              <a:rPr lang="fr-FR" alt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Accueil de préférence à partir d’Avril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</a:pPr>
            <a:endParaRPr lang="fr-F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03" y="1457137"/>
            <a:ext cx="2987338" cy="693159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-12600" y="10059671"/>
            <a:ext cx="7573863" cy="633729"/>
          </a:xfrm>
          <a:prstGeom prst="rect">
            <a:avLst/>
          </a:prstGeom>
          <a:solidFill>
            <a:srgbClr val="EF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145" y="470626"/>
            <a:ext cx="2448272" cy="62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1804" y="3430285"/>
            <a:ext cx="2308539" cy="434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 groupe REDEX se concentre sur trois industries principales : les systèmes d'entrainements pour machine-outil, les laminoirs de fils de précision ainsi que les équipements de parachèvement pour la production de bande métal, et regroupe les technologies REDEX, MEROBEL, BÜHLER, UNGERER et BWG.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Le groupe emploie près de 400 personnes et possède trois usines européennes : deux en France et une en Allemagne.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L’usine de Ferrières se situe entre Paris et Montargis. </a:t>
            </a:r>
            <a:r>
              <a:rPr lang="fr-FR" altLang="fr-FR" sz="1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Elle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emploie près de 160 personnes</a:t>
            </a:r>
            <a:r>
              <a:rPr lang="fr-FR" altLang="fr-FR" sz="10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rassemble la production d’éléments mécaniques et mécatroniques de précision, les bureaux d’études, la direction et les services supports.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Notre entreprise s'engage en faveur de la diversité et du handicap, et à ce titre, étudie toutes les candidatures à niveau d'exigence égal.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2600" y="10078352"/>
            <a:ext cx="75572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Vous êtes intéressé(e)?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Contactez Audrey SAMSON</a:t>
            </a:r>
          </a:p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T.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+33 02 38 94 42 00 |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u="sng" dirty="0">
                <a:latin typeface="Arial" panose="020B0604020202020204" pitchFamily="34" charset="0"/>
                <a:cs typeface="Arial" panose="020B0604020202020204" pitchFamily="34" charset="0"/>
              </a:rPr>
              <a:t>asamson@redex-group.com</a:t>
            </a:r>
          </a:p>
        </p:txBody>
      </p:sp>
      <p:pic>
        <p:nvPicPr>
          <p:cNvPr id="13" name="Picture 2" descr="d:\Desktop\photo3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329" t="20548" r="14414" b="3648"/>
          <a:stretch/>
        </p:blipFill>
        <p:spPr bwMode="auto">
          <a:xfrm>
            <a:off x="1" y="8050502"/>
            <a:ext cx="2987338" cy="2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41BCC1A-7DFA-4E5B-A605-6B926A62BD19}"/>
              </a:ext>
            </a:extLst>
          </p:cNvPr>
          <p:cNvSpPr txBox="1"/>
          <p:nvPr/>
        </p:nvSpPr>
        <p:spPr>
          <a:xfrm>
            <a:off x="4739081" y="9719443"/>
            <a:ext cx="3794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EF7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redex-group.com</a:t>
            </a:r>
            <a:endParaRPr lang="fr-FR" sz="1400" b="1" dirty="0">
              <a:solidFill>
                <a:srgbClr val="EF7624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9D93EB-CF0D-4F34-B920-B6C1C54C9FAE}"/>
              </a:ext>
            </a:extLst>
          </p:cNvPr>
          <p:cNvSpPr txBox="1"/>
          <p:nvPr/>
        </p:nvSpPr>
        <p:spPr>
          <a:xfrm>
            <a:off x="319962" y="2311665"/>
            <a:ext cx="2451455" cy="858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envisagez de rejoindre une ETI industrielle pour vous accomplir dans un secteur d’activité en constante évolution</a:t>
            </a:r>
            <a:endParaRPr lang="fr-FR" sz="11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D6E3209-6788-46A1-9ED5-BA5A6BB9D7E3}"/>
              </a:ext>
            </a:extLst>
          </p:cNvPr>
          <p:cNvSpPr txBox="1"/>
          <p:nvPr/>
        </p:nvSpPr>
        <p:spPr>
          <a:xfrm>
            <a:off x="319961" y="1746201"/>
            <a:ext cx="2668579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REJOIGNEZ-NOUS!</a:t>
            </a:r>
            <a:endParaRPr lang="fr-FR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1CB7D85-A44A-4EE9-8479-A0C66B26FE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15" y="10215478"/>
            <a:ext cx="245744" cy="24574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4D60CFA-3CC2-44D8-83C3-B6B8A72C16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80" y="10215478"/>
            <a:ext cx="245744" cy="2457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9BBDC4-814C-AF9E-05EE-1EDD6D9B94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8511" y="3593155"/>
            <a:ext cx="4926953" cy="22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7628"/>
      </p:ext>
    </p:extLst>
  </p:cSld>
  <p:clrMapOvr>
    <a:masterClrMapping/>
  </p:clrMapOvr>
</p:sld>
</file>

<file path=ppt/theme/theme1.xml><?xml version="1.0" encoding="utf-8"?>
<a:theme xmlns:a="http://schemas.openxmlformats.org/drawingml/2006/main" name="REDEX-theme">
  <a:themeElements>
    <a:clrScheme name="Personnalisé 3">
      <a:dk1>
        <a:srgbClr val="54565A"/>
      </a:dk1>
      <a:lt1>
        <a:sysClr val="window" lastClr="FFFFFF"/>
      </a:lt1>
      <a:dk2>
        <a:srgbClr val="EE761A"/>
      </a:dk2>
      <a:lt2>
        <a:srgbClr val="D9D8D6"/>
      </a:lt2>
      <a:accent1>
        <a:srgbClr val="EE761A"/>
      </a:accent1>
      <a:accent2>
        <a:srgbClr val="54565A"/>
      </a:accent2>
      <a:accent3>
        <a:srgbClr val="D9D8D6"/>
      </a:accent3>
      <a:accent4>
        <a:srgbClr val="000000"/>
      </a:accent4>
      <a:accent5>
        <a:srgbClr val="EE761A"/>
      </a:accent5>
      <a:accent6>
        <a:srgbClr val="000000"/>
      </a:accent6>
      <a:hlink>
        <a:srgbClr val="EE761A"/>
      </a:hlink>
      <a:folHlink>
        <a:srgbClr val="5456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REDEX-theme</Template>
  <TotalTime>30</TotalTime>
  <Words>267</Words>
  <Application>Microsoft Office PowerPoint</Application>
  <PresentationFormat>Personnalisé</PresentationFormat>
  <Paragraphs>58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Microsoft JhengHei UI</vt:lpstr>
      <vt:lpstr>Arial</vt:lpstr>
      <vt:lpstr>Calibri</vt:lpstr>
      <vt:lpstr>Noto Sans</vt:lpstr>
      <vt:lpstr>Symbol</vt:lpstr>
      <vt:lpstr>Times New Roman</vt:lpstr>
      <vt:lpstr>REDEX-theme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strh</dc:creator>
  <cp:lastModifiedBy>Florence Jacob</cp:lastModifiedBy>
  <cp:revision>84</cp:revision>
  <cp:lastPrinted>2021-11-29T11:15:12Z</cp:lastPrinted>
  <dcterms:created xsi:type="dcterms:W3CDTF">2017-07-06T08:28:45Z</dcterms:created>
  <dcterms:modified xsi:type="dcterms:W3CDTF">2024-12-16T08:49:56Z</dcterms:modified>
</cp:coreProperties>
</file>