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59" r:id="rId4"/>
    <p:sldId id="285" r:id="rId5"/>
    <p:sldId id="284" r:id="rId6"/>
    <p:sldId id="277" r:id="rId7"/>
    <p:sldId id="268" r:id="rId8"/>
    <p:sldId id="266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Light" panose="020B060402020202020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AF2F-47CF-4D6E-B3C5-2B2DF7538F7C}">
  <a:tblStyle styleId="{EF82AF2F-47CF-4D6E-B3C5-2B2DF7538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0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World’s Life Expectancy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Tyler </a:t>
            </a:r>
            <a:r>
              <a:rPr lang="en-US" dirty="0" err="1"/>
              <a:t>Fasulo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Luan </a:t>
            </a:r>
            <a:r>
              <a:rPr lang="en-US" dirty="0" err="1"/>
              <a:t>Hajnaj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Paul Wolanski</a:t>
            </a:r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BIRTH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Birth rate, crude (per 1,000 people)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Birth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0.916443022728935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1.56169928862533E-15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BA604-D6A5-421A-A668-51585D3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99" y="687468"/>
            <a:ext cx="5859075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8.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 of total labor 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Unemployment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0.014868609089310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0.536492571800191000</a:t>
            </a:r>
          </a:p>
          <a:p>
            <a:pPr marL="228600" indent="-228600"/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28C-EC80-4434-A320-431B6241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5" y="690563"/>
            <a:ext cx="5860396" cy="30747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aphicFrame>
        <p:nvGraphicFramePr>
          <p:cNvPr id="428" name="Google Shape;428;p24"/>
          <p:cNvGraphicFramePr/>
          <p:nvPr>
            <p:extLst>
              <p:ext uri="{D42A27DB-BD31-4B8C-83A1-F6EECF244321}">
                <p14:modId xmlns:p14="http://schemas.microsoft.com/office/powerpoint/2010/main" val="4258077292"/>
              </p:ext>
            </p:extLst>
          </p:nvPr>
        </p:nvGraphicFramePr>
        <p:xfrm>
          <a:off x="420491" y="981075"/>
          <a:ext cx="7913524" cy="3813175"/>
        </p:xfrm>
        <a:graphic>
          <a:graphicData uri="http://schemas.openxmlformats.org/drawingml/2006/table">
            <a:tbl>
              <a:tblPr>
                <a:noFill/>
                <a:tableStyleId>{EF82AF2F-47CF-4D6E-B3C5-2B2DF7538F7C}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under 5 years old (millions)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0.996459814288680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2.12976706389872E-33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0427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0.988680085628955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7.80789625003750E-27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884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(current US$)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0.954891955107018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5.06843130319356E-19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827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Undernourished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0.953909647678448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1.96225905836121E-11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333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0.916443022728935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1.56169928862533E-15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2794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to electricity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0.916260309976558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7.03855446679479E-14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(metric tons per capita)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0.843862840857235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9.44890708619281E-11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Unemployment, total (% of total labor force)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0.014868609089310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0.536492571800191000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1220930"/>
            <a:ext cx="7966168" cy="868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</a:rPr>
              <a:t>WHAT ARE THE LEADING CAUSES TOWARDS THE INCREASE IN LIFE EXPEXTANCY</a:t>
            </a:r>
            <a:r>
              <a:rPr lang="en" sz="2400" b="0" dirty="0">
                <a:solidFill>
                  <a:schemeClr val="lt1"/>
                </a:solidFill>
              </a:rPr>
              <a:t>?</a:t>
            </a:r>
            <a:br>
              <a:rPr lang="en" sz="2400" b="0" dirty="0">
                <a:solidFill>
                  <a:schemeClr val="lt1"/>
                </a:solidFill>
              </a:rPr>
            </a:b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B5D7C-21CD-4D61-9A8D-CA0A7E43F668}"/>
              </a:ext>
            </a:extLst>
          </p:cNvPr>
          <p:cNvSpPr txBox="1"/>
          <p:nvPr/>
        </p:nvSpPr>
        <p:spPr>
          <a:xfrm>
            <a:off x="657225" y="2089104"/>
            <a:ext cx="7659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DEATHS OF CHILDREN UNDER 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HUMAN DEATH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INCREASES IN GROSS DOMESTIC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DESCREASES IN OVERALL UNDERNOURISHMENT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191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 Light</vt:lpstr>
      <vt:lpstr>Arial</vt:lpstr>
      <vt:lpstr>Poppins</vt:lpstr>
      <vt:lpstr>Wingdings</vt:lpstr>
      <vt:lpstr>Montserrat</vt:lpstr>
      <vt:lpstr>Courier New</vt:lpstr>
      <vt:lpstr>Calibri</vt:lpstr>
      <vt:lpstr>Volsce template</vt:lpstr>
      <vt:lpstr>The World’s Life Expectancy</vt:lpstr>
      <vt:lpstr>HELLO!</vt:lpstr>
      <vt:lpstr>1. WORLD BIRTH RATE AVERAGES</vt:lpstr>
      <vt:lpstr>PowerPoint Presentation</vt:lpstr>
      <vt:lpstr>8. UNEMPLOYMENT</vt:lpstr>
      <vt:lpstr>PowerPoint Presentation</vt:lpstr>
      <vt:lpstr>Summary  </vt:lpstr>
      <vt:lpstr>WHAT ARE THE LEADING CAUSES TOWARDS THE INCREASE IN LIFE EXPEXTANCY?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World’s Life Expectancy</dc:title>
  <dc:creator>paul wolanski</dc:creator>
  <cp:lastModifiedBy>paul wolanski</cp:lastModifiedBy>
  <cp:revision>10</cp:revision>
  <dcterms:modified xsi:type="dcterms:W3CDTF">2019-09-13T01:22:32Z</dcterms:modified>
</cp:coreProperties>
</file>