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62" r:id="rId5"/>
    <p:sldId id="263" r:id="rId6"/>
    <p:sldId id="266" r:id="rId7"/>
    <p:sldId id="265" r:id="rId8"/>
    <p:sldId id="264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Wolfe" userId="bbe4321b1cd5c343" providerId="LiveId" clId="{D1B404D1-0DA3-47D9-95DB-43B7A83A3707}"/>
    <pc:docChg chg="undo redo custSel addSld delSld modSld sldOrd">
      <pc:chgData name="Philip Wolfe" userId="bbe4321b1cd5c343" providerId="LiveId" clId="{D1B404D1-0DA3-47D9-95DB-43B7A83A3707}" dt="2017-11-30T05:14:30.372" v="2352" actId="20577"/>
      <pc:docMkLst>
        <pc:docMk/>
      </pc:docMkLst>
      <pc:sldChg chg="addSp modSp ord">
        <pc:chgData name="Philip Wolfe" userId="bbe4321b1cd5c343" providerId="LiveId" clId="{D1B404D1-0DA3-47D9-95DB-43B7A83A3707}" dt="2017-11-30T02:53:22.599" v="2346"/>
        <pc:sldMkLst>
          <pc:docMk/>
          <pc:sldMk cId="345991754" sldId="256"/>
        </pc:sldMkLst>
        <pc:spChg chg="mod">
          <ac:chgData name="Philip Wolfe" userId="bbe4321b1cd5c343" providerId="LiveId" clId="{D1B404D1-0DA3-47D9-95DB-43B7A83A3707}" dt="2017-11-16T07:01:11.047" v="33" actId="20577"/>
          <ac:spMkLst>
            <pc:docMk/>
            <pc:sldMk cId="345991754" sldId="256"/>
            <ac:spMk id="5" creationId="{A84A2B33-34BD-4BC7-9FEA-071B58426F9A}"/>
          </ac:spMkLst>
        </pc:spChg>
        <pc:spChg chg="add mod">
          <ac:chgData name="Philip Wolfe" userId="bbe4321b1cd5c343" providerId="LiveId" clId="{D1B404D1-0DA3-47D9-95DB-43B7A83A3707}" dt="2017-11-16T06:57:24.691" v="32" actId="1076"/>
          <ac:spMkLst>
            <pc:docMk/>
            <pc:sldMk cId="345991754" sldId="256"/>
            <ac:spMk id="37" creationId="{6E118E4F-5F62-407D-8E32-8231F24A2EF0}"/>
          </ac:spMkLst>
        </pc:spChg>
        <pc:spChg chg="mod">
          <ac:chgData name="Philip Wolfe" userId="bbe4321b1cd5c343" providerId="LiveId" clId="{D1B404D1-0DA3-47D9-95DB-43B7A83A3707}" dt="2017-11-16T07:09:16.513" v="55" actId="20577"/>
          <ac:spMkLst>
            <pc:docMk/>
            <pc:sldMk cId="345991754" sldId="256"/>
            <ac:spMk id="46" creationId="{8E013076-A569-4525-BFA0-3F22062D9F55}"/>
          </ac:spMkLst>
        </pc:spChg>
        <pc:spChg chg="mod">
          <ac:chgData name="Philip Wolfe" userId="bbe4321b1cd5c343" providerId="LiveId" clId="{D1B404D1-0DA3-47D9-95DB-43B7A83A3707}" dt="2017-11-16T06:56:56.840" v="24" actId="1076"/>
          <ac:spMkLst>
            <pc:docMk/>
            <pc:sldMk cId="345991754" sldId="256"/>
            <ac:spMk id="51" creationId="{92B36F5B-FC5D-46B5-84E0-F8892F2F3845}"/>
          </ac:spMkLst>
        </pc:spChg>
        <pc:spChg chg="mod">
          <ac:chgData name="Philip Wolfe" userId="bbe4321b1cd5c343" providerId="LiveId" clId="{D1B404D1-0DA3-47D9-95DB-43B7A83A3707}" dt="2017-11-16T07:09:11.237" v="44" actId="1076"/>
          <ac:spMkLst>
            <pc:docMk/>
            <pc:sldMk cId="345991754" sldId="256"/>
            <ac:spMk id="127" creationId="{E6D894EB-02B5-475D-80A8-D98149CFB32D}"/>
          </ac:spMkLst>
        </pc:spChg>
        <pc:cxnChg chg="mod">
          <ac:chgData name="Philip Wolfe" userId="bbe4321b1cd5c343" providerId="LiveId" clId="{D1B404D1-0DA3-47D9-95DB-43B7A83A3707}" dt="2017-11-16T07:09:32.678" v="56" actId="14100"/>
          <ac:cxnSpMkLst>
            <pc:docMk/>
            <pc:sldMk cId="345991754" sldId="256"/>
            <ac:cxnSpMk id="33" creationId="{FFFD1E11-ED7F-420F-92FE-6F63BAF9236F}"/>
          </ac:cxnSpMkLst>
        </pc:cxnChg>
        <pc:cxnChg chg="add mod">
          <ac:chgData name="Philip Wolfe" userId="bbe4321b1cd5c343" providerId="LiveId" clId="{D1B404D1-0DA3-47D9-95DB-43B7A83A3707}" dt="2017-11-16T06:57:19.451" v="30" actId="14100"/>
          <ac:cxnSpMkLst>
            <pc:docMk/>
            <pc:sldMk cId="345991754" sldId="256"/>
            <ac:cxnSpMk id="40" creationId="{02461EE0-FCF7-4F7A-B39F-45CF608AA2F9}"/>
          </ac:cxnSpMkLst>
        </pc:cxnChg>
        <pc:cxnChg chg="mod">
          <ac:chgData name="Philip Wolfe" userId="bbe4321b1cd5c343" providerId="LiveId" clId="{D1B404D1-0DA3-47D9-95DB-43B7A83A3707}" dt="2017-11-16T06:56:56.840" v="24" actId="1076"/>
          <ac:cxnSpMkLst>
            <pc:docMk/>
            <pc:sldMk cId="345991754" sldId="256"/>
            <ac:cxnSpMk id="85" creationId="{C801BE63-D7A9-44AA-B789-2265C5D218AC}"/>
          </ac:cxnSpMkLst>
        </pc:cxnChg>
      </pc:sldChg>
      <pc:sldChg chg="addSp delSp modSp add ord">
        <pc:chgData name="Philip Wolfe" userId="bbe4321b1cd5c343" providerId="LiveId" clId="{D1B404D1-0DA3-47D9-95DB-43B7A83A3707}" dt="2017-11-30T02:43:34.993" v="2278"/>
        <pc:sldMkLst>
          <pc:docMk/>
          <pc:sldMk cId="4024013066" sldId="257"/>
        </pc:sldMkLst>
        <pc:spChg chg="del">
          <ac:chgData name="Philip Wolfe" userId="bbe4321b1cd5c343" providerId="LiveId" clId="{D1B404D1-0DA3-47D9-95DB-43B7A83A3707}" dt="2017-11-16T23:46:48.396" v="58" actId="478"/>
          <ac:spMkLst>
            <pc:docMk/>
            <pc:sldMk cId="4024013066" sldId="257"/>
            <ac:spMk id="2" creationId="{6C2F7DAA-8191-491D-93A1-CB098770CA2B}"/>
          </ac:spMkLst>
        </pc:spChg>
        <pc:spChg chg="del">
          <ac:chgData name="Philip Wolfe" userId="bbe4321b1cd5c343" providerId="LiveId" clId="{D1B404D1-0DA3-47D9-95DB-43B7A83A3707}" dt="2017-11-16T23:46:49.165" v="59" actId="478"/>
          <ac:spMkLst>
            <pc:docMk/>
            <pc:sldMk cId="4024013066" sldId="257"/>
            <ac:spMk id="3" creationId="{A70E6016-F6A1-4FA2-B5C6-ACC5E23C9CA2}"/>
          </ac:spMkLst>
        </pc:spChg>
        <pc:spChg chg="add del">
          <ac:chgData name="Philip Wolfe" userId="bbe4321b1cd5c343" providerId="LiveId" clId="{D1B404D1-0DA3-47D9-95DB-43B7A83A3707}" dt="2017-11-16T23:48:15.309" v="62" actId="478"/>
          <ac:spMkLst>
            <pc:docMk/>
            <pc:sldMk cId="4024013066" sldId="257"/>
            <ac:spMk id="4" creationId="{417B4434-E68F-48FD-ACBD-99154652CC3B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5" creationId="{0AAD765A-BF0C-4671-810C-7B833D6114A4}"/>
          </ac:spMkLst>
        </pc:spChg>
        <pc:spChg chg="add mod">
          <ac:chgData name="Philip Wolfe" userId="bbe4321b1cd5c343" providerId="LiveId" clId="{D1B404D1-0DA3-47D9-95DB-43B7A83A3707}" dt="2017-11-17T03:35:16.929" v="885" actId="20577"/>
          <ac:spMkLst>
            <pc:docMk/>
            <pc:sldMk cId="4024013066" sldId="257"/>
            <ac:spMk id="6" creationId="{375E02E5-0C46-42A7-89D4-03054CCC03DE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8" creationId="{C7D2C434-450A-4BC3-8804-30F684899910}"/>
          </ac:spMkLst>
        </pc:spChg>
        <pc:spChg chg="add mod">
          <ac:chgData name="Philip Wolfe" userId="bbe4321b1cd5c343" providerId="LiveId" clId="{D1B404D1-0DA3-47D9-95DB-43B7A83A3707}" dt="2017-11-17T03:35:46.328" v="886" actId="1076"/>
          <ac:spMkLst>
            <pc:docMk/>
            <pc:sldMk cId="4024013066" sldId="257"/>
            <ac:spMk id="10" creationId="{B87BFFC8-F9CA-4694-AE43-3B7D81B1EC34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12" creationId="{1BEECB6A-C257-4750-93EF-8F020E661417}"/>
          </ac:spMkLst>
        </pc:spChg>
        <pc:spChg chg="add del mod">
          <ac:chgData name="Philip Wolfe" userId="bbe4321b1cd5c343" providerId="LiveId" clId="{D1B404D1-0DA3-47D9-95DB-43B7A83A3707}" dt="2017-11-16T23:58:19.370" v="105" actId="478"/>
          <ac:spMkLst>
            <pc:docMk/>
            <pc:sldMk cId="4024013066" sldId="257"/>
            <ac:spMk id="13" creationId="{CC1DE3C8-17B8-4FDA-A8C5-81C8D93DC368}"/>
          </ac:spMkLst>
        </pc:spChg>
        <pc:spChg chg="add mod">
          <ac:chgData name="Philip Wolfe" userId="bbe4321b1cd5c343" providerId="LiveId" clId="{D1B404D1-0DA3-47D9-95DB-43B7A83A3707}" dt="2017-11-17T04:14:33.462" v="958" actId="1076"/>
          <ac:spMkLst>
            <pc:docMk/>
            <pc:sldMk cId="4024013066" sldId="257"/>
            <ac:spMk id="16" creationId="{5B6BCB2A-9C86-4DAF-99F4-8F7865AB19D2}"/>
          </ac:spMkLst>
        </pc:spChg>
        <pc:spChg chg="add del mod">
          <ac:chgData name="Philip Wolfe" userId="bbe4321b1cd5c343" providerId="LiveId" clId="{D1B404D1-0DA3-47D9-95DB-43B7A83A3707}" dt="2017-11-17T01:53:10.275" v="366" actId="478"/>
          <ac:spMkLst>
            <pc:docMk/>
            <pc:sldMk cId="4024013066" sldId="257"/>
            <ac:spMk id="17" creationId="{93227B9C-D299-47E6-9BAF-57C086A80D89}"/>
          </ac:spMkLst>
        </pc:spChg>
        <pc:spChg chg="add mod">
          <ac:chgData name="Philip Wolfe" userId="bbe4321b1cd5c343" providerId="LiveId" clId="{D1B404D1-0DA3-47D9-95DB-43B7A83A3707}" dt="2017-11-17T02:06:44.604" v="375" actId="14100"/>
          <ac:spMkLst>
            <pc:docMk/>
            <pc:sldMk cId="4024013066" sldId="257"/>
            <ac:spMk id="19" creationId="{F7A64188-0358-4DD8-B14D-B96CA17BA742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20" creationId="{57CE0F06-A711-4A48-AFF1-2DB5AD825C8A}"/>
          </ac:spMkLst>
        </pc:spChg>
        <pc:spChg chg="add mod">
          <ac:chgData name="Philip Wolfe" userId="bbe4321b1cd5c343" providerId="LiveId" clId="{D1B404D1-0DA3-47D9-95DB-43B7A83A3707}" dt="2017-11-17T04:14:17.563" v="957" actId="1076"/>
          <ac:spMkLst>
            <pc:docMk/>
            <pc:sldMk cId="4024013066" sldId="257"/>
            <ac:spMk id="61" creationId="{5828F2CE-9013-4994-BAD0-CBF6A3BD5776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59" creationId="{B4CFF96E-42E6-4519-8EF6-7C2D6D8FD41F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0" creationId="{EA579F27-2F5C-4F78-A563-C59535AF4C1D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3" creationId="{86C5BF5D-FD30-4FEF-A3F8-87E96B54CC5C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4" creationId="{A9004033-1C32-4024-AFFF-0BE12678CB70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6" creationId="{BF34047A-0B11-48B5-A4AD-9BA43FB2C77A}"/>
          </ac:spMkLst>
        </pc:spChg>
        <pc:cxnChg chg="add del mod">
          <ac:chgData name="Philip Wolfe" userId="bbe4321b1cd5c343" providerId="LiveId" clId="{D1B404D1-0DA3-47D9-95DB-43B7A83A3707}" dt="2017-11-17T01:17:24.679" v="248" actId="478"/>
          <ac:cxnSpMkLst>
            <pc:docMk/>
            <pc:sldMk cId="4024013066" sldId="257"/>
            <ac:cxnSpMk id="7" creationId="{04F9F075-9CE0-4987-8D1B-17C6DBB4FF00}"/>
          </ac:cxnSpMkLst>
        </pc:cxnChg>
        <pc:cxnChg chg="add del mod">
          <ac:chgData name="Philip Wolfe" userId="bbe4321b1cd5c343" providerId="LiveId" clId="{D1B404D1-0DA3-47D9-95DB-43B7A83A3707}" dt="2017-11-17T01:16:06.274" v="229" actId="478"/>
          <ac:cxnSpMkLst>
            <pc:docMk/>
            <pc:sldMk cId="4024013066" sldId="257"/>
            <ac:cxnSpMk id="9" creationId="{B69B73BA-DF68-431E-B897-D8B8198534F3}"/>
          </ac:cxnSpMkLst>
        </pc:cxnChg>
        <pc:cxnChg chg="add del mod">
          <ac:chgData name="Philip Wolfe" userId="bbe4321b1cd5c343" providerId="LiveId" clId="{D1B404D1-0DA3-47D9-95DB-43B7A83A3707}" dt="2017-11-17T01:15:37.097" v="215" actId="478"/>
          <ac:cxnSpMkLst>
            <pc:docMk/>
            <pc:sldMk cId="4024013066" sldId="257"/>
            <ac:cxnSpMk id="11" creationId="{70EAC62B-A64A-4DDD-96C4-239D4B4B7BBF}"/>
          </ac:cxnSpMkLst>
        </pc:cxnChg>
        <pc:cxnChg chg="add del">
          <ac:chgData name="Philip Wolfe" userId="bbe4321b1cd5c343" providerId="LiveId" clId="{D1B404D1-0DA3-47D9-95DB-43B7A83A3707}" dt="2017-11-16T23:47:17.340" v="61" actId="478"/>
          <ac:cxnSpMkLst>
            <pc:docMk/>
            <pc:sldMk cId="4024013066" sldId="257"/>
            <ac:cxnSpMk id="14" creationId="{923ECB12-1A09-435C-8104-75C72BC5F4F4}"/>
          </ac:cxnSpMkLst>
        </pc:cxnChg>
        <pc:cxnChg chg="add del mod">
          <ac:chgData name="Philip Wolfe" userId="bbe4321b1cd5c343" providerId="LiveId" clId="{D1B404D1-0DA3-47D9-95DB-43B7A83A3707}" dt="2017-11-16T23:58:16.097" v="104" actId="478"/>
          <ac:cxnSpMkLst>
            <pc:docMk/>
            <pc:sldMk cId="4024013066" sldId="257"/>
            <ac:cxnSpMk id="15" creationId="{72D9E8A9-BC3B-404C-AF7D-2335214B3D19}"/>
          </ac:cxnSpMkLst>
        </pc:cxnChg>
        <pc:cxnChg chg="add del mod">
          <ac:chgData name="Philip Wolfe" userId="bbe4321b1cd5c343" providerId="LiveId" clId="{D1B404D1-0DA3-47D9-95DB-43B7A83A3707}" dt="2017-11-17T01:14:12.324" v="190" actId="478"/>
          <ac:cxnSpMkLst>
            <pc:docMk/>
            <pc:sldMk cId="4024013066" sldId="257"/>
            <ac:cxnSpMk id="18" creationId="{979664FE-E5EE-456A-A872-6CC10D9B3072}"/>
          </ac:cxnSpMkLst>
        </pc:cxnChg>
        <pc:cxnChg chg="add del mod">
          <ac:chgData name="Philip Wolfe" userId="bbe4321b1cd5c343" providerId="LiveId" clId="{D1B404D1-0DA3-47D9-95DB-43B7A83A3707}" dt="2017-11-17T01:18:11.412" v="265" actId="478"/>
          <ac:cxnSpMkLst>
            <pc:docMk/>
            <pc:sldMk cId="4024013066" sldId="257"/>
            <ac:cxnSpMk id="29" creationId="{3F25EDAB-16A8-4482-AB82-E33970BD057D}"/>
          </ac:cxnSpMkLst>
        </pc:cxnChg>
        <pc:cxnChg chg="add del mod">
          <ac:chgData name="Philip Wolfe" userId="bbe4321b1cd5c343" providerId="LiveId" clId="{D1B404D1-0DA3-47D9-95DB-43B7A83A3707}" dt="2017-11-17T01:14:27.810" v="196" actId="478"/>
          <ac:cxnSpMkLst>
            <pc:docMk/>
            <pc:sldMk cId="4024013066" sldId="257"/>
            <ac:cxnSpMk id="33" creationId="{E2DBCB12-4889-4FF4-AAD5-FC08E2307C84}"/>
          </ac:cxnSpMkLst>
        </pc:cxnChg>
        <pc:cxnChg chg="add mod">
          <ac:chgData name="Philip Wolfe" userId="bbe4321b1cd5c343" providerId="LiveId" clId="{D1B404D1-0DA3-47D9-95DB-43B7A83A3707}" dt="2017-11-17T03:35:02.713" v="881" actId="14100"/>
          <ac:cxnSpMkLst>
            <pc:docMk/>
            <pc:sldMk cId="4024013066" sldId="257"/>
            <ac:cxnSpMk id="35" creationId="{F7326855-8C5A-429F-85F4-8F2639F5AB32}"/>
          </ac:cxnSpMkLst>
        </pc:cxnChg>
        <pc:cxnChg chg="add mod">
          <ac:chgData name="Philip Wolfe" userId="bbe4321b1cd5c343" providerId="LiveId" clId="{D1B404D1-0DA3-47D9-95DB-43B7A83A3707}" dt="2017-11-17T03:34:38.702" v="875" actId="1076"/>
          <ac:cxnSpMkLst>
            <pc:docMk/>
            <pc:sldMk cId="4024013066" sldId="257"/>
            <ac:cxnSpMk id="52" creationId="{1B777D58-515A-4930-A3AA-EAD09FFF96DE}"/>
          </ac:cxnSpMkLst>
        </pc:cxnChg>
        <pc:cxnChg chg="add mod">
          <ac:chgData name="Philip Wolfe" userId="bbe4321b1cd5c343" providerId="LiveId" clId="{D1B404D1-0DA3-47D9-95DB-43B7A83A3707}" dt="2017-11-17T03:34:38.702" v="875" actId="1076"/>
          <ac:cxnSpMkLst>
            <pc:docMk/>
            <pc:sldMk cId="4024013066" sldId="257"/>
            <ac:cxnSpMk id="55" creationId="{52AD2156-763B-4BFB-AB51-C9D1B97A6D1C}"/>
          </ac:cxnSpMkLst>
        </pc:cxnChg>
        <pc:cxnChg chg="add del mod">
          <ac:chgData name="Philip Wolfe" userId="bbe4321b1cd5c343" providerId="LiveId" clId="{D1B404D1-0DA3-47D9-95DB-43B7A83A3707}" dt="2017-11-17T01:16:47.028" v="241" actId="478"/>
          <ac:cxnSpMkLst>
            <pc:docMk/>
            <pc:sldMk cId="4024013066" sldId="257"/>
            <ac:cxnSpMk id="58" creationId="{DE22B8A0-11B9-4AC3-945B-9E7852E3D26E}"/>
          </ac:cxnSpMkLst>
        </pc:cxnChg>
        <pc:cxnChg chg="add mod">
          <ac:chgData name="Philip Wolfe" userId="bbe4321b1cd5c343" providerId="LiveId" clId="{D1B404D1-0DA3-47D9-95DB-43B7A83A3707}" dt="2017-11-17T03:35:02.713" v="881" actId="14100"/>
          <ac:cxnSpMkLst>
            <pc:docMk/>
            <pc:sldMk cId="4024013066" sldId="257"/>
            <ac:cxnSpMk id="65" creationId="{2B8E60AA-52EE-4492-9A23-CC2E2C0E7B5B}"/>
          </ac:cxnSpMkLst>
        </pc:cxnChg>
        <pc:cxnChg chg="add mod">
          <ac:chgData name="Philip Wolfe" userId="bbe4321b1cd5c343" providerId="LiveId" clId="{D1B404D1-0DA3-47D9-95DB-43B7A83A3707}" dt="2017-11-17T03:34:38.702" v="875" actId="1076"/>
          <ac:cxnSpMkLst>
            <pc:docMk/>
            <pc:sldMk cId="4024013066" sldId="257"/>
            <ac:cxnSpMk id="73" creationId="{56092299-721F-40DC-9ABC-346B03595BA1}"/>
          </ac:cxnSpMkLst>
        </pc:cxnChg>
        <pc:cxnChg chg="add del mod">
          <ac:chgData name="Philip Wolfe" userId="bbe4321b1cd5c343" providerId="LiveId" clId="{D1B404D1-0DA3-47D9-95DB-43B7A83A3707}" dt="2017-11-17T03:24:27.310" v="644" actId="1076"/>
          <ac:cxnSpMkLst>
            <pc:docMk/>
            <pc:sldMk cId="4024013066" sldId="257"/>
            <ac:cxnSpMk id="161" creationId="{ACF77C65-EDD3-4868-83DE-E188550D7D81}"/>
          </ac:cxnSpMkLst>
        </pc:cxnChg>
        <pc:cxnChg chg="add del mod">
          <ac:chgData name="Philip Wolfe" userId="bbe4321b1cd5c343" providerId="LiveId" clId="{D1B404D1-0DA3-47D9-95DB-43B7A83A3707}" dt="2017-11-17T03:24:27.310" v="644" actId="1076"/>
          <ac:cxnSpMkLst>
            <pc:docMk/>
            <pc:sldMk cId="4024013066" sldId="257"/>
            <ac:cxnSpMk id="162" creationId="{8A62E34C-FF5A-4A4A-97D7-2A2FAD8BAC2A}"/>
          </ac:cxnSpMkLst>
        </pc:cxnChg>
        <pc:cxnChg chg="add del mod">
          <ac:chgData name="Philip Wolfe" userId="bbe4321b1cd5c343" providerId="LiveId" clId="{D1B404D1-0DA3-47D9-95DB-43B7A83A3707}" dt="2017-11-17T03:24:27.310" v="644" actId="1076"/>
          <ac:cxnSpMkLst>
            <pc:docMk/>
            <pc:sldMk cId="4024013066" sldId="257"/>
            <ac:cxnSpMk id="165" creationId="{3E6A57A3-A329-49CE-9D41-343BE5CAD343}"/>
          </ac:cxnSpMkLst>
        </pc:cxnChg>
      </pc:sldChg>
      <pc:sldChg chg="addSp delSp modSp add del ord">
        <pc:chgData name="Philip Wolfe" userId="bbe4321b1cd5c343" providerId="LiveId" clId="{D1B404D1-0DA3-47D9-95DB-43B7A83A3707}" dt="2017-11-18T22:25:29.726" v="1430" actId="2696"/>
        <pc:sldMkLst>
          <pc:docMk/>
          <pc:sldMk cId="37653031" sldId="258"/>
        </pc:sldMkLst>
        <pc:spChg chg="del">
          <ac:chgData name="Philip Wolfe" userId="bbe4321b1cd5c343" providerId="LiveId" clId="{D1B404D1-0DA3-47D9-95DB-43B7A83A3707}" dt="2017-11-16T23:48:39.876" v="67" actId="478"/>
          <ac:spMkLst>
            <pc:docMk/>
            <pc:sldMk cId="37653031" sldId="258"/>
            <ac:spMk id="2" creationId="{5445BD86-D0B9-481F-8C9F-435D769D65F4}"/>
          </ac:spMkLst>
        </pc:spChg>
        <pc:spChg chg="del">
          <ac:chgData name="Philip Wolfe" userId="bbe4321b1cd5c343" providerId="LiveId" clId="{D1B404D1-0DA3-47D9-95DB-43B7A83A3707}" dt="2017-11-16T23:48:36.851" v="66" actId="478"/>
          <ac:spMkLst>
            <pc:docMk/>
            <pc:sldMk cId="37653031" sldId="258"/>
            <ac:spMk id="3" creationId="{2F54E2B0-98D5-4CF8-B9BC-0F93AB030563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4" creationId="{AB053002-AD41-4809-AE1B-2CCAA12DFCBA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5" creationId="{3F7EE834-951C-4FF0-AC02-4A0A3914EB56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8" creationId="{E5D1A6CF-21C2-418F-B7BB-F018655BC262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9" creationId="{EC9AC87A-4CB7-4C53-BE88-B3E1AF8578A9}"/>
          </ac:spMkLst>
        </pc:spChg>
        <pc:spChg chg="add del">
          <ac:chgData name="Philip Wolfe" userId="bbe4321b1cd5c343" providerId="LiveId" clId="{D1B404D1-0DA3-47D9-95DB-43B7A83A3707}" dt="2017-11-16T23:49:24.811" v="78" actId="1076"/>
          <ac:spMkLst>
            <pc:docMk/>
            <pc:sldMk cId="37653031" sldId="258"/>
            <ac:spMk id="13" creationId="{0D70BE02-3DE2-4E75-978E-6C095EA30DC5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14" creationId="{F5DEB61E-B810-4158-ACA7-439F2EC562E1}"/>
          </ac:spMkLst>
        </pc:spChg>
        <pc:cxnChg chg="add del mod">
          <ac:chgData name="Philip Wolfe" userId="bbe4321b1cd5c343" providerId="LiveId" clId="{D1B404D1-0DA3-47D9-95DB-43B7A83A3707}" dt="2017-11-17T03:24:03.102" v="636" actId="1076"/>
          <ac:cxnSpMkLst>
            <pc:docMk/>
            <pc:sldMk cId="37653031" sldId="258"/>
            <ac:cxnSpMk id="6" creationId="{A4B62621-0F0F-458A-9EC6-F4D17BA34553}"/>
          </ac:cxnSpMkLst>
        </pc:cxnChg>
        <pc:cxnChg chg="add del mod">
          <ac:chgData name="Philip Wolfe" userId="bbe4321b1cd5c343" providerId="LiveId" clId="{D1B404D1-0DA3-47D9-95DB-43B7A83A3707}" dt="2017-11-17T03:24:03.102" v="636" actId="1076"/>
          <ac:cxnSpMkLst>
            <pc:docMk/>
            <pc:sldMk cId="37653031" sldId="258"/>
            <ac:cxnSpMk id="7" creationId="{B9769EAB-7A8B-493E-8988-4B6EF8CF4A22}"/>
          </ac:cxnSpMkLst>
        </pc:cxnChg>
        <pc:cxnChg chg="add del mod">
          <ac:chgData name="Philip Wolfe" userId="bbe4321b1cd5c343" providerId="LiveId" clId="{D1B404D1-0DA3-47D9-95DB-43B7A83A3707}" dt="2017-11-16T23:49:09.685" v="71" actId="478"/>
          <ac:cxnSpMkLst>
            <pc:docMk/>
            <pc:sldMk cId="37653031" sldId="258"/>
            <ac:cxnSpMk id="10" creationId="{A3D6AE83-FEAE-4BC4-9AAF-1531AB09463E}"/>
          </ac:cxnSpMkLst>
        </pc:cxnChg>
        <pc:cxnChg chg="add del mod">
          <ac:chgData name="Philip Wolfe" userId="bbe4321b1cd5c343" providerId="LiveId" clId="{D1B404D1-0DA3-47D9-95DB-43B7A83A3707}" dt="2017-11-17T03:24:03.102" v="636" actId="1076"/>
          <ac:cxnSpMkLst>
            <pc:docMk/>
            <pc:sldMk cId="37653031" sldId="258"/>
            <ac:cxnSpMk id="11" creationId="{8370C2AE-61C2-4BAD-A9CE-8E339C83B5AF}"/>
          </ac:cxnSpMkLst>
        </pc:cxnChg>
      </pc:sldChg>
      <pc:sldChg chg="add">
        <pc:chgData name="Philip Wolfe" userId="bbe4321b1cd5c343" providerId="LiveId" clId="{D1B404D1-0DA3-47D9-95DB-43B7A83A3707}" dt="2017-11-16T23:49:59.343" v="87" actId="1076"/>
        <pc:sldMkLst>
          <pc:docMk/>
          <pc:sldMk cId="1461822399" sldId="259"/>
        </pc:sldMkLst>
      </pc:sldChg>
      <pc:sldChg chg="addSp delSp modSp add ord">
        <pc:chgData name="Philip Wolfe" userId="bbe4321b1cd5c343" providerId="LiveId" clId="{D1B404D1-0DA3-47D9-95DB-43B7A83A3707}" dt="2017-11-30T02:43:32.827" v="2277"/>
        <pc:sldMkLst>
          <pc:docMk/>
          <pc:sldMk cId="995264939" sldId="260"/>
        </pc:sldMkLst>
        <pc:spChg chg="del">
          <ac:chgData name="Philip Wolfe" userId="bbe4321b1cd5c343" providerId="LiveId" clId="{D1B404D1-0DA3-47D9-95DB-43B7A83A3707}" dt="2017-11-17T01:07:47.447" v="107" actId="478"/>
          <ac:spMkLst>
            <pc:docMk/>
            <pc:sldMk cId="995264939" sldId="260"/>
            <ac:spMk id="2" creationId="{263CB3F8-DC0A-46FE-B74F-B633F7518E59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4" creationId="{58500004-86D2-4F5E-B8BB-3CE84129F247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5" creationId="{A84A2B33-34BD-4BC7-9FEA-071B58426F9A}"/>
          </ac:spMkLst>
        </pc:spChg>
        <pc:spChg chg="add del">
          <ac:chgData name="Philip Wolfe" userId="bbe4321b1cd5c343" providerId="LiveId" clId="{D1B404D1-0DA3-47D9-95DB-43B7A83A3707}" dt="2017-11-17T03:09:58.647" v="441" actId="1076"/>
          <ac:spMkLst>
            <pc:docMk/>
            <pc:sldMk cId="995264939" sldId="260"/>
            <ac:spMk id="9" creationId="{E5BE40F0-F5E2-4777-91B4-0755B64922F0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16" creationId="{0C273DC4-D754-45F0-B487-DCDDDB609189}"/>
          </ac:spMkLst>
        </pc:spChg>
        <pc:spChg chg="del mod">
          <ac:chgData name="Philip Wolfe" userId="bbe4321b1cd5c343" providerId="LiveId" clId="{D1B404D1-0DA3-47D9-95DB-43B7A83A3707}" dt="2017-11-17T03:21:47.706" v="611" actId="478"/>
          <ac:spMkLst>
            <pc:docMk/>
            <pc:sldMk cId="995264939" sldId="260"/>
            <ac:spMk id="26" creationId="{FAE0BB1D-5461-4ED5-A4F0-4A075AAB3C5A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29" creationId="{EC3D8D6E-6692-4F28-A824-C229A7811238}"/>
          </ac:spMkLst>
        </pc:spChg>
        <pc:spChg chg="mod">
          <ac:chgData name="Philip Wolfe" userId="bbe4321b1cd5c343" providerId="LiveId" clId="{D1B404D1-0DA3-47D9-95DB-43B7A83A3707}" dt="2017-11-17T03:36:42.896" v="893" actId="1076"/>
          <ac:spMkLst>
            <pc:docMk/>
            <pc:sldMk cId="995264939" sldId="260"/>
            <ac:spMk id="30" creationId="{312F30CA-4174-4AE1-B84D-078309A72297}"/>
          </ac:spMkLst>
        </pc:spChg>
        <pc:spChg chg="add mod">
          <ac:chgData name="Philip Wolfe" userId="bbe4321b1cd5c343" providerId="LiveId" clId="{D1B404D1-0DA3-47D9-95DB-43B7A83A3707}" dt="2017-11-18T20:36:46.585" v="996" actId="1076"/>
          <ac:spMkLst>
            <pc:docMk/>
            <pc:sldMk cId="995264939" sldId="260"/>
            <ac:spMk id="36" creationId="{35CCB4C1-C723-4878-A748-7DD56F2FABA7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37" creationId="{6E118E4F-5F62-407D-8E32-8231F24A2EF0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39" creationId="{78F0BFC2-F56F-4454-B669-7877F37FCAF9}"/>
          </ac:spMkLst>
        </pc:spChg>
        <pc:spChg chg="add mod">
          <ac:chgData name="Philip Wolfe" userId="bbe4321b1cd5c343" providerId="LiveId" clId="{D1B404D1-0DA3-47D9-95DB-43B7A83A3707}" dt="2017-11-17T03:38:51.459" v="952" actId="1076"/>
          <ac:spMkLst>
            <pc:docMk/>
            <pc:sldMk cId="995264939" sldId="260"/>
            <ac:spMk id="42" creationId="{86784F43-595B-40C7-AB5E-6D2EC090B603}"/>
          </ac:spMkLst>
        </pc:spChg>
        <pc:spChg chg="del">
          <ac:chgData name="Philip Wolfe" userId="bbe4321b1cd5c343" providerId="LiveId" clId="{D1B404D1-0DA3-47D9-95DB-43B7A83A3707}" dt="2017-11-17T01:07:58.628" v="113" actId="478"/>
          <ac:spMkLst>
            <pc:docMk/>
            <pc:sldMk cId="995264939" sldId="260"/>
            <ac:spMk id="43" creationId="{008E5238-1736-4447-8E97-B692A18E388A}"/>
          </ac:spMkLst>
        </pc:spChg>
        <pc:spChg chg="del">
          <ac:chgData name="Philip Wolfe" userId="bbe4321b1cd5c343" providerId="LiveId" clId="{D1B404D1-0DA3-47D9-95DB-43B7A83A3707}" dt="2017-11-17T01:07:57.629" v="112" actId="478"/>
          <ac:spMkLst>
            <pc:docMk/>
            <pc:sldMk cId="995264939" sldId="260"/>
            <ac:spMk id="46" creationId="{8E013076-A569-4525-BFA0-3F22062D9F55}"/>
          </ac:spMkLst>
        </pc:spChg>
        <pc:spChg chg="add mod">
          <ac:chgData name="Philip Wolfe" userId="bbe4321b1cd5c343" providerId="LiveId" clId="{D1B404D1-0DA3-47D9-95DB-43B7A83A3707}" dt="2017-11-18T20:36:38.063" v="995" actId="20577"/>
          <ac:spMkLst>
            <pc:docMk/>
            <pc:sldMk cId="995264939" sldId="260"/>
            <ac:spMk id="47" creationId="{A58D5AB7-9720-443E-8915-759E22211F91}"/>
          </ac:spMkLst>
        </pc:spChg>
        <pc:spChg chg="add del mod">
          <ac:chgData name="Philip Wolfe" userId="bbe4321b1cd5c343" providerId="LiveId" clId="{D1B404D1-0DA3-47D9-95DB-43B7A83A3707}" dt="2017-11-17T03:07:23.765" v="436" actId="478"/>
          <ac:spMkLst>
            <pc:docMk/>
            <pc:sldMk cId="995264939" sldId="260"/>
            <ac:spMk id="48" creationId="{C4D10BBF-7076-469B-BD51-AE34ECF0C03C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51" creationId="{92B36F5B-FC5D-46B5-84E0-F8892F2F3845}"/>
          </ac:spMkLst>
        </pc:spChg>
        <pc:spChg chg="add mod">
          <ac:chgData name="Philip Wolfe" userId="bbe4321b1cd5c343" providerId="LiveId" clId="{D1B404D1-0DA3-47D9-95DB-43B7A83A3707}" dt="2017-11-17T03:38:48.763" v="951" actId="1076"/>
          <ac:spMkLst>
            <pc:docMk/>
            <pc:sldMk cId="995264939" sldId="260"/>
            <ac:spMk id="54" creationId="{0DA73B69-8FCB-4663-8603-5AE1504954E6}"/>
          </ac:spMkLst>
        </pc:spChg>
        <pc:spChg chg="del mod">
          <ac:chgData name="Philip Wolfe" userId="bbe4321b1cd5c343" providerId="LiveId" clId="{D1B404D1-0DA3-47D9-95DB-43B7A83A3707}" dt="2017-11-17T03:21:45.484" v="610" actId="478"/>
          <ac:spMkLst>
            <pc:docMk/>
            <pc:sldMk cId="995264939" sldId="260"/>
            <ac:spMk id="64" creationId="{39B72DDF-7931-4FB2-81A9-42D116C47B7E}"/>
          </ac:spMkLst>
        </pc:spChg>
        <pc:spChg chg="mod">
          <ac:chgData name="Philip Wolfe" userId="bbe4321b1cd5c343" providerId="LiveId" clId="{D1B404D1-0DA3-47D9-95DB-43B7A83A3707}" dt="2017-11-17T03:37:26.480" v="905" actId="1076"/>
          <ac:spMkLst>
            <pc:docMk/>
            <pc:sldMk cId="995264939" sldId="260"/>
            <ac:spMk id="71" creationId="{5F44DEF3-F9E4-4E75-A781-E2705F5C4CB3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79" creationId="{BC799DD4-90A5-4EB3-AE98-FAA662CC1239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80" creationId="{32EBC4AC-AE67-44DF-925F-0ABF01DB0D1A}"/>
          </ac:spMkLst>
        </pc:spChg>
        <pc:spChg chg="add mod">
          <ac:chgData name="Philip Wolfe" userId="bbe4321b1cd5c343" providerId="LiveId" clId="{D1B404D1-0DA3-47D9-95DB-43B7A83A3707}" dt="2017-11-17T03:36:42.896" v="893" actId="1076"/>
          <ac:spMkLst>
            <pc:docMk/>
            <pc:sldMk cId="995264939" sldId="260"/>
            <ac:spMk id="82" creationId="{8A5DF1B3-2AAB-4159-B4C9-BA0069C44DC0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104" creationId="{4157304B-B198-45FE-9ED2-3BBDA832556E}"/>
          </ac:spMkLst>
        </pc:spChg>
        <pc:spChg chg="add mod">
          <ac:chgData name="Philip Wolfe" userId="bbe4321b1cd5c343" providerId="LiveId" clId="{D1B404D1-0DA3-47D9-95DB-43B7A83A3707}" dt="2017-11-17T03:38:42.275" v="949" actId="1076"/>
          <ac:spMkLst>
            <pc:docMk/>
            <pc:sldMk cId="995264939" sldId="260"/>
            <ac:spMk id="110" creationId="{B5317E2F-71FD-44F7-89D7-0BE35B9BA3C3}"/>
          </ac:spMkLst>
        </pc:spChg>
        <pc:spChg chg="del mod">
          <ac:chgData name="Philip Wolfe" userId="bbe4321b1cd5c343" providerId="LiveId" clId="{D1B404D1-0DA3-47D9-95DB-43B7A83A3707}" dt="2017-11-17T01:07:51.323" v="109" actId="478"/>
          <ac:spMkLst>
            <pc:docMk/>
            <pc:sldMk cId="995264939" sldId="260"/>
            <ac:spMk id="117" creationId="{9AFD2AE8-E1E6-4600-A51E-B869581E4856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127" creationId="{E6D894EB-02B5-475D-80A8-D98149CFB32D}"/>
          </ac:spMkLst>
        </pc:spChg>
        <pc:picChg chg="del mod">
          <ac:chgData name="Philip Wolfe" userId="bbe4321b1cd5c343" providerId="LiveId" clId="{D1B404D1-0DA3-47D9-95DB-43B7A83A3707}" dt="2017-11-17T03:21:39.715" v="609" actId="478"/>
          <ac:picMkLst>
            <pc:docMk/>
            <pc:sldMk cId="995264939" sldId="260"/>
            <ac:picMk id="61" creationId="{BE863C6F-334F-41B1-B41A-435691D2274D}"/>
          </ac:picMkLst>
        </pc:picChg>
        <pc:picChg chg="add mod">
          <ac:chgData name="Philip Wolfe" userId="bbe4321b1cd5c343" providerId="LiveId" clId="{D1B404D1-0DA3-47D9-95DB-43B7A83A3707}" dt="2017-11-17T03:36:42.896" v="893" actId="1076"/>
          <ac:picMkLst>
            <pc:docMk/>
            <pc:sldMk cId="995264939" sldId="260"/>
            <ac:picMk id="2052" creationId="{CAF92903-253C-4629-8B86-56581D5B679F}"/>
          </ac:picMkLst>
        </pc:picChg>
        <pc:picChg chg="add del mod">
          <ac:chgData name="Philip Wolfe" userId="bbe4321b1cd5c343" providerId="LiveId" clId="{D1B404D1-0DA3-47D9-95DB-43B7A83A3707}" dt="2017-11-17T03:19:42.529" v="581" actId="478"/>
          <ac:picMkLst>
            <pc:docMk/>
            <pc:sldMk cId="995264939" sldId="260"/>
            <ac:picMk id="2054" creationId="{B6A805D7-02D1-4612-817F-B5EF677CB86F}"/>
          </ac:picMkLst>
        </pc:picChg>
        <pc:picChg chg="add mod">
          <ac:chgData name="Philip Wolfe" userId="bbe4321b1cd5c343" providerId="LiveId" clId="{D1B404D1-0DA3-47D9-95DB-43B7A83A3707}" dt="2017-11-17T03:38:54.207" v="953" actId="1076"/>
          <ac:picMkLst>
            <pc:docMk/>
            <pc:sldMk cId="995264939" sldId="260"/>
            <ac:picMk id="2056" creationId="{490B8A14-959E-470E-BB00-55601B15A646}"/>
          </ac:picMkLst>
        </pc:picChg>
        <pc:cxnChg chg="del mod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7" creationId="{3AAF51B7-F514-4805-BE83-B6E99923B70C}"/>
          </ac:cxnSpMkLst>
        </pc:cxnChg>
        <pc:cxnChg chg="del mod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21" creationId="{85DA85E7-B5B1-455B-9930-963572277467}"/>
          </ac:cxnSpMkLst>
        </pc:cxnChg>
        <pc:cxnChg chg="mod">
          <ac:chgData name="Philip Wolfe" userId="bbe4321b1cd5c343" providerId="LiveId" clId="{D1B404D1-0DA3-47D9-95DB-43B7A83A3707}" dt="2017-11-17T03:36:42.896" v="893" actId="1076"/>
          <ac:cxnSpMkLst>
            <pc:docMk/>
            <pc:sldMk cId="995264939" sldId="260"/>
            <ac:cxnSpMk id="31" creationId="{4F0C3E08-8DD3-425A-AB59-C1E8A106AA1F}"/>
          </ac:cxnSpMkLst>
        </pc:cxnChg>
        <pc:cxnChg chg="del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33" creationId="{FFFD1E11-ED7F-420F-92FE-6F63BAF9236F}"/>
          </ac:cxnSpMkLst>
        </pc:cxnChg>
        <pc:cxnChg chg="del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38" creationId="{27EF04D1-A5E6-48D9-B34F-DAA3B6FF433B}"/>
          </ac:cxnSpMkLst>
        </pc:cxnChg>
        <pc:cxnChg chg="del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40" creationId="{02461EE0-FCF7-4F7A-B39F-45CF608AA2F9}"/>
          </ac:cxnSpMkLst>
        </pc:cxnChg>
        <pc:cxnChg chg="add del mod">
          <ac:chgData name="Philip Wolfe" userId="bbe4321b1cd5c343" providerId="LiveId" clId="{D1B404D1-0DA3-47D9-95DB-43B7A83A3707}" dt="2017-11-17T03:15:01.776" v="532" actId="478"/>
          <ac:cxnSpMkLst>
            <pc:docMk/>
            <pc:sldMk cId="995264939" sldId="260"/>
            <ac:cxnSpMk id="41" creationId="{F27BD07D-3ADC-4210-BF6D-D5C049DE0ABB}"/>
          </ac:cxnSpMkLst>
        </pc:cxnChg>
        <pc:cxnChg chg="add del mod">
          <ac:chgData name="Philip Wolfe" userId="bbe4321b1cd5c343" providerId="LiveId" clId="{D1B404D1-0DA3-47D9-95DB-43B7A83A3707}" dt="2017-11-17T03:15:17.768" v="538" actId="478"/>
          <ac:cxnSpMkLst>
            <pc:docMk/>
            <pc:sldMk cId="995264939" sldId="260"/>
            <ac:cxnSpMk id="44" creationId="{37634C3D-E8F0-4C0C-8F98-F96D7F96FFBE}"/>
          </ac:cxnSpMkLst>
        </pc:cxnChg>
        <pc:cxnChg chg="del mod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45" creationId="{C1558C0A-C88F-45A5-BD0F-2678B227D14B}"/>
          </ac:cxnSpMkLst>
        </pc:cxnChg>
        <pc:cxnChg chg="add mod">
          <ac:chgData name="Philip Wolfe" userId="bbe4321b1cd5c343" providerId="LiveId" clId="{D1B404D1-0DA3-47D9-95DB-43B7A83A3707}" dt="2017-11-17T03:36:42.896" v="893" actId="1076"/>
          <ac:cxnSpMkLst>
            <pc:docMk/>
            <pc:sldMk cId="995264939" sldId="260"/>
            <ac:cxnSpMk id="49" creationId="{127970B4-97D3-4E16-891C-6712F622AE25}"/>
          </ac:cxnSpMkLst>
        </pc:cxnChg>
        <pc:cxnChg chg="add mod">
          <ac:chgData name="Philip Wolfe" userId="bbe4321b1cd5c343" providerId="LiveId" clId="{D1B404D1-0DA3-47D9-95DB-43B7A83A3707}" dt="2017-11-18T20:36:46.585" v="996" actId="1076"/>
          <ac:cxnSpMkLst>
            <pc:docMk/>
            <pc:sldMk cId="995264939" sldId="260"/>
            <ac:cxnSpMk id="60" creationId="{352EA2B9-48B1-43E3-9353-D9F813A2A16D}"/>
          </ac:cxnSpMkLst>
        </pc:cxnChg>
        <pc:cxnChg chg="add del mod">
          <ac:chgData name="Philip Wolfe" userId="bbe4321b1cd5c343" providerId="LiveId" clId="{D1B404D1-0DA3-47D9-95DB-43B7A83A3707}" dt="2017-11-17T03:21:04.769" v="598" actId="478"/>
          <ac:cxnSpMkLst>
            <pc:docMk/>
            <pc:sldMk cId="995264939" sldId="260"/>
            <ac:cxnSpMk id="66" creationId="{0E889676-1AA8-4E0A-88EE-5926F75FA641}"/>
          </ac:cxnSpMkLst>
        </pc:cxnChg>
        <pc:cxnChg chg="del mod">
          <ac:chgData name="Philip Wolfe" userId="bbe4321b1cd5c343" providerId="LiveId" clId="{D1B404D1-0DA3-47D9-95DB-43B7A83A3707}" dt="2017-11-17T01:08:05.642" v="116" actId="478"/>
          <ac:cxnSpMkLst>
            <pc:docMk/>
            <pc:sldMk cId="995264939" sldId="260"/>
            <ac:cxnSpMk id="73" creationId="{FC97F86B-FD87-4AAD-9028-B37D339B034C}"/>
          </ac:cxnSpMkLst>
        </pc:cxnChg>
        <pc:cxnChg chg="add mod">
          <ac:chgData name="Philip Wolfe" userId="bbe4321b1cd5c343" providerId="LiveId" clId="{D1B404D1-0DA3-47D9-95DB-43B7A83A3707}" dt="2017-11-18T20:36:46.585" v="996" actId="1076"/>
          <ac:cxnSpMkLst>
            <pc:docMk/>
            <pc:sldMk cId="995264939" sldId="260"/>
            <ac:cxnSpMk id="75" creationId="{8CF2FCDC-6E7D-42B0-9A41-0CBF23A74171}"/>
          </ac:cxnSpMkLst>
        </pc:cxnChg>
        <pc:cxnChg chg="add mod">
          <ac:chgData name="Philip Wolfe" userId="bbe4321b1cd5c343" providerId="LiveId" clId="{D1B404D1-0DA3-47D9-95DB-43B7A83A3707}" dt="2017-11-17T03:38:51.459" v="952" actId="1076"/>
          <ac:cxnSpMkLst>
            <pc:docMk/>
            <pc:sldMk cId="995264939" sldId="260"/>
            <ac:cxnSpMk id="81" creationId="{A097288D-CE5E-4CDC-891B-B570241AEF2E}"/>
          </ac:cxnSpMkLst>
        </pc:cxnChg>
        <pc:cxnChg chg="del mod">
          <ac:chgData name="Philip Wolfe" userId="bbe4321b1cd5c343" providerId="LiveId" clId="{D1B404D1-0DA3-47D9-95DB-43B7A83A3707}" dt="2017-11-17T01:07:55.710" v="111" actId="478"/>
          <ac:cxnSpMkLst>
            <pc:docMk/>
            <pc:sldMk cId="995264939" sldId="260"/>
            <ac:cxnSpMk id="85" creationId="{C801BE63-D7A9-44AA-B789-2265C5D218AC}"/>
          </ac:cxnSpMkLst>
        </pc:cxnChg>
        <pc:cxnChg chg="del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98" creationId="{5B9F2003-78A5-4093-9E0B-7F521C34D5C3}"/>
          </ac:cxnSpMkLst>
        </pc:cxnChg>
        <pc:cxnChg chg="del mod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101" creationId="{23EC9DDD-A57F-4DA5-9AC6-55DB36FEDBE2}"/>
          </ac:cxnSpMkLst>
        </pc:cxnChg>
        <pc:cxnChg chg="del">
          <ac:chgData name="Philip Wolfe" userId="bbe4321b1cd5c343" providerId="LiveId" clId="{D1B404D1-0DA3-47D9-95DB-43B7A83A3707}" dt="2017-11-17T01:08:04.551" v="115" actId="478"/>
          <ac:cxnSpMkLst>
            <pc:docMk/>
            <pc:sldMk cId="995264939" sldId="260"/>
            <ac:cxnSpMk id="107" creationId="{EB048593-FE1B-4255-8653-EF6A84CDC24B}"/>
          </ac:cxnSpMkLst>
        </pc:cxnChg>
        <pc:cxnChg chg="add mod">
          <ac:chgData name="Philip Wolfe" userId="bbe4321b1cd5c343" providerId="LiveId" clId="{D1B404D1-0DA3-47D9-95DB-43B7A83A3707}" dt="2017-11-17T03:38:54.207" v="953" actId="1076"/>
          <ac:cxnSpMkLst>
            <pc:docMk/>
            <pc:sldMk cId="995264939" sldId="260"/>
            <ac:cxnSpMk id="108" creationId="{F39E1052-F620-41FA-B3B8-1D91FB07408C}"/>
          </ac:cxnSpMkLst>
        </pc:cxnChg>
        <pc:cxnChg chg="del mod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118" creationId="{29864F59-8E82-4B4B-8877-58FFC4C7B8F0}"/>
          </ac:cxnSpMkLst>
        </pc:cxnChg>
        <pc:cxnChg chg="del mod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124" creationId="{2FC0C6F6-3156-405B-9FC9-ADE767172EBE}"/>
          </ac:cxnSpMkLst>
        </pc:cxnChg>
      </pc:sldChg>
      <pc:sldChg chg="addSp delSp modSp add ord">
        <pc:chgData name="Philip Wolfe" userId="bbe4321b1cd5c343" providerId="LiveId" clId="{D1B404D1-0DA3-47D9-95DB-43B7A83A3707}" dt="2017-11-30T02:43:57.576" v="2282"/>
        <pc:sldMkLst>
          <pc:docMk/>
          <pc:sldMk cId="2629461372" sldId="261"/>
        </pc:sldMkLst>
        <pc:spChg chg="del">
          <ac:chgData name="Philip Wolfe" userId="bbe4321b1cd5c343" providerId="LiveId" clId="{D1B404D1-0DA3-47D9-95DB-43B7A83A3707}" dt="2017-11-17T01:10:11.134" v="146" actId="478"/>
          <ac:spMkLst>
            <pc:docMk/>
            <pc:sldMk cId="2629461372" sldId="261"/>
            <ac:spMk id="2" creationId="{4E281C35-EACC-4593-B1F9-D10271637717}"/>
          </ac:spMkLst>
        </pc:spChg>
        <pc:spChg chg="del">
          <ac:chgData name="Philip Wolfe" userId="bbe4321b1cd5c343" providerId="LiveId" clId="{D1B404D1-0DA3-47D9-95DB-43B7A83A3707}" dt="2017-11-17T01:10:12.904" v="147" actId="478"/>
          <ac:spMkLst>
            <pc:docMk/>
            <pc:sldMk cId="2629461372" sldId="261"/>
            <ac:spMk id="3" creationId="{245E7C35-4354-4E9E-9549-A00528D03248}"/>
          </ac:spMkLst>
        </pc:spChg>
        <pc:picChg chg="add mod">
          <ac:chgData name="Philip Wolfe" userId="bbe4321b1cd5c343" providerId="LiveId" clId="{D1B404D1-0DA3-47D9-95DB-43B7A83A3707}" dt="2017-11-17T03:56:40.784" v="956" actId="1076"/>
          <ac:picMkLst>
            <pc:docMk/>
            <pc:sldMk cId="2629461372" sldId="261"/>
            <ac:picMk id="1026" creationId="{320C1C8B-15D0-4549-B4DE-49723ADFCA20}"/>
          </ac:picMkLst>
        </pc:picChg>
      </pc:sldChg>
      <pc:sldChg chg="addSp delSp modSp add ord">
        <pc:chgData name="Philip Wolfe" userId="bbe4321b1cd5c343" providerId="LiveId" clId="{D1B404D1-0DA3-47D9-95DB-43B7A83A3707}" dt="2017-11-30T05:14:30.372" v="2352" actId="20577"/>
        <pc:sldMkLst>
          <pc:docMk/>
          <pc:sldMk cId="375640" sldId="262"/>
        </pc:sldMkLst>
        <pc:spChg chg="mod">
          <ac:chgData name="Philip Wolfe" userId="bbe4321b1cd5c343" providerId="LiveId" clId="{D1B404D1-0DA3-47D9-95DB-43B7A83A3707}" dt="2017-11-30T05:14:30.372" v="2352" actId="20577"/>
          <ac:spMkLst>
            <pc:docMk/>
            <pc:sldMk cId="375640" sldId="262"/>
            <ac:spMk id="2" creationId="{7FB8A45D-C4E8-4027-8960-A4FF391DE5D1}"/>
          </ac:spMkLst>
        </pc:spChg>
        <pc:spChg chg="del">
          <ac:chgData name="Philip Wolfe" userId="bbe4321b1cd5c343" providerId="LiveId" clId="{D1B404D1-0DA3-47D9-95DB-43B7A83A3707}" dt="2017-11-18T20:37:08.437" v="998" actId="478"/>
          <ac:spMkLst>
            <pc:docMk/>
            <pc:sldMk cId="375640" sldId="262"/>
            <ac:spMk id="3" creationId="{7431A20D-A923-4CB2-80DF-FF9416209597}"/>
          </ac:spMkLst>
        </pc:spChg>
        <pc:spChg chg="add mod">
          <ac:chgData name="Philip Wolfe" userId="bbe4321b1cd5c343" providerId="LiveId" clId="{D1B404D1-0DA3-47D9-95DB-43B7A83A3707}" dt="2017-11-30T02:45:54.178" v="2320" actId="14100"/>
          <ac:spMkLst>
            <pc:docMk/>
            <pc:sldMk cId="375640" sldId="262"/>
            <ac:spMk id="14" creationId="{C512BF7E-B151-4593-862E-D937A4D5940C}"/>
          </ac:spMkLst>
        </pc:spChg>
        <pc:spChg chg="add mod">
          <ac:chgData name="Philip Wolfe" userId="bbe4321b1cd5c343" providerId="LiveId" clId="{D1B404D1-0DA3-47D9-95DB-43B7A83A3707}" dt="2017-11-30T02:46:40.307" v="2331" actId="14100"/>
          <ac:spMkLst>
            <pc:docMk/>
            <pc:sldMk cId="375640" sldId="262"/>
            <ac:spMk id="15" creationId="{7D0BF423-247B-4A06-B7AB-A50E8BD50624}"/>
          </ac:spMkLst>
        </pc:spChg>
        <pc:spChg chg="add del mod">
          <ac:chgData name="Philip Wolfe" userId="bbe4321b1cd5c343" providerId="LiveId" clId="{D1B404D1-0DA3-47D9-95DB-43B7A83A3707}" dt="2017-11-18T20:48:14.521" v="1119" actId="1076"/>
          <ac:spMkLst>
            <pc:docMk/>
            <pc:sldMk cId="375640" sldId="262"/>
            <ac:spMk id="16" creationId="{13568C64-743D-4FBF-B305-6C207516FADB}"/>
          </ac:spMkLst>
        </pc:spChg>
        <pc:spChg chg="add mod">
          <ac:chgData name="Philip Wolfe" userId="bbe4321b1cd5c343" providerId="LiveId" clId="{D1B404D1-0DA3-47D9-95DB-43B7A83A3707}" dt="2017-11-18T20:56:39.279" v="1216" actId="14100"/>
          <ac:spMkLst>
            <pc:docMk/>
            <pc:sldMk cId="375640" sldId="262"/>
            <ac:spMk id="25" creationId="{584A2868-508E-404B-8E7C-13825B8EEC14}"/>
          </ac:spMkLst>
        </pc:spChg>
        <pc:spChg chg="add mod">
          <ac:chgData name="Philip Wolfe" userId="bbe4321b1cd5c343" providerId="LiveId" clId="{D1B404D1-0DA3-47D9-95DB-43B7A83A3707}" dt="2017-11-30T02:52:41.057" v="2345" actId="20577"/>
          <ac:spMkLst>
            <pc:docMk/>
            <pc:sldMk cId="375640" sldId="262"/>
            <ac:spMk id="30" creationId="{EC9C38C7-E08A-4510-8605-C6A399D88541}"/>
          </ac:spMkLst>
        </pc:spChg>
        <pc:spChg chg="add mod">
          <ac:chgData name="Philip Wolfe" userId="bbe4321b1cd5c343" providerId="LiveId" clId="{D1B404D1-0DA3-47D9-95DB-43B7A83A3707}" dt="2017-11-18T20:56:10.066" v="1212" actId="1076"/>
          <ac:spMkLst>
            <pc:docMk/>
            <pc:sldMk cId="375640" sldId="262"/>
            <ac:spMk id="51" creationId="{A45F5EA9-DD4A-4ABF-86A4-92EDAD9624B0}"/>
          </ac:spMkLst>
        </pc:spChg>
        <pc:spChg chg="add mod">
          <ac:chgData name="Philip Wolfe" userId="bbe4321b1cd5c343" providerId="LiveId" clId="{D1B404D1-0DA3-47D9-95DB-43B7A83A3707}" dt="2017-11-18T22:03:56.975" v="1271" actId="1076"/>
          <ac:spMkLst>
            <pc:docMk/>
            <pc:sldMk cId="375640" sldId="262"/>
            <ac:spMk id="61" creationId="{B53CA791-BD42-47AE-855A-485A799446A2}"/>
          </ac:spMkLst>
        </pc:spChg>
        <pc:spChg chg="add mod">
          <ac:chgData name="Philip Wolfe" userId="bbe4321b1cd5c343" providerId="LiveId" clId="{D1B404D1-0DA3-47D9-95DB-43B7A83A3707}" dt="2017-11-18T22:09:06.310" v="1361" actId="20577"/>
          <ac:spMkLst>
            <pc:docMk/>
            <pc:sldMk cId="375640" sldId="262"/>
            <ac:spMk id="62" creationId="{FA4D99FC-BC19-4D2C-A6DB-90DFA92F6CEE}"/>
          </ac:spMkLst>
        </pc:spChg>
        <pc:spChg chg="add del mod">
          <ac:chgData name="Philip Wolfe" userId="bbe4321b1cd5c343" providerId="LiveId" clId="{D1B404D1-0DA3-47D9-95DB-43B7A83A3707}" dt="2017-11-18T22:07:18.711" v="1299" actId="1076"/>
          <ac:spMkLst>
            <pc:docMk/>
            <pc:sldMk cId="375640" sldId="262"/>
            <ac:spMk id="68" creationId="{4987F70B-BEEC-44A7-9E82-89F10001BBED}"/>
          </ac:spMkLst>
        </pc:spChg>
        <pc:spChg chg="add mod">
          <ac:chgData name="Philip Wolfe" userId="bbe4321b1cd5c343" providerId="LiveId" clId="{D1B404D1-0DA3-47D9-95DB-43B7A83A3707}" dt="2017-11-18T22:08:43.172" v="1356" actId="1076"/>
          <ac:spMkLst>
            <pc:docMk/>
            <pc:sldMk cId="375640" sldId="262"/>
            <ac:spMk id="74" creationId="{12625536-68A0-4100-8685-83BBD83B0541}"/>
          </ac:spMkLst>
        </pc:spChg>
        <pc:spChg chg="add mod">
          <ac:chgData name="Philip Wolfe" userId="bbe4321b1cd5c343" providerId="LiveId" clId="{D1B404D1-0DA3-47D9-95DB-43B7A83A3707}" dt="2017-11-18T22:08:22.316" v="1352" actId="20577"/>
          <ac:spMkLst>
            <pc:docMk/>
            <pc:sldMk cId="375640" sldId="262"/>
            <ac:spMk id="76" creationId="{B417D9BE-FCEE-453F-A78A-AF0130F1CA46}"/>
          </ac:spMkLst>
        </pc:spChg>
        <pc:spChg chg="add mod">
          <ac:chgData name="Philip Wolfe" userId="bbe4321b1cd5c343" providerId="LiveId" clId="{D1B404D1-0DA3-47D9-95DB-43B7A83A3707}" dt="2017-11-18T22:10:56.331" v="1415" actId="1076"/>
          <ac:spMkLst>
            <pc:docMk/>
            <pc:sldMk cId="375640" sldId="262"/>
            <ac:spMk id="77" creationId="{6AAD0CCF-D19D-450C-85E2-4054244C9C88}"/>
          </ac:spMkLst>
        </pc:spChg>
        <pc:spChg chg="add mod">
          <ac:chgData name="Philip Wolfe" userId="bbe4321b1cd5c343" providerId="LiveId" clId="{D1B404D1-0DA3-47D9-95DB-43B7A83A3707}" dt="2017-11-18T22:11:30.703" v="1423" actId="1076"/>
          <ac:spMkLst>
            <pc:docMk/>
            <pc:sldMk cId="375640" sldId="262"/>
            <ac:spMk id="87" creationId="{4173BBF0-30AA-4B7B-AA2C-FE98F08872D4}"/>
          </ac:spMkLst>
        </pc:spChg>
        <pc:spChg chg="add mod">
          <ac:chgData name="Philip Wolfe" userId="bbe4321b1cd5c343" providerId="LiveId" clId="{D1B404D1-0DA3-47D9-95DB-43B7A83A3707}" dt="2017-11-18T22:11:23.578" v="1422" actId="1076"/>
          <ac:spMkLst>
            <pc:docMk/>
            <pc:sldMk cId="375640" sldId="262"/>
            <ac:spMk id="88" creationId="{3CEC8C23-081C-49B5-9879-1D3BE9641EE4}"/>
          </ac:spMkLst>
        </pc:spChg>
        <pc:cxnChg chg="add mod">
          <ac:chgData name="Philip Wolfe" userId="bbe4321b1cd5c343" providerId="LiveId" clId="{D1B404D1-0DA3-47D9-95DB-43B7A83A3707}" dt="2017-11-30T02:45:54.178" v="2320" actId="14100"/>
          <ac:cxnSpMkLst>
            <pc:docMk/>
            <pc:sldMk cId="375640" sldId="262"/>
            <ac:cxnSpMk id="4" creationId="{0A6F3414-3F22-42D5-8366-8446DB75F25E}"/>
          </ac:cxnSpMkLst>
        </pc:cxnChg>
        <pc:cxnChg chg="add del mod">
          <ac:chgData name="Philip Wolfe" userId="bbe4321b1cd5c343" providerId="LiveId" clId="{D1B404D1-0DA3-47D9-95DB-43B7A83A3707}" dt="2017-11-18T20:38:06.438" v="1045" actId="478"/>
          <ac:cxnSpMkLst>
            <pc:docMk/>
            <pc:sldMk cId="375640" sldId="262"/>
            <ac:cxnSpMk id="6" creationId="{DC097195-735A-45C1-89A9-1F8CBEE167A8}"/>
          </ac:cxnSpMkLst>
        </pc:cxnChg>
        <pc:cxnChg chg="add mod">
          <ac:chgData name="Philip Wolfe" userId="bbe4321b1cd5c343" providerId="LiveId" clId="{D1B404D1-0DA3-47D9-95DB-43B7A83A3707}" dt="2017-11-30T02:46:40.307" v="2331" actId="14100"/>
          <ac:cxnSpMkLst>
            <pc:docMk/>
            <pc:sldMk cId="375640" sldId="262"/>
            <ac:cxnSpMk id="13" creationId="{64DFD5C1-CCFC-4D13-8252-B4BC686A3AD2}"/>
          </ac:cxnSpMkLst>
        </pc:cxnChg>
        <pc:cxnChg chg="add mod">
          <ac:chgData name="Philip Wolfe" userId="bbe4321b1cd5c343" providerId="LiveId" clId="{D1B404D1-0DA3-47D9-95DB-43B7A83A3707}" dt="2017-11-18T20:51:19.675" v="1188" actId="14100"/>
          <ac:cxnSpMkLst>
            <pc:docMk/>
            <pc:sldMk cId="375640" sldId="262"/>
            <ac:cxnSpMk id="31" creationId="{BDE6D62D-053C-4BEA-89DC-B8D38FA9979A}"/>
          </ac:cxnSpMkLst>
        </pc:cxnChg>
        <pc:cxnChg chg="add mod">
          <ac:chgData name="Philip Wolfe" userId="bbe4321b1cd5c343" providerId="LiveId" clId="{D1B404D1-0DA3-47D9-95DB-43B7A83A3707}" dt="2017-11-18T20:51:01.068" v="1184" actId="14100"/>
          <ac:cxnSpMkLst>
            <pc:docMk/>
            <pc:sldMk cId="375640" sldId="262"/>
            <ac:cxnSpMk id="34" creationId="{77951AA9-699C-4963-A829-4BAB3952AD3B}"/>
          </ac:cxnSpMkLst>
        </pc:cxnChg>
        <pc:cxnChg chg="add mod">
          <ac:chgData name="Philip Wolfe" userId="bbe4321b1cd5c343" providerId="LiveId" clId="{D1B404D1-0DA3-47D9-95DB-43B7A83A3707}" dt="2017-11-18T22:08:47.781" v="1357" actId="14100"/>
          <ac:cxnSpMkLst>
            <pc:docMk/>
            <pc:sldMk cId="375640" sldId="262"/>
            <ac:cxnSpMk id="37" creationId="{F283B0F1-742C-4351-9911-D2708325E581}"/>
          </ac:cxnSpMkLst>
        </pc:cxnChg>
        <pc:cxnChg chg="add mod">
          <ac:chgData name="Philip Wolfe" userId="bbe4321b1cd5c343" providerId="LiveId" clId="{D1B404D1-0DA3-47D9-95DB-43B7A83A3707}" dt="2017-11-18T20:56:46.140" v="1218" actId="1076"/>
          <ac:cxnSpMkLst>
            <pc:docMk/>
            <pc:sldMk cId="375640" sldId="262"/>
            <ac:cxnSpMk id="56" creationId="{5109772D-9FB2-42CF-BA2B-48A585F8CB47}"/>
          </ac:cxnSpMkLst>
        </pc:cxnChg>
        <pc:cxnChg chg="add del mod">
          <ac:chgData name="Philip Wolfe" userId="bbe4321b1cd5c343" providerId="LiveId" clId="{D1B404D1-0DA3-47D9-95DB-43B7A83A3707}" dt="2017-11-18T22:02:43.491" v="1228" actId="1076"/>
          <ac:cxnSpMkLst>
            <pc:docMk/>
            <pc:sldMk cId="375640" sldId="262"/>
            <ac:cxnSpMk id="57" creationId="{3A6807F9-79B6-4E12-A29B-A601D80ADC2E}"/>
          </ac:cxnSpMkLst>
        </pc:cxnChg>
        <pc:cxnChg chg="add mod">
          <ac:chgData name="Philip Wolfe" userId="bbe4321b1cd5c343" providerId="LiveId" clId="{D1B404D1-0DA3-47D9-95DB-43B7A83A3707}" dt="2017-11-18T22:08:57.735" v="1359" actId="14100"/>
          <ac:cxnSpMkLst>
            <pc:docMk/>
            <pc:sldMk cId="375640" sldId="262"/>
            <ac:cxnSpMk id="63" creationId="{0F8CDCB5-38D2-434F-A66E-F8428E7DC9A6}"/>
          </ac:cxnSpMkLst>
        </pc:cxnChg>
        <pc:cxnChg chg="add del mod">
          <ac:chgData name="Philip Wolfe" userId="bbe4321b1cd5c343" providerId="LiveId" clId="{D1B404D1-0DA3-47D9-95DB-43B7A83A3707}" dt="2017-11-18T22:07:22.875" v="1302" actId="478"/>
          <ac:cxnSpMkLst>
            <pc:docMk/>
            <pc:sldMk cId="375640" sldId="262"/>
            <ac:cxnSpMk id="69" creationId="{9202596F-9F8D-4671-923C-98EBB5DA48DF}"/>
          </ac:cxnSpMkLst>
        </pc:cxnChg>
        <pc:cxnChg chg="add del mod">
          <ac:chgData name="Philip Wolfe" userId="bbe4321b1cd5c343" providerId="LiveId" clId="{D1B404D1-0DA3-47D9-95DB-43B7A83A3707}" dt="2017-11-18T22:07:23.390" v="1303" actId="478"/>
          <ac:cxnSpMkLst>
            <pc:docMk/>
            <pc:sldMk cId="375640" sldId="262"/>
            <ac:cxnSpMk id="72" creationId="{B57DFAED-B788-4A5E-91B3-27C5834D252E}"/>
          </ac:cxnSpMkLst>
        </pc:cxnChg>
        <pc:cxnChg chg="add mod">
          <ac:chgData name="Philip Wolfe" userId="bbe4321b1cd5c343" providerId="LiveId" clId="{D1B404D1-0DA3-47D9-95DB-43B7A83A3707}" dt="2017-11-18T22:08:36.333" v="1355" actId="14100"/>
          <ac:cxnSpMkLst>
            <pc:docMk/>
            <pc:sldMk cId="375640" sldId="262"/>
            <ac:cxnSpMk id="75" creationId="{7C7B6D9D-85E1-4226-A0A7-1F54F3EEB2B0}"/>
          </ac:cxnSpMkLst>
        </pc:cxnChg>
        <pc:cxnChg chg="add mod">
          <ac:chgData name="Philip Wolfe" userId="bbe4321b1cd5c343" providerId="LiveId" clId="{D1B404D1-0DA3-47D9-95DB-43B7A83A3707}" dt="2017-11-18T22:07:42.609" v="1305" actId="1076"/>
          <ac:cxnSpMkLst>
            <pc:docMk/>
            <pc:sldMk cId="375640" sldId="262"/>
            <ac:cxnSpMk id="78" creationId="{8CC447FA-8552-40DD-BF10-C2D57BAA790D}"/>
          </ac:cxnSpMkLst>
        </pc:cxnChg>
        <pc:cxnChg chg="add del mod">
          <ac:chgData name="Philip Wolfe" userId="bbe4321b1cd5c343" providerId="LiveId" clId="{D1B404D1-0DA3-47D9-95DB-43B7A83A3707}" dt="2017-11-18T22:09:55.286" v="1364" actId="478"/>
          <ac:cxnSpMkLst>
            <pc:docMk/>
            <pc:sldMk cId="375640" sldId="262"/>
            <ac:cxnSpMk id="86" creationId="{4E526686-605D-455D-AC57-158423BD8FA6}"/>
          </ac:cxnSpMkLst>
        </pc:cxnChg>
        <pc:cxnChg chg="add mod">
          <ac:chgData name="Philip Wolfe" userId="bbe4321b1cd5c343" providerId="LiveId" clId="{D1B404D1-0DA3-47D9-95DB-43B7A83A3707}" dt="2017-11-18T22:11:32.399" v="1424" actId="1076"/>
          <ac:cxnSpMkLst>
            <pc:docMk/>
            <pc:sldMk cId="375640" sldId="262"/>
            <ac:cxnSpMk id="89" creationId="{AF81966E-1170-43A2-BF44-2338A77479FC}"/>
          </ac:cxnSpMkLst>
        </pc:cxnChg>
        <pc:cxnChg chg="add mod">
          <ac:chgData name="Philip Wolfe" userId="bbe4321b1cd5c343" providerId="LiveId" clId="{D1B404D1-0DA3-47D9-95DB-43B7A83A3707}" dt="2017-11-18T22:11:43.141" v="1428" actId="14100"/>
          <ac:cxnSpMkLst>
            <pc:docMk/>
            <pc:sldMk cId="375640" sldId="262"/>
            <ac:cxnSpMk id="90" creationId="{D8DB6855-8C75-4306-B98E-9C9A1D158FDF}"/>
          </ac:cxnSpMkLst>
        </pc:cxnChg>
      </pc:sldChg>
      <pc:sldChg chg="addSp delSp modSp add">
        <pc:chgData name="Philip Wolfe" userId="bbe4321b1cd5c343" providerId="LiveId" clId="{D1B404D1-0DA3-47D9-95DB-43B7A83A3707}" dt="2017-11-19T05:53:19.309" v="2152" actId="1076"/>
        <pc:sldMkLst>
          <pc:docMk/>
          <pc:sldMk cId="232642243" sldId="263"/>
        </pc:sldMkLst>
        <pc:spChg chg="mod">
          <ac:chgData name="Philip Wolfe" userId="bbe4321b1cd5c343" providerId="LiveId" clId="{D1B404D1-0DA3-47D9-95DB-43B7A83A3707}" dt="2017-11-19T05:52:55.560" v="2148" actId="1076"/>
          <ac:spMkLst>
            <pc:docMk/>
            <pc:sldMk cId="232642243" sldId="263"/>
            <ac:spMk id="2" creationId="{4AA512E2-609E-4898-99F9-09C7E58C469F}"/>
          </ac:spMkLst>
        </pc:spChg>
        <pc:spChg chg="del">
          <ac:chgData name="Philip Wolfe" userId="bbe4321b1cd5c343" providerId="LiveId" clId="{D1B404D1-0DA3-47D9-95DB-43B7A83A3707}" dt="2017-11-18T22:25:33.489" v="1432" actId="478"/>
          <ac:spMkLst>
            <pc:docMk/>
            <pc:sldMk cId="232642243" sldId="263"/>
            <ac:spMk id="3" creationId="{68384335-8A06-4054-BC4E-FB00D100F6B8}"/>
          </ac:spMkLst>
        </pc:spChg>
        <pc:spChg chg="add mod">
          <ac:chgData name="Philip Wolfe" userId="bbe4321b1cd5c343" providerId="LiveId" clId="{D1B404D1-0DA3-47D9-95DB-43B7A83A3707}" dt="2017-11-18T22:30:04.946" v="1497" actId="1076"/>
          <ac:spMkLst>
            <pc:docMk/>
            <pc:sldMk cId="232642243" sldId="263"/>
            <ac:spMk id="6" creationId="{F9DB0386-491C-4B5C-8AEA-D9881714E52E}"/>
          </ac:spMkLst>
        </pc:spChg>
        <pc:spChg chg="add mod">
          <ac:chgData name="Philip Wolfe" userId="bbe4321b1cd5c343" providerId="LiveId" clId="{D1B404D1-0DA3-47D9-95DB-43B7A83A3707}" dt="2017-11-19T05:20:43.843" v="2070" actId="1076"/>
          <ac:spMkLst>
            <pc:docMk/>
            <pc:sldMk cId="232642243" sldId="263"/>
            <ac:spMk id="7" creationId="{170E91EC-4E43-486D-8126-B6977A1286B1}"/>
          </ac:spMkLst>
        </pc:spChg>
        <pc:spChg chg="add del mod ord">
          <ac:chgData name="Philip Wolfe" userId="bbe4321b1cd5c343" providerId="LiveId" clId="{D1B404D1-0DA3-47D9-95DB-43B7A83A3707}" dt="2017-11-18T22:56:10.094" v="1640" actId="478"/>
          <ac:spMkLst>
            <pc:docMk/>
            <pc:sldMk cId="232642243" sldId="263"/>
            <ac:spMk id="8" creationId="{DB6DCFA9-8D47-4A69-9B13-84F3BA63600C}"/>
          </ac:spMkLst>
        </pc:spChg>
        <pc:spChg chg="add mod">
          <ac:chgData name="Philip Wolfe" userId="bbe4321b1cd5c343" providerId="LiveId" clId="{D1B404D1-0DA3-47D9-95DB-43B7A83A3707}" dt="2017-11-19T05:31:14.485" v="2136" actId="1076"/>
          <ac:spMkLst>
            <pc:docMk/>
            <pc:sldMk cId="232642243" sldId="263"/>
            <ac:spMk id="10" creationId="{2FD384EC-5782-4E3E-8467-75F3F30782DC}"/>
          </ac:spMkLst>
        </pc:spChg>
        <pc:spChg chg="add mod">
          <ac:chgData name="Philip Wolfe" userId="bbe4321b1cd5c343" providerId="LiveId" clId="{D1B404D1-0DA3-47D9-95DB-43B7A83A3707}" dt="2017-11-19T05:53:19.309" v="2152" actId="1076"/>
          <ac:spMkLst>
            <pc:docMk/>
            <pc:sldMk cId="232642243" sldId="263"/>
            <ac:spMk id="12" creationId="{87D8FFD4-F699-4A58-8B4E-348267024F58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14" creationId="{653A8BBF-33AA-419F-893F-1B57A9EF36E7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28" creationId="{B4FD2B34-9371-4548-81C7-B55B24D96BC6}"/>
          </ac:spMkLst>
        </pc:spChg>
        <pc:spChg chg="add del mod">
          <ac:chgData name="Philip Wolfe" userId="bbe4321b1cd5c343" providerId="LiveId" clId="{D1B404D1-0DA3-47D9-95DB-43B7A83A3707}" dt="2017-11-18T23:13:14.611" v="1841" actId="478"/>
          <ac:spMkLst>
            <pc:docMk/>
            <pc:sldMk cId="232642243" sldId="263"/>
            <ac:spMk id="29" creationId="{D8E9DAB1-3944-4009-BD5A-30834BE1063E}"/>
          </ac:spMkLst>
        </pc:spChg>
        <pc:spChg chg="add mod">
          <ac:chgData name="Philip Wolfe" userId="bbe4321b1cd5c343" providerId="LiveId" clId="{D1B404D1-0DA3-47D9-95DB-43B7A83A3707}" dt="2017-11-19T05:21:57.985" v="2094" actId="1076"/>
          <ac:spMkLst>
            <pc:docMk/>
            <pc:sldMk cId="232642243" sldId="263"/>
            <ac:spMk id="30" creationId="{D5BE0010-072E-4DBB-BD1C-1CFA8F6CC42B}"/>
          </ac:spMkLst>
        </pc:spChg>
        <pc:spChg chg="add del mod">
          <ac:chgData name="Philip Wolfe" userId="bbe4321b1cd5c343" providerId="LiveId" clId="{D1B404D1-0DA3-47D9-95DB-43B7A83A3707}" dt="2017-11-18T23:25:13.163" v="1943" actId="478"/>
          <ac:spMkLst>
            <pc:docMk/>
            <pc:sldMk cId="232642243" sldId="263"/>
            <ac:spMk id="30" creationId="{C7674529-7887-40DD-A109-A4F58D807D29}"/>
          </ac:spMkLst>
        </pc:spChg>
        <pc:spChg chg="add mod">
          <ac:chgData name="Philip Wolfe" userId="bbe4321b1cd5c343" providerId="LiveId" clId="{D1B404D1-0DA3-47D9-95DB-43B7A83A3707}" dt="2017-11-19T05:29:33.511" v="2105" actId="1076"/>
          <ac:spMkLst>
            <pc:docMk/>
            <pc:sldMk cId="232642243" sldId="263"/>
            <ac:spMk id="33" creationId="{F00EF34A-2E82-41DD-A258-741100BBE062}"/>
          </ac:spMkLst>
        </pc:spChg>
        <pc:spChg chg="add mod">
          <ac:chgData name="Philip Wolfe" userId="bbe4321b1cd5c343" providerId="LiveId" clId="{D1B404D1-0DA3-47D9-95DB-43B7A83A3707}" dt="2017-11-19T05:31:00.186" v="2134" actId="1076"/>
          <ac:spMkLst>
            <pc:docMk/>
            <pc:sldMk cId="232642243" sldId="263"/>
            <ac:spMk id="40" creationId="{FCDC1458-3347-438E-8FD3-7F04FF93FC02}"/>
          </ac:spMkLst>
        </pc:spChg>
        <pc:spChg chg="add mod">
          <ac:chgData name="Philip Wolfe" userId="bbe4321b1cd5c343" providerId="LiveId" clId="{D1B404D1-0DA3-47D9-95DB-43B7A83A3707}" dt="2017-11-19T05:30:57.872" v="2133" actId="1076"/>
          <ac:spMkLst>
            <pc:docMk/>
            <pc:sldMk cId="232642243" sldId="263"/>
            <ac:spMk id="43" creationId="{34721E75-97E7-4AFC-93F8-28CD8D55EEA9}"/>
          </ac:spMkLst>
        </pc:spChg>
        <pc:spChg chg="add del mod">
          <ac:chgData name="Philip Wolfe" userId="bbe4321b1cd5c343" providerId="LiveId" clId="{D1B404D1-0DA3-47D9-95DB-43B7A83A3707}" dt="2017-11-18T23:07:50.359" v="1771" actId="478"/>
          <ac:spMkLst>
            <pc:docMk/>
            <pc:sldMk cId="232642243" sldId="263"/>
            <ac:spMk id="43" creationId="{13D5C1BD-74BA-4A25-AC72-9A52B3F0CE5B}"/>
          </ac:spMkLst>
        </pc:spChg>
        <pc:spChg chg="add mod">
          <ac:chgData name="Philip Wolfe" userId="bbe4321b1cd5c343" providerId="LiveId" clId="{D1B404D1-0DA3-47D9-95DB-43B7A83A3707}" dt="2017-11-19T05:31:04.215" v="2135" actId="1076"/>
          <ac:spMkLst>
            <pc:docMk/>
            <pc:sldMk cId="232642243" sldId="263"/>
            <ac:spMk id="44" creationId="{88A7382E-5A2D-423F-8FA5-5132E9E9ECEF}"/>
          </ac:spMkLst>
        </pc:spChg>
        <pc:spChg chg="add del mod">
          <ac:chgData name="Philip Wolfe" userId="bbe4321b1cd5c343" providerId="LiveId" clId="{D1B404D1-0DA3-47D9-95DB-43B7A83A3707}" dt="2017-11-19T04:13:11.824" v="1997" actId="478"/>
          <ac:spMkLst>
            <pc:docMk/>
            <pc:sldMk cId="232642243" sldId="263"/>
            <ac:spMk id="44" creationId="{72E85FC2-666D-4139-859F-DF93B2E34B98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56" creationId="{71181F9B-5CDB-41FB-A938-788AB1677704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57" creationId="{7DC7BDF1-ECBE-4022-A666-DE29388BDEC0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65" creationId="{24BADCA1-1E08-49FA-B592-3D4AA9E11D84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93" creationId="{CA3BA60B-60F6-4806-9F27-21A5E826D743}"/>
          </ac:spMkLst>
        </pc:spChg>
        <pc:spChg chg="add del mod">
          <ac:chgData name="Philip Wolfe" userId="bbe4321b1cd5c343" providerId="LiveId" clId="{D1B404D1-0DA3-47D9-95DB-43B7A83A3707}" dt="2017-11-18T23:10:36.135" v="1812" actId="1076"/>
          <ac:spMkLst>
            <pc:docMk/>
            <pc:sldMk cId="232642243" sldId="263"/>
            <ac:spMk id="98" creationId="{56A9DA51-298E-43B1-8486-50216B9F68F7}"/>
          </ac:spMkLst>
        </pc:spChg>
        <pc:spChg chg="add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07" creationId="{7D5DA5B7-FD0E-4705-B299-2C0E6AC8206D}"/>
          </ac:spMkLst>
        </pc:spChg>
        <pc:spChg chg="add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08" creationId="{E9FB1516-73EE-4D63-8F6E-A5F2691D28A3}"/>
          </ac:spMkLst>
        </pc:spChg>
        <pc:spChg chg="add del mod">
          <ac:chgData name="Philip Wolfe" userId="bbe4321b1cd5c343" providerId="LiveId" clId="{D1B404D1-0DA3-47D9-95DB-43B7A83A3707}" dt="2017-11-19T05:29:18.340" v="2099" actId="478"/>
          <ac:spMkLst>
            <pc:docMk/>
            <pc:sldMk cId="232642243" sldId="263"/>
            <ac:spMk id="117" creationId="{67D6D6CA-A37C-4A01-B504-A5EAB08D001F}"/>
          </ac:spMkLst>
        </pc:spChg>
        <pc:spChg chg="add del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33" creationId="{53CE68F1-43E1-4992-93DE-3D6CF00987AC}"/>
          </ac:spMkLst>
        </pc:spChg>
        <pc:spChg chg="add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51" creationId="{26653604-2967-43EE-A250-032132A7A132}"/>
          </ac:spMkLst>
        </pc:spChg>
        <pc:cxnChg chg="add del mod">
          <ac:chgData name="Philip Wolfe" userId="bbe4321b1cd5c343" providerId="LiveId" clId="{D1B404D1-0DA3-47D9-95DB-43B7A83A3707}" dt="2017-11-18T23:08:12.426" v="1776" actId="478"/>
          <ac:cxnSpMkLst>
            <pc:docMk/>
            <pc:sldMk cId="232642243" sldId="263"/>
            <ac:cxnSpMk id="4" creationId="{5358BB1E-2F2E-4E71-AB3B-E9EB8F1CF553}"/>
          </ac:cxnSpMkLst>
        </pc:cxnChg>
        <pc:cxnChg chg="add del mod">
          <ac:chgData name="Philip Wolfe" userId="bbe4321b1cd5c343" providerId="LiveId" clId="{D1B404D1-0DA3-47D9-95DB-43B7A83A3707}" dt="2017-11-18T23:12:07.317" v="1834" actId="478"/>
          <ac:cxnSpMkLst>
            <pc:docMk/>
            <pc:sldMk cId="232642243" sldId="263"/>
            <ac:cxnSpMk id="5" creationId="{FF7EE887-0035-4B18-9081-568CEDCBF67D}"/>
          </ac:cxnSpMkLst>
        </pc:cxnChg>
        <pc:cxnChg chg="add del mod">
          <ac:chgData name="Philip Wolfe" userId="bbe4321b1cd5c343" providerId="LiveId" clId="{D1B404D1-0DA3-47D9-95DB-43B7A83A3707}" dt="2017-11-18T22:26:19.988" v="1467" actId="478"/>
          <ac:cxnSpMkLst>
            <pc:docMk/>
            <pc:sldMk cId="232642243" sldId="263"/>
            <ac:cxnSpMk id="9" creationId="{820A8E33-D72C-477B-9896-78F730232D00}"/>
          </ac:cxnSpMkLst>
        </pc:cxnChg>
        <pc:cxnChg chg="add del mod">
          <ac:chgData name="Philip Wolfe" userId="bbe4321b1cd5c343" providerId="LiveId" clId="{D1B404D1-0DA3-47D9-95DB-43B7A83A3707}" dt="2017-11-18T23:11:53.296" v="1831" actId="478"/>
          <ac:cxnSpMkLst>
            <pc:docMk/>
            <pc:sldMk cId="232642243" sldId="263"/>
            <ac:cxnSpMk id="11" creationId="{3D0F9C14-FCD5-4983-9138-621BA7F48441}"/>
          </ac:cxnSpMkLst>
        </pc:cxnChg>
        <pc:cxnChg chg="add del mod">
          <ac:chgData name="Philip Wolfe" userId="bbe4321b1cd5c343" providerId="LiveId" clId="{D1B404D1-0DA3-47D9-95DB-43B7A83A3707}" dt="2017-11-18T22:26:20.694" v="1468" actId="478"/>
          <ac:cxnSpMkLst>
            <pc:docMk/>
            <pc:sldMk cId="232642243" sldId="263"/>
            <ac:cxnSpMk id="13" creationId="{68E772D0-6E7F-45B6-AB38-6D3ED92FC18B}"/>
          </ac:cxnSpMkLst>
        </pc:cxnChg>
        <pc:cxnChg chg="add mod">
          <ac:chgData name="Philip Wolfe" userId="bbe4321b1cd5c343" providerId="LiveId" clId="{D1B404D1-0DA3-47D9-95DB-43B7A83A3707}" dt="2017-11-19T05:53:19.309" v="2152" actId="1076"/>
          <ac:cxnSpMkLst>
            <pc:docMk/>
            <pc:sldMk cId="232642243" sldId="263"/>
            <ac:cxnSpMk id="21" creationId="{C519F646-2C67-4CA8-A5A7-2C5FC8CC0548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22" creationId="{281D4887-5BB6-4AC6-916B-37EFDB4B2D93}"/>
          </ac:cxnSpMkLst>
        </pc:cxnChg>
        <pc:cxnChg chg="add del mod">
          <ac:chgData name="Philip Wolfe" userId="bbe4321b1cd5c343" providerId="LiveId" clId="{D1B404D1-0DA3-47D9-95DB-43B7A83A3707}" dt="2017-11-18T22:39:28.565" v="1572" actId="478"/>
          <ac:cxnSpMkLst>
            <pc:docMk/>
            <pc:sldMk cId="232642243" sldId="263"/>
            <ac:cxnSpMk id="32" creationId="{87B33A4B-5020-4901-A511-C00B52049D30}"/>
          </ac:cxnSpMkLst>
        </pc:cxnChg>
        <pc:cxnChg chg="add del mod">
          <ac:chgData name="Philip Wolfe" userId="bbe4321b1cd5c343" providerId="LiveId" clId="{D1B404D1-0DA3-47D9-95DB-43B7A83A3707}" dt="2017-11-18T22:54:00.447" v="1615" actId="478"/>
          <ac:cxnSpMkLst>
            <pc:docMk/>
            <pc:sldMk cId="232642243" sldId="263"/>
            <ac:cxnSpMk id="34" creationId="{4337C095-50C9-452B-91DB-976B6F17B985}"/>
          </ac:cxnSpMkLst>
        </pc:cxnChg>
        <pc:cxnChg chg="add mod">
          <ac:chgData name="Philip Wolfe" userId="bbe4321b1cd5c343" providerId="LiveId" clId="{D1B404D1-0DA3-47D9-95DB-43B7A83A3707}" dt="2017-11-19T05:32:08.434" v="2147" actId="14100"/>
          <ac:cxnSpMkLst>
            <pc:docMk/>
            <pc:sldMk cId="232642243" sldId="263"/>
            <ac:cxnSpMk id="35" creationId="{CFD21458-D45F-49E2-B3C4-9413AEF6E966}"/>
          </ac:cxnSpMkLst>
        </pc:cxnChg>
        <pc:cxnChg chg="add del mod">
          <ac:chgData name="Philip Wolfe" userId="bbe4321b1cd5c343" providerId="LiveId" clId="{D1B404D1-0DA3-47D9-95DB-43B7A83A3707}" dt="2017-11-19T05:30:12.846" v="2119" actId="478"/>
          <ac:cxnSpMkLst>
            <pc:docMk/>
            <pc:sldMk cId="232642243" sldId="263"/>
            <ac:cxnSpMk id="37" creationId="{25336B15-AAD3-43E5-B21C-1D95AF999922}"/>
          </ac:cxnSpMkLst>
        </pc:cxnChg>
        <pc:cxnChg chg="add mod">
          <ac:chgData name="Philip Wolfe" userId="bbe4321b1cd5c343" providerId="LiveId" clId="{D1B404D1-0DA3-47D9-95DB-43B7A83A3707}" dt="2017-11-19T05:31:00.186" v="2134" actId="1076"/>
          <ac:cxnSpMkLst>
            <pc:docMk/>
            <pc:sldMk cId="232642243" sldId="263"/>
            <ac:cxnSpMk id="45" creationId="{D8C6EF6D-9197-4FA6-A626-C4AC31E2BCAB}"/>
          </ac:cxnSpMkLst>
        </pc:cxnChg>
        <pc:cxnChg chg="add del mod">
          <ac:chgData name="Philip Wolfe" userId="bbe4321b1cd5c343" providerId="LiveId" clId="{D1B404D1-0DA3-47D9-95DB-43B7A83A3707}" dt="2017-11-18T23:10:04.159" v="1802" actId="478"/>
          <ac:cxnSpMkLst>
            <pc:docMk/>
            <pc:sldMk cId="232642243" sldId="263"/>
            <ac:cxnSpMk id="46" creationId="{4C0C3C39-7270-4A3F-8EDB-02A7A716A457}"/>
          </ac:cxnSpMkLst>
        </pc:cxnChg>
        <pc:cxnChg chg="add del mod">
          <ac:chgData name="Philip Wolfe" userId="bbe4321b1cd5c343" providerId="LiveId" clId="{D1B404D1-0DA3-47D9-95DB-43B7A83A3707}" dt="2017-11-18T23:12:14.381" v="1835" actId="478"/>
          <ac:cxnSpMkLst>
            <pc:docMk/>
            <pc:sldMk cId="232642243" sldId="263"/>
            <ac:cxnSpMk id="47" creationId="{08A303A1-46E0-47E0-A6A9-4CEC7578F478}"/>
          </ac:cxnSpMkLst>
        </pc:cxnChg>
        <pc:cxnChg chg="add mod">
          <ac:chgData name="Philip Wolfe" userId="bbe4321b1cd5c343" providerId="LiveId" clId="{D1B404D1-0DA3-47D9-95DB-43B7A83A3707}" dt="2017-11-19T05:30:57.872" v="2133" actId="1076"/>
          <ac:cxnSpMkLst>
            <pc:docMk/>
            <pc:sldMk cId="232642243" sldId="263"/>
            <ac:cxnSpMk id="49" creationId="{E00F9ED4-7438-46DD-9066-7D1EDCD65F71}"/>
          </ac:cxnSpMkLst>
        </pc:cxnChg>
        <pc:cxnChg chg="add mod">
          <ac:chgData name="Philip Wolfe" userId="bbe4321b1cd5c343" providerId="LiveId" clId="{D1B404D1-0DA3-47D9-95DB-43B7A83A3707}" dt="2017-11-19T05:31:22.606" v="2139" actId="14100"/>
          <ac:cxnSpMkLst>
            <pc:docMk/>
            <pc:sldMk cId="232642243" sldId="263"/>
            <ac:cxnSpMk id="55" creationId="{71A5E6FF-82B2-431F-813C-00DB88A622E6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59" creationId="{00243126-AF55-410F-8DA4-07DA42CD8CB2}"/>
          </ac:cxnSpMkLst>
        </pc:cxnChg>
        <pc:cxnChg chg="add del mod">
          <ac:chgData name="Philip Wolfe" userId="bbe4321b1cd5c343" providerId="LiveId" clId="{D1B404D1-0DA3-47D9-95DB-43B7A83A3707}" dt="2017-11-18T23:05:14.833" v="1763" actId="478"/>
          <ac:cxnSpMkLst>
            <pc:docMk/>
            <pc:sldMk cId="232642243" sldId="263"/>
            <ac:cxnSpMk id="62" creationId="{E9DF4535-25DD-45F3-A0F6-9044B9D6E402}"/>
          </ac:cxnSpMkLst>
        </pc:cxnChg>
        <pc:cxnChg chg="add del mod">
          <ac:chgData name="Philip Wolfe" userId="bbe4321b1cd5c343" providerId="LiveId" clId="{D1B404D1-0DA3-47D9-95DB-43B7A83A3707}" dt="2017-11-18T23:01:49.491" v="1703" actId="478"/>
          <ac:cxnSpMkLst>
            <pc:docMk/>
            <pc:sldMk cId="232642243" sldId="263"/>
            <ac:cxnSpMk id="66" creationId="{419E5EC1-6DBA-4136-A29E-58B24E243BC6}"/>
          </ac:cxnSpMkLst>
        </pc:cxnChg>
        <pc:cxnChg chg="add del mod">
          <ac:chgData name="Philip Wolfe" userId="bbe4321b1cd5c343" providerId="LiveId" clId="{D1B404D1-0DA3-47D9-95DB-43B7A83A3707}" dt="2017-11-18T23:02:07.468" v="1706" actId="478"/>
          <ac:cxnSpMkLst>
            <pc:docMk/>
            <pc:sldMk cId="232642243" sldId="263"/>
            <ac:cxnSpMk id="70" creationId="{F42D160C-EA88-4393-B3D8-5A97CCD259EC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72" creationId="{4251D9C0-B351-46A2-A3A7-FFC2CDF314A9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90" creationId="{9EF79E93-1B28-4528-843B-A9C175A09BD2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94" creationId="{548C9E0D-82DE-401B-AEE4-540DE7B389EB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99" creationId="{538494A7-ADB7-4C1A-8707-7C3C523DF77B}"/>
          </ac:cxnSpMkLst>
        </pc:cxnChg>
        <pc:cxnChg chg="add del mod">
          <ac:chgData name="Philip Wolfe" userId="bbe4321b1cd5c343" providerId="LiveId" clId="{D1B404D1-0DA3-47D9-95DB-43B7A83A3707}" dt="2017-11-18T23:22:29.992" v="1891" actId="1076"/>
          <ac:cxnSpMkLst>
            <pc:docMk/>
            <pc:sldMk cId="232642243" sldId="263"/>
            <ac:cxnSpMk id="109" creationId="{C149EB68-3132-4F99-B0B5-E5BECC28607D}"/>
          </ac:cxnSpMkLst>
        </pc:cxnChg>
        <pc:cxnChg chg="add mod">
          <ac:chgData name="Philip Wolfe" userId="bbe4321b1cd5c343" providerId="LiveId" clId="{D1B404D1-0DA3-47D9-95DB-43B7A83A3707}" dt="2017-11-19T05:31:48.519" v="2143" actId="1076"/>
          <ac:cxnSpMkLst>
            <pc:docMk/>
            <pc:sldMk cId="232642243" sldId="263"/>
            <ac:cxnSpMk id="112" creationId="{6BC81166-A8BC-4AA3-A871-A070994B0661}"/>
          </ac:cxnSpMkLst>
        </pc:cxnChg>
        <pc:cxnChg chg="add del mod">
          <ac:chgData name="Philip Wolfe" userId="bbe4321b1cd5c343" providerId="LiveId" clId="{D1B404D1-0DA3-47D9-95DB-43B7A83A3707}" dt="2017-11-19T05:31:37.796" v="2142" actId="478"/>
          <ac:cxnSpMkLst>
            <pc:docMk/>
            <pc:sldMk cId="232642243" sldId="263"/>
            <ac:cxnSpMk id="118" creationId="{36DBEEC9-215E-44D9-A3DB-1A76E99AED9E}"/>
          </ac:cxnSpMkLst>
        </pc:cxnChg>
        <pc:cxnChg chg="add mod">
          <ac:chgData name="Philip Wolfe" userId="bbe4321b1cd5c343" providerId="LiveId" clId="{D1B404D1-0DA3-47D9-95DB-43B7A83A3707}" dt="2017-11-19T05:29:33.511" v="2105" actId="1076"/>
          <ac:cxnSpMkLst>
            <pc:docMk/>
            <pc:sldMk cId="232642243" sldId="263"/>
            <ac:cxnSpMk id="125" creationId="{BA47E102-86FE-4D54-BA03-14377CFE15F0}"/>
          </ac:cxnSpMkLst>
        </pc:cxnChg>
        <pc:cxnChg chg="add mod">
          <ac:chgData name="Philip Wolfe" userId="bbe4321b1cd5c343" providerId="LiveId" clId="{D1B404D1-0DA3-47D9-95DB-43B7A83A3707}" dt="2017-11-19T05:31:48.519" v="2143" actId="1076"/>
          <ac:cxnSpMkLst>
            <pc:docMk/>
            <pc:sldMk cId="232642243" sldId="263"/>
            <ac:cxnSpMk id="132" creationId="{FCFA8360-A654-4BE5-8E5A-B847C68492B1}"/>
          </ac:cxnSpMkLst>
        </pc:cxnChg>
        <pc:cxnChg chg="add mod">
          <ac:chgData name="Philip Wolfe" userId="bbe4321b1cd5c343" providerId="LiveId" clId="{D1B404D1-0DA3-47D9-95DB-43B7A83A3707}" dt="2017-11-19T05:31:48.519" v="2143" actId="1076"/>
          <ac:cxnSpMkLst>
            <pc:docMk/>
            <pc:sldMk cId="232642243" sldId="263"/>
            <ac:cxnSpMk id="134" creationId="{4B44F468-3FFC-4CEF-B424-8FF789DEE2A4}"/>
          </ac:cxnSpMkLst>
        </pc:cxnChg>
      </pc:sldChg>
      <pc:sldChg chg="modSp ord">
        <pc:chgData name="Philip Wolfe" userId="bbe4321b1cd5c343" providerId="LiveId" clId="{D1B404D1-0DA3-47D9-95DB-43B7A83A3707}" dt="2017-11-30T02:44:10.985" v="2298" actId="14100"/>
        <pc:sldMkLst>
          <pc:docMk/>
          <pc:sldMk cId="3176985028" sldId="264"/>
        </pc:sldMkLst>
        <pc:spChg chg="mod">
          <ac:chgData name="Philip Wolfe" userId="bbe4321b1cd5c343" providerId="LiveId" clId="{D1B404D1-0DA3-47D9-95DB-43B7A83A3707}" dt="2017-11-30T02:44:10.985" v="2298" actId="14100"/>
          <ac:spMkLst>
            <pc:docMk/>
            <pc:sldMk cId="3176985028" sldId="264"/>
            <ac:spMk id="2" creationId="{A515B5F4-5CF4-4CA1-B1DE-49722ADE0F84}"/>
          </ac:spMkLst>
        </pc:spChg>
      </pc:sldChg>
      <pc:sldChg chg="ord">
        <pc:chgData name="Philip Wolfe" userId="bbe4321b1cd5c343" providerId="LiveId" clId="{D1B404D1-0DA3-47D9-95DB-43B7A83A3707}" dt="2017-11-30T02:44:03.837" v="2284"/>
        <pc:sldMkLst>
          <pc:docMk/>
          <pc:sldMk cId="3284011849" sldId="265"/>
        </pc:sldMkLst>
      </pc:sldChg>
      <pc:sldChg chg="addSp delSp modSp add ord">
        <pc:chgData name="Philip Wolfe" userId="bbe4321b1cd5c343" providerId="LiveId" clId="{D1B404D1-0DA3-47D9-95DB-43B7A83A3707}" dt="2017-11-30T02:43:51.220" v="2280"/>
        <pc:sldMkLst>
          <pc:docMk/>
          <pc:sldMk cId="2209197814" sldId="266"/>
        </pc:sldMkLst>
        <pc:spChg chg="mod">
          <ac:chgData name="Philip Wolfe" userId="bbe4321b1cd5c343" providerId="LiveId" clId="{D1B404D1-0DA3-47D9-95DB-43B7A83A3707}" dt="2017-11-28T22:14:16.548" v="2172" actId="14100"/>
          <ac:spMkLst>
            <pc:docMk/>
            <pc:sldMk cId="2209197814" sldId="266"/>
            <ac:spMk id="2" creationId="{4C81D133-A980-4F17-9AC7-220540B6F749}"/>
          </ac:spMkLst>
        </pc:spChg>
        <pc:spChg chg="del">
          <ac:chgData name="Philip Wolfe" userId="bbe4321b1cd5c343" providerId="LiveId" clId="{D1B404D1-0DA3-47D9-95DB-43B7A83A3707}" dt="2017-11-28T22:14:18.065" v="2173" actId="478"/>
          <ac:spMkLst>
            <pc:docMk/>
            <pc:sldMk cId="2209197814" sldId="266"/>
            <ac:spMk id="3" creationId="{1EEF4CD0-2C7B-4A77-A18F-FC2DD73CE571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4" creationId="{1E45699F-D9BE-4DE8-974B-9A2F531D695A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6" creationId="{49CC2250-A5BB-4289-BB68-11ED1A616443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7" creationId="{53139E5A-FF25-41DE-829B-5AF191A1F8CA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8" creationId="{6DCBA042-D095-4497-8787-2899B1787925}"/>
          </ac:spMkLst>
        </pc:spChg>
        <pc:spChg chg="add mod">
          <ac:chgData name="Philip Wolfe" userId="bbe4321b1cd5c343" providerId="LiveId" clId="{D1B404D1-0DA3-47D9-95DB-43B7A83A3707}" dt="2017-11-28T22:14:24.852" v="2176" actId="1076"/>
          <ac:spMkLst>
            <pc:docMk/>
            <pc:sldMk cId="2209197814" sldId="266"/>
            <ac:spMk id="12" creationId="{B53A351C-1785-43FC-9805-73D2FD1C2232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15" creationId="{D92D75E9-06B9-427A-A2DC-B3141EEC89E6}"/>
          </ac:spMkLst>
        </pc:spChg>
        <pc:spChg chg="add mod">
          <ac:chgData name="Philip Wolfe" userId="bbe4321b1cd5c343" providerId="LiveId" clId="{D1B404D1-0DA3-47D9-95DB-43B7A83A3707}" dt="2017-11-28T22:15:34.582" v="2276" actId="20577"/>
          <ac:spMkLst>
            <pc:docMk/>
            <pc:sldMk cId="2209197814" sldId="266"/>
            <ac:spMk id="16" creationId="{D252F0C1-A94A-4D20-AB61-6BC43ABF93A3}"/>
          </ac:spMkLst>
        </pc:sp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5" creationId="{C36581AF-7B89-4977-8E2E-17AC29AB3C3A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9" creationId="{376E4D0F-5439-4B57-BBB9-964E46499F95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10" creationId="{F7BC6DE7-29E2-4906-92CF-49E2362D20FA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11" creationId="{2111251A-D663-4758-949C-F111B4D012E3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13" creationId="{7579B457-5DB9-40DF-BDD6-2D7B22EB0BC3}"/>
          </ac:cxnSpMkLst>
        </pc:cxnChg>
        <pc:cxnChg chg="add mod">
          <ac:chgData name="Philip Wolfe" userId="bbe4321b1cd5c343" providerId="LiveId" clId="{D1B404D1-0DA3-47D9-95DB-43B7A83A3707}" dt="2017-11-28T22:14:24.852" v="2176" actId="1076"/>
          <ac:cxnSpMkLst>
            <pc:docMk/>
            <pc:sldMk cId="2209197814" sldId="266"/>
            <ac:cxnSpMk id="14" creationId="{030C189D-BB54-4F32-A3F6-04C834ABFA7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5D1-9895-416A-9A13-03E39E797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645A6-04E1-4383-9013-9B22DD274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158B-38DE-4982-AD1B-E6165589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9512-DFEC-4C16-8CD2-D352A176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0B8F-9A26-40E1-A77F-3964E58F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8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708-E5AE-4098-B320-32B64881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BA0A0-1510-4AAB-A13D-5E2AF436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A27-CFA1-45D8-BF39-5964FD05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E835-F897-4C3C-B67F-36212271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FB81-C695-4A98-98A5-ACE279CD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F9909-5BE3-4698-BC43-5A880746A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333B1-4CF7-4F06-BC28-D28D6DA86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2876-3338-4E69-880E-C32CC070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A40BF-768C-4791-BDB5-B2B6359F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F6915-C853-4C6C-A68A-5227AD0A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1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DEC1-A96E-4B85-A22B-3B6F87A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FDCE-A2A7-4E60-8D66-14443E2F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CE2B-E4A4-4F08-A24F-2E8B464A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A78E-2700-4D4E-9260-67AF85B0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2793-90BE-49DF-BD25-ACFEC514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16D5-8761-48D9-A98A-44420DA7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89F1F-2858-458A-BA0F-12904BDE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55BB-1510-4138-90CD-8E0FD3D5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3C69-DFA1-4F31-8D69-80F78CC2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7EAE-BB62-4D68-BFA7-03FC0068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9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4E4A-66A3-426C-8F81-069CF2D5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151-2BDD-43AE-A4EF-46BA3A0E7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8D13D-2040-4A56-9BC9-A372C3BD3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E632-81C4-453E-9233-A89191F0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55879-2CD3-4493-9A28-3359A71D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D1CE-A579-4BA5-9234-9AC70ADF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98-CDF1-48B3-A4CA-4D0119CB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71A93-26E9-4D2E-AF9F-EC4FE40E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8DE60-A839-4A4D-8050-6C9DDBCA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F394A-EDF3-4D43-88D7-3D67E60A9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EB555-BE54-4913-A36A-07F6EE54C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FD845-09FE-4874-B4A4-29966B0E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BBA1F-2E3B-41AF-91A5-36F1446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94C60-185D-4B5F-9978-C5507C99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88B-5D75-41F5-A06D-D9647B60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CA3DB-6BD5-4A20-9876-F6E60E2A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DDB1F-B124-419E-9C4D-6D1E6195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B5BAF-52C7-43D0-BCFC-CC5574B4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2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4AD7F-BBDB-4A3A-A679-235C8A75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62E03-143D-49D5-9A08-97D60AF6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A437-C259-4A39-AD9B-F2FB333A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5D96-6121-4ABB-8C55-23D42BD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C552-5675-498F-B2AA-145BF5A7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A1426-E87A-4ECD-8B80-CA1A6E21E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B06BF-86CA-4552-9B95-1C9F2BD8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5A0CB-571F-4C38-8F03-AF71F524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B445D-7417-4BFD-A74D-02FC7490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8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68E3-22CF-4F28-B401-56886C10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407C7-5BBE-41B4-9623-389319463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4B00-4872-4233-A2F7-DC338BB4F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AC310-B921-4541-9FB7-91370316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3AA2D-7570-4C3F-8A86-414E0DC2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C98A0-D09E-42E2-B0F8-BE54CC41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CBACC-E8ED-40B8-8257-FA668B23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EBABB-9C7A-491E-952F-2185F5198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5F85-9D8C-492C-97D9-02EBE9B9A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DE68-FC84-4972-8579-6C1705F90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3DF7-33CD-4899-BD41-B24C6286B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1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2F30CA-4174-4AE1-B84D-078309A72297}"/>
              </a:ext>
            </a:extLst>
          </p:cNvPr>
          <p:cNvSpPr/>
          <p:nvPr/>
        </p:nvSpPr>
        <p:spPr>
          <a:xfrm>
            <a:off x="1955485" y="1347794"/>
            <a:ext cx="810985" cy="48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XADC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0C3E08-8DD3-425A-AB59-C1E8A106AA1F}"/>
              </a:ext>
            </a:extLst>
          </p:cNvPr>
          <p:cNvCxnSpPr>
            <a:cxnSpLocks/>
            <a:stCxn id="30" idx="3"/>
            <a:endCxn id="82" idx="1"/>
          </p:cNvCxnSpPr>
          <p:nvPr/>
        </p:nvCxnSpPr>
        <p:spPr>
          <a:xfrm flipV="1">
            <a:off x="2766470" y="1583395"/>
            <a:ext cx="450573" cy="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F44DEF3-F9E4-4E75-A781-E2705F5C4CB3}"/>
              </a:ext>
            </a:extLst>
          </p:cNvPr>
          <p:cNvSpPr txBox="1"/>
          <p:nvPr/>
        </p:nvSpPr>
        <p:spPr>
          <a:xfrm>
            <a:off x="6129269" y="1253895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clap_detected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CCB4C1-C723-4878-A748-7DD56F2FABA7}"/>
              </a:ext>
            </a:extLst>
          </p:cNvPr>
          <p:cNvSpPr/>
          <p:nvPr/>
        </p:nvSpPr>
        <p:spPr>
          <a:xfrm>
            <a:off x="5776888" y="1883913"/>
            <a:ext cx="2964399" cy="1259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 to store intervals between claps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784F43-595B-40C7-AB5E-6D2EC090B603}"/>
              </a:ext>
            </a:extLst>
          </p:cNvPr>
          <p:cNvSpPr/>
          <p:nvPr/>
        </p:nvSpPr>
        <p:spPr>
          <a:xfrm>
            <a:off x="1069619" y="3409666"/>
            <a:ext cx="1363178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8D5AB7-9720-443E-8915-759E22211F91}"/>
              </a:ext>
            </a:extLst>
          </p:cNvPr>
          <p:cNvSpPr txBox="1"/>
          <p:nvPr/>
        </p:nvSpPr>
        <p:spPr>
          <a:xfrm>
            <a:off x="6129269" y="3714388"/>
            <a:ext cx="29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 bank of claps/</a:t>
            </a:r>
          </a:p>
          <a:p>
            <a:r>
              <a:rPr lang="en-US" dirty="0"/>
              <a:t>number of intervals recorded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7970B4-97D3-4E16-891C-6712F622AE25}"/>
              </a:ext>
            </a:extLst>
          </p:cNvPr>
          <p:cNvCxnSpPr>
            <a:cxnSpLocks/>
          </p:cNvCxnSpPr>
          <p:nvPr/>
        </p:nvCxnSpPr>
        <p:spPr>
          <a:xfrm flipV="1">
            <a:off x="1514614" y="1590000"/>
            <a:ext cx="440871" cy="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ound to microphone icon">
            <a:extLst>
              <a:ext uri="{FF2B5EF4-FFF2-40B4-BE49-F238E27FC236}">
                <a16:creationId xmlns:a16="http://schemas.microsoft.com/office/drawing/2014/main" id="{CAF92903-253C-4629-8B86-56581D5B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2600" y="1404277"/>
            <a:ext cx="269304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DA73B69-8FCB-4663-8603-5AE1504954E6}"/>
              </a:ext>
            </a:extLst>
          </p:cNvPr>
          <p:cNvSpPr/>
          <p:nvPr/>
        </p:nvSpPr>
        <p:spPr>
          <a:xfrm>
            <a:off x="4339995" y="3409666"/>
            <a:ext cx="1756005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Pattern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52EA2B9-48B1-43E3-9353-D9F813A2A16D}"/>
              </a:ext>
            </a:extLst>
          </p:cNvPr>
          <p:cNvCxnSpPr>
            <a:cxnSpLocks/>
            <a:stCxn id="82" idx="3"/>
            <a:endCxn id="36" idx="0"/>
          </p:cNvCxnSpPr>
          <p:nvPr/>
        </p:nvCxnSpPr>
        <p:spPr>
          <a:xfrm>
            <a:off x="5204870" y="1583395"/>
            <a:ext cx="2054218" cy="30051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mage result for 7 segment display">
            <a:extLst>
              <a:ext uri="{FF2B5EF4-FFF2-40B4-BE49-F238E27FC236}">
                <a16:creationId xmlns:a16="http://schemas.microsoft.com/office/drawing/2014/main" id="{490B8A14-959E-470E-BB00-55601B15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22" y="2304778"/>
            <a:ext cx="440870" cy="10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CF2FCDC-6E7D-42B0-9A41-0CBF23A74171}"/>
              </a:ext>
            </a:extLst>
          </p:cNvPr>
          <p:cNvCxnSpPr>
            <a:cxnSpLocks/>
            <a:stCxn id="36" idx="2"/>
            <a:endCxn id="54" idx="3"/>
          </p:cNvCxnSpPr>
          <p:nvPr/>
        </p:nvCxnSpPr>
        <p:spPr>
          <a:xfrm rot="5400000">
            <a:off x="6350640" y="2888972"/>
            <a:ext cx="653808" cy="116308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97288D-CE5E-4CDC-891B-B570241AEF2E}"/>
              </a:ext>
            </a:extLst>
          </p:cNvPr>
          <p:cNvCxnSpPr>
            <a:cxnSpLocks/>
            <a:stCxn id="54" idx="1"/>
            <a:endCxn id="42" idx="3"/>
          </p:cNvCxnSpPr>
          <p:nvPr/>
        </p:nvCxnSpPr>
        <p:spPr>
          <a:xfrm flipH="1">
            <a:off x="2432797" y="3797420"/>
            <a:ext cx="19071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A5DF1B3-2AAB-4159-B4C9-BA0069C44DC0}"/>
              </a:ext>
            </a:extLst>
          </p:cNvPr>
          <p:cNvSpPr/>
          <p:nvPr/>
        </p:nvSpPr>
        <p:spPr>
          <a:xfrm>
            <a:off x="3217043" y="1195641"/>
            <a:ext cx="1987827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Clap Detector</a:t>
            </a: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F39E1052-F620-41FA-B3B8-1D91FB07408C}"/>
              </a:ext>
            </a:extLst>
          </p:cNvPr>
          <p:cNvCxnSpPr>
            <a:cxnSpLocks/>
            <a:stCxn id="42" idx="0"/>
            <a:endCxn id="2056" idx="3"/>
          </p:cNvCxnSpPr>
          <p:nvPr/>
        </p:nvCxnSpPr>
        <p:spPr>
          <a:xfrm rot="16200000" flipV="1">
            <a:off x="1354570" y="3013028"/>
            <a:ext cx="583860" cy="20941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5317E2F-71FD-44F7-89D7-0BE35B9BA3C3}"/>
              </a:ext>
            </a:extLst>
          </p:cNvPr>
          <p:cNvSpPr txBox="1"/>
          <p:nvPr/>
        </p:nvSpPr>
        <p:spPr>
          <a:xfrm>
            <a:off x="2416489" y="347204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matched_patterns</a:t>
            </a:r>
          </a:p>
        </p:txBody>
      </p:sp>
    </p:spTree>
    <p:extLst>
      <p:ext uri="{BB962C8B-B14F-4D97-AF65-F5344CB8AC3E}">
        <p14:creationId xmlns:p14="http://schemas.microsoft.com/office/powerpoint/2010/main" val="99526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1989-1DBF-4076-A386-242515C0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E678-D6BA-4F67-84DE-483C2591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AD765A-BF0C-4671-810C-7B833D6114A4}"/>
              </a:ext>
            </a:extLst>
          </p:cNvPr>
          <p:cNvSpPr/>
          <p:nvPr/>
        </p:nvSpPr>
        <p:spPr>
          <a:xfrm>
            <a:off x="3576489" y="3838842"/>
            <a:ext cx="2356757" cy="1394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  <a:p>
            <a:pPr algn="ctr"/>
            <a:r>
              <a:rPr lang="en-US" dirty="0"/>
              <a:t>flush=1, load=0</a:t>
            </a:r>
            <a:br>
              <a:rPr lang="en-US" dirty="0"/>
            </a:br>
            <a:r>
              <a:rPr lang="en-US" dirty="0"/>
              <a:t>interval_counter=0</a:t>
            </a:r>
          </a:p>
          <a:p>
            <a:pPr algn="ctr"/>
            <a:r>
              <a:rPr lang="en-US" dirty="0"/>
              <a:t>bank_overflowed=0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5E02E5-0C46-42A7-89D4-03054CCC03DE}"/>
              </a:ext>
            </a:extLst>
          </p:cNvPr>
          <p:cNvSpPr/>
          <p:nvPr/>
        </p:nvSpPr>
        <p:spPr>
          <a:xfrm>
            <a:off x="6022573" y="614037"/>
            <a:ext cx="3386488" cy="2052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LOG_INTERVAL</a:t>
            </a:r>
          </a:p>
          <a:p>
            <a:pPr algn="ctr"/>
            <a:r>
              <a:rPr lang="en-US" dirty="0"/>
              <a:t>flush=0, load=1</a:t>
            </a:r>
            <a:br>
              <a:rPr lang="en-US" dirty="0"/>
            </a:br>
            <a:r>
              <a:rPr lang="en-US" dirty="0"/>
              <a:t>interval_counter++</a:t>
            </a:r>
            <a:br>
              <a:rPr lang="en-US" dirty="0"/>
            </a:br>
            <a:r>
              <a:rPr lang="en-US" dirty="0"/>
              <a:t>if (interval_counter=n_int):</a:t>
            </a:r>
          </a:p>
          <a:p>
            <a:pPr algn="ctr"/>
            <a:r>
              <a:rPr lang="en-US" dirty="0"/>
              <a:t>{bank_overflowed=1}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D2C434-450A-4BC3-8804-30F684899910}"/>
              </a:ext>
            </a:extLst>
          </p:cNvPr>
          <p:cNvSpPr/>
          <p:nvPr/>
        </p:nvSpPr>
        <p:spPr>
          <a:xfrm>
            <a:off x="6444875" y="5421060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CHECKING_PATTERN</a:t>
            </a:r>
          </a:p>
          <a:p>
            <a:pPr algn="ctr"/>
            <a:r>
              <a:rPr lang="en-US" dirty="0"/>
              <a:t>flush=0, load=0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BFFC8-F9CA-4694-AE43-3B7D81B1EC34}"/>
              </a:ext>
            </a:extLst>
          </p:cNvPr>
          <p:cNvSpPr txBox="1"/>
          <p:nvPr/>
        </p:nvSpPr>
        <p:spPr>
          <a:xfrm>
            <a:off x="4029606" y="2335112"/>
            <a:ext cx="190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clap_detected=‘1’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ECB6A-C257-4750-93EF-8F020E661417}"/>
              </a:ext>
            </a:extLst>
          </p:cNvPr>
          <p:cNvSpPr txBox="1"/>
          <p:nvPr/>
        </p:nvSpPr>
        <p:spPr>
          <a:xfrm>
            <a:off x="3459907" y="5850010"/>
            <a:ext cx="256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check_pattern_done=‘1’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BCB2A-9C86-4DAF-99F4-8F7865AB19D2}"/>
              </a:ext>
            </a:extLst>
          </p:cNvPr>
          <p:cNvSpPr txBox="1"/>
          <p:nvPr/>
        </p:nvSpPr>
        <p:spPr>
          <a:xfrm>
            <a:off x="9791702" y="4536186"/>
            <a:ext cx="22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pattern_finished=‘1’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7A64188-0358-4DD8-B14D-B96CA17B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720" y="617848"/>
            <a:ext cx="2487032" cy="1325563"/>
          </a:xfrm>
        </p:spPr>
        <p:txBody>
          <a:bodyPr/>
          <a:lstStyle/>
          <a:p>
            <a:r>
              <a:rPr lang="en-US" dirty="0"/>
              <a:t>Clap State machine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CE0F06-A711-4A48-AFF1-2DB5AD825C8A}"/>
              </a:ext>
            </a:extLst>
          </p:cNvPr>
          <p:cNvSpPr/>
          <p:nvPr/>
        </p:nvSpPr>
        <p:spPr>
          <a:xfrm>
            <a:off x="6379738" y="2837356"/>
            <a:ext cx="2487032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WAIT_FOR_NEXT_CLAP</a:t>
            </a:r>
          </a:p>
          <a:p>
            <a:pPr algn="ctr"/>
            <a:r>
              <a:rPr lang="en-US" dirty="0"/>
              <a:t>flush=0, load=0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7326855-8C5A-429F-85F4-8F2639F5AB32}"/>
              </a:ext>
            </a:extLst>
          </p:cNvPr>
          <p:cNvCxnSpPr>
            <a:cxnSpLocks/>
            <a:stCxn id="6" idx="3"/>
            <a:endCxn id="20" idx="3"/>
          </p:cNvCxnSpPr>
          <p:nvPr/>
        </p:nvCxnSpPr>
        <p:spPr>
          <a:xfrm flipH="1">
            <a:off x="8866770" y="1640145"/>
            <a:ext cx="542291" cy="1697954"/>
          </a:xfrm>
          <a:prstGeom prst="curvedConnector3">
            <a:avLst>
              <a:gd name="adj1" fmla="val -421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B777D58-515A-4930-A3AA-EAD09FFF96DE}"/>
              </a:ext>
            </a:extLst>
          </p:cNvPr>
          <p:cNvCxnSpPr>
            <a:cxnSpLocks/>
            <a:stCxn id="8" idx="1"/>
            <a:endCxn id="5" idx="2"/>
          </p:cNvCxnSpPr>
          <p:nvPr/>
        </p:nvCxnSpPr>
        <p:spPr>
          <a:xfrm rot="10800000">
            <a:off x="4754869" y="5233531"/>
            <a:ext cx="1690007" cy="68827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2AD2156-763B-4BFB-AB51-C9D1B97A6D1C}"/>
              </a:ext>
            </a:extLst>
          </p:cNvPr>
          <p:cNvCxnSpPr>
            <a:cxnSpLocks/>
            <a:stCxn id="20" idx="3"/>
            <a:endCxn id="8" idx="3"/>
          </p:cNvCxnSpPr>
          <p:nvPr/>
        </p:nvCxnSpPr>
        <p:spPr>
          <a:xfrm flipH="1">
            <a:off x="8801632" y="3338099"/>
            <a:ext cx="65138" cy="2583704"/>
          </a:xfrm>
          <a:prstGeom prst="curvedConnector3">
            <a:avLst>
              <a:gd name="adj1" fmla="val -14902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828F2CE-9013-4994-BAD0-CBF6A3BD5776}"/>
              </a:ext>
            </a:extLst>
          </p:cNvPr>
          <p:cNvSpPr txBox="1"/>
          <p:nvPr/>
        </p:nvSpPr>
        <p:spPr>
          <a:xfrm>
            <a:off x="3297720" y="3318253"/>
            <a:ext cx="190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clap_detected=‘1’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B8E60AA-52EE-4492-9A23-CC2E2C0E7B5B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rot="10800000">
            <a:off x="6022574" y="1640145"/>
            <a:ext cx="357165" cy="1697954"/>
          </a:xfrm>
          <a:prstGeom prst="curvedConnector3">
            <a:avLst>
              <a:gd name="adj1" fmla="val 16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56092299-721F-40DC-9ABC-346B03595BA1}"/>
              </a:ext>
            </a:extLst>
          </p:cNvPr>
          <p:cNvCxnSpPr>
            <a:cxnSpLocks/>
            <a:stCxn id="5" idx="0"/>
            <a:endCxn id="20" idx="1"/>
          </p:cNvCxnSpPr>
          <p:nvPr/>
        </p:nvCxnSpPr>
        <p:spPr>
          <a:xfrm rot="5400000" flipH="1" flipV="1">
            <a:off x="5316932" y="2776036"/>
            <a:ext cx="500743" cy="162487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1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3CB3F8-DC0A-46FE-B74F-B633F7518E59}"/>
              </a:ext>
            </a:extLst>
          </p:cNvPr>
          <p:cNvSpPr/>
          <p:nvPr/>
        </p:nvSpPr>
        <p:spPr>
          <a:xfrm>
            <a:off x="1139247" y="2509157"/>
            <a:ext cx="8124496" cy="39079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500004-86D2-4F5E-B8BB-3CE84129F247}"/>
              </a:ext>
            </a:extLst>
          </p:cNvPr>
          <p:cNvSpPr/>
          <p:nvPr/>
        </p:nvSpPr>
        <p:spPr>
          <a:xfrm>
            <a:off x="1709058" y="2726873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4A2B33-34BD-4BC7-9FEA-071B58426F9A}"/>
              </a:ext>
            </a:extLst>
          </p:cNvPr>
          <p:cNvSpPr/>
          <p:nvPr/>
        </p:nvSpPr>
        <p:spPr>
          <a:xfrm>
            <a:off x="6335484" y="2726873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LOG_INTERVAL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AF51B7-F514-4805-BE83-B6E99923B7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65815" y="3227616"/>
            <a:ext cx="2269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273DC4-D754-45F0-B487-DCDDDB609189}"/>
              </a:ext>
            </a:extLst>
          </p:cNvPr>
          <p:cNvSpPr/>
          <p:nvPr/>
        </p:nvSpPr>
        <p:spPr>
          <a:xfrm>
            <a:off x="4008663" y="5034644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CHECKING_PATTERN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DA85E7-B5B1-455B-9930-963572277467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>
            <a:off x="6365420" y="3728359"/>
            <a:ext cx="1148443" cy="1807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E0BB1D-5461-4ED5-A4F0-4A075AAB3C5A}"/>
              </a:ext>
            </a:extLst>
          </p:cNvPr>
          <p:cNvSpPr/>
          <p:nvPr/>
        </p:nvSpPr>
        <p:spPr>
          <a:xfrm>
            <a:off x="1692728" y="305586"/>
            <a:ext cx="2808514" cy="19703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2F30CA-4174-4AE1-B84D-078309A72297}"/>
              </a:ext>
            </a:extLst>
          </p:cNvPr>
          <p:cNvSpPr/>
          <p:nvPr/>
        </p:nvSpPr>
        <p:spPr>
          <a:xfrm>
            <a:off x="440872" y="1055142"/>
            <a:ext cx="810985" cy="48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XADC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0C3E08-8DD3-425A-AB59-C1E8A106AA1F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1251857" y="1290743"/>
            <a:ext cx="440871" cy="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F0BFC2-F56F-4454-B669-7877F37FCAF9}"/>
              </a:ext>
            </a:extLst>
          </p:cNvPr>
          <p:cNvSpPr txBox="1"/>
          <p:nvPr/>
        </p:nvSpPr>
        <p:spPr>
          <a:xfrm>
            <a:off x="4197803" y="2858284"/>
            <a:ext cx="190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clap_detected=‘1’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558C0A-C88F-45A5-BD0F-2678B227D14B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 flipH="1" flipV="1">
            <a:off x="2887437" y="3728359"/>
            <a:ext cx="1121226" cy="1807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BE863C6F-334F-41B1-B41A-435691D2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838203"/>
            <a:ext cx="2132448" cy="128762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9B72DDF-7931-4FB2-81A9-42D116C47B7E}"/>
              </a:ext>
            </a:extLst>
          </p:cNvPr>
          <p:cNvSpPr txBox="1"/>
          <p:nvPr/>
        </p:nvSpPr>
        <p:spPr>
          <a:xfrm>
            <a:off x="2363226" y="450211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clap_detector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44DEF3-F9E4-4E75-A781-E2705F5C4CB3}"/>
              </a:ext>
            </a:extLst>
          </p:cNvPr>
          <p:cNvSpPr txBox="1"/>
          <p:nvPr/>
        </p:nvSpPr>
        <p:spPr>
          <a:xfrm>
            <a:off x="4442630" y="866129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clap_detected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C97F86B-FD87-4AAD-9028-B37D339B034C}"/>
              </a:ext>
            </a:extLst>
          </p:cNvPr>
          <p:cNvCxnSpPr>
            <a:cxnSpLocks/>
            <a:stCxn id="26" idx="3"/>
            <a:endCxn id="39" idx="0"/>
          </p:cNvCxnSpPr>
          <p:nvPr/>
        </p:nvCxnSpPr>
        <p:spPr>
          <a:xfrm>
            <a:off x="4501242" y="1290743"/>
            <a:ext cx="648381" cy="15675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C799DD4-90A5-4EB3-AE98-FAA662CC1239}"/>
              </a:ext>
            </a:extLst>
          </p:cNvPr>
          <p:cNvSpPr/>
          <p:nvPr/>
        </p:nvSpPr>
        <p:spPr>
          <a:xfrm>
            <a:off x="6425600" y="866129"/>
            <a:ext cx="1389866" cy="48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clk_counter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2EBC4AC-AE67-44DF-925F-0ABF01DB0D1A}"/>
              </a:ext>
            </a:extLst>
          </p:cNvPr>
          <p:cNvSpPr/>
          <p:nvPr/>
        </p:nvSpPr>
        <p:spPr>
          <a:xfrm>
            <a:off x="8182009" y="734657"/>
            <a:ext cx="1843510" cy="747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clk_counter &lt; T_END_SILENCE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801BE63-D7A9-44AA-B789-2265C5D218AC}"/>
              </a:ext>
            </a:extLst>
          </p:cNvPr>
          <p:cNvCxnSpPr>
            <a:cxnSpLocks/>
            <a:stCxn id="80" idx="6"/>
            <a:endCxn id="51" idx="3"/>
          </p:cNvCxnSpPr>
          <p:nvPr/>
        </p:nvCxnSpPr>
        <p:spPr>
          <a:xfrm flipH="1">
            <a:off x="7351575" y="1108336"/>
            <a:ext cx="2673944" cy="3229232"/>
          </a:xfrm>
          <a:prstGeom prst="bentConnector3">
            <a:avLst>
              <a:gd name="adj1" fmla="val -85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B9F2003-78A5-4093-9E0B-7F521C34D5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8173" y="643104"/>
            <a:ext cx="457596" cy="271052"/>
          </a:xfrm>
          <a:prstGeom prst="bentConnector3">
            <a:avLst>
              <a:gd name="adj1" fmla="val 972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3EC9DDD-A57F-4DA5-9AC6-55DB36FEDBE2}"/>
              </a:ext>
            </a:extLst>
          </p:cNvPr>
          <p:cNvCxnSpPr>
            <a:cxnSpLocks/>
            <a:stCxn id="79" idx="3"/>
            <a:endCxn id="80" idx="2"/>
          </p:cNvCxnSpPr>
          <p:nvPr/>
        </p:nvCxnSpPr>
        <p:spPr>
          <a:xfrm>
            <a:off x="7815466" y="1108336"/>
            <a:ext cx="366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57304B-B198-45FE-9ED2-3BBDA832556E}"/>
              </a:ext>
            </a:extLst>
          </p:cNvPr>
          <p:cNvSpPr txBox="1"/>
          <p:nvPr/>
        </p:nvSpPr>
        <p:spPr>
          <a:xfrm>
            <a:off x="5881671" y="24642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048593-FE1B-4255-8653-EF6A84CDC24B}"/>
              </a:ext>
            </a:extLst>
          </p:cNvPr>
          <p:cNvCxnSpPr>
            <a:cxnSpLocks/>
          </p:cNvCxnSpPr>
          <p:nvPr/>
        </p:nvCxnSpPr>
        <p:spPr>
          <a:xfrm>
            <a:off x="5149623" y="1290742"/>
            <a:ext cx="12759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AFD2AE8-E1E6-4600-A51E-B869581E4856}"/>
              </a:ext>
            </a:extLst>
          </p:cNvPr>
          <p:cNvSpPr txBox="1"/>
          <p:nvPr/>
        </p:nvSpPr>
        <p:spPr>
          <a:xfrm>
            <a:off x="1139247" y="4631873"/>
            <a:ext cx="256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check_pattern_done=‘1’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864F59-8E82-4B4B-8877-58FFC4C7B8F0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7120533" y="1350542"/>
            <a:ext cx="0" cy="1376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2FC0C6F6-3156-405B-9FC9-ADE767172EBE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7513863" y="1875645"/>
            <a:ext cx="2733724" cy="8512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6D894EB-02B5-475D-80A8-D98149CFB32D}"/>
              </a:ext>
            </a:extLst>
          </p:cNvPr>
          <p:cNvSpPr txBox="1"/>
          <p:nvPr/>
        </p:nvSpPr>
        <p:spPr>
          <a:xfrm>
            <a:off x="8536742" y="1504140"/>
            <a:ext cx="17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D8D6E-6692-4F28-A824-C229A7811238}"/>
              </a:ext>
            </a:extLst>
          </p:cNvPr>
          <p:cNvSpPr txBox="1"/>
          <p:nvPr/>
        </p:nvSpPr>
        <p:spPr>
          <a:xfrm>
            <a:off x="4306545" y="6352207"/>
            <a:ext cx="22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input_state_machine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FD1E11-ED7F-420F-92FE-6F63BAF9236F}"/>
              </a:ext>
            </a:extLst>
          </p:cNvPr>
          <p:cNvCxnSpPr>
            <a:cxnSpLocks/>
          </p:cNvCxnSpPr>
          <p:nvPr/>
        </p:nvCxnSpPr>
        <p:spPr>
          <a:xfrm>
            <a:off x="10247587" y="4337568"/>
            <a:ext cx="0" cy="2270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EF04D1-A5E6-48D9-B34F-DAA3B6FF433B}"/>
              </a:ext>
            </a:extLst>
          </p:cNvPr>
          <p:cNvCxnSpPr>
            <a:cxnSpLocks/>
          </p:cNvCxnSpPr>
          <p:nvPr/>
        </p:nvCxnSpPr>
        <p:spPr>
          <a:xfrm>
            <a:off x="7923487" y="3728359"/>
            <a:ext cx="0" cy="28792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2B36F5B-FC5D-46B5-84E0-F8892F2F3845}"/>
              </a:ext>
            </a:extLst>
          </p:cNvPr>
          <p:cNvSpPr txBox="1"/>
          <p:nvPr/>
        </p:nvSpPr>
        <p:spPr>
          <a:xfrm>
            <a:off x="5081906" y="4152902"/>
            <a:ext cx="22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pattern_finished=‘1’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8E5238-1736-4447-8E97-B692A18E388A}"/>
              </a:ext>
            </a:extLst>
          </p:cNvPr>
          <p:cNvSpPr txBox="1"/>
          <p:nvPr/>
        </p:nvSpPr>
        <p:spPr>
          <a:xfrm>
            <a:off x="7059337" y="6465721"/>
            <a:ext cx="204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interval_bank_array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013076-A569-4525-BFA0-3F22062D9F55}"/>
              </a:ext>
            </a:extLst>
          </p:cNvPr>
          <p:cNvSpPr txBox="1"/>
          <p:nvPr/>
        </p:nvSpPr>
        <p:spPr>
          <a:xfrm>
            <a:off x="9408199" y="6499160"/>
            <a:ext cx="17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18E4F-5F62-407D-8E32-8231F24A2EF0}"/>
              </a:ext>
            </a:extLst>
          </p:cNvPr>
          <p:cNvSpPr txBox="1"/>
          <p:nvPr/>
        </p:nvSpPr>
        <p:spPr>
          <a:xfrm>
            <a:off x="4124698" y="3445718"/>
            <a:ext cx="22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pattern_finished!=‘1’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461EE0-FCF7-4F7A-B39F-45CF608AA2F9}"/>
              </a:ext>
            </a:extLst>
          </p:cNvPr>
          <p:cNvCxnSpPr>
            <a:cxnSpLocks/>
          </p:cNvCxnSpPr>
          <p:nvPr/>
        </p:nvCxnSpPr>
        <p:spPr>
          <a:xfrm flipH="1">
            <a:off x="4078981" y="3458553"/>
            <a:ext cx="21760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A45D-C4E8-4027-8960-A4FF391D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20" y="182948"/>
            <a:ext cx="6013174" cy="1026353"/>
          </a:xfrm>
        </p:spPr>
        <p:txBody>
          <a:bodyPr>
            <a:normAutofit/>
          </a:bodyPr>
          <a:lstStyle/>
          <a:p>
            <a:r>
              <a:rPr lang="en-US" dirty="0" err="1"/>
              <a:t>CheckPattern</a:t>
            </a:r>
            <a:r>
              <a:rPr lang="en-US" dirty="0"/>
              <a:t> overall arch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6F3414-3F22-42D5-8366-8446DB75F25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546044" y="1726023"/>
            <a:ext cx="5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DFD5C1-CCFC-4D13-8252-B4BC686A3AD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546045" y="2003022"/>
            <a:ext cx="5495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12BF7E-B151-4593-862E-D937A4D5940C}"/>
              </a:ext>
            </a:extLst>
          </p:cNvPr>
          <p:cNvSpPr txBox="1"/>
          <p:nvPr/>
        </p:nvSpPr>
        <p:spPr>
          <a:xfrm>
            <a:off x="1041400" y="1541357"/>
            <a:ext cx="150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interval_bank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BF423-247B-4A06-B7AB-A50E8BD50624}"/>
              </a:ext>
            </a:extLst>
          </p:cNvPr>
          <p:cNvSpPr txBox="1"/>
          <p:nvPr/>
        </p:nvSpPr>
        <p:spPr>
          <a:xfrm>
            <a:off x="940195" y="1818356"/>
            <a:ext cx="16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num_intervals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4A2868-508E-404B-8E7C-13825B8EEC14}"/>
              </a:ext>
            </a:extLst>
          </p:cNvPr>
          <p:cNvSpPr/>
          <p:nvPr/>
        </p:nvSpPr>
        <p:spPr>
          <a:xfrm>
            <a:off x="3095628" y="1218192"/>
            <a:ext cx="1608435" cy="9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min_not_zero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9C38C7-E08A-4510-8605-C6A399D88541}"/>
              </a:ext>
            </a:extLst>
          </p:cNvPr>
          <p:cNvSpPr/>
          <p:nvPr/>
        </p:nvSpPr>
        <p:spPr>
          <a:xfrm>
            <a:off x="3995423" y="2483904"/>
            <a:ext cx="2312612" cy="67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div_by_min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E6D62D-053C-4BEA-89DC-B8D38FA9979A}"/>
              </a:ext>
            </a:extLst>
          </p:cNvPr>
          <p:cNvCxnSpPr>
            <a:cxnSpLocks/>
          </p:cNvCxnSpPr>
          <p:nvPr/>
        </p:nvCxnSpPr>
        <p:spPr>
          <a:xfrm>
            <a:off x="2775943" y="1726023"/>
            <a:ext cx="1226214" cy="956354"/>
          </a:xfrm>
          <a:prstGeom prst="bentConnector3">
            <a:avLst>
              <a:gd name="adj1" fmla="val 13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951AA9-699C-4963-A829-4BAB3952AD3B}"/>
              </a:ext>
            </a:extLst>
          </p:cNvPr>
          <p:cNvCxnSpPr>
            <a:cxnSpLocks/>
          </p:cNvCxnSpPr>
          <p:nvPr/>
        </p:nvCxnSpPr>
        <p:spPr>
          <a:xfrm>
            <a:off x="2620284" y="2003022"/>
            <a:ext cx="1381873" cy="961764"/>
          </a:xfrm>
          <a:prstGeom prst="bentConnector3">
            <a:avLst>
              <a:gd name="adj1" fmla="val 49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83B0F1-742C-4351-9911-D2708325E58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4704063" y="1711090"/>
            <a:ext cx="447666" cy="7728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45F5EA9-DD4A-4ABF-86A4-92EDAD9624B0}"/>
              </a:ext>
            </a:extLst>
          </p:cNvPr>
          <p:cNvSpPr txBox="1"/>
          <p:nvPr/>
        </p:nvSpPr>
        <p:spPr>
          <a:xfrm>
            <a:off x="784533" y="1218192"/>
            <a:ext cx="183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09772D-9FB2-42CF-BA2B-48A585F8CB47}"/>
              </a:ext>
            </a:extLst>
          </p:cNvPr>
          <p:cNvCxnSpPr>
            <a:cxnSpLocks/>
          </p:cNvCxnSpPr>
          <p:nvPr/>
        </p:nvCxnSpPr>
        <p:spPr>
          <a:xfrm>
            <a:off x="2546044" y="1414596"/>
            <a:ext cx="5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53CA791-BD42-47AE-855A-485A799446A2}"/>
              </a:ext>
            </a:extLst>
          </p:cNvPr>
          <p:cNvSpPr txBox="1"/>
          <p:nvPr/>
        </p:nvSpPr>
        <p:spPr>
          <a:xfrm>
            <a:off x="5120188" y="1680197"/>
            <a:ext cx="12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4D99FC-BC19-4D2C-A6DB-90DFA92F6CEE}"/>
              </a:ext>
            </a:extLst>
          </p:cNvPr>
          <p:cNvSpPr txBox="1"/>
          <p:nvPr/>
        </p:nvSpPr>
        <p:spPr>
          <a:xfrm>
            <a:off x="4998211" y="1312477"/>
            <a:ext cx="183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min_done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F8CDCB5-38D2-434F-A66E-F8428E7DC9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8114" y="1713807"/>
            <a:ext cx="1029322" cy="510876"/>
          </a:xfrm>
          <a:prstGeom prst="bentConnector3">
            <a:avLst>
              <a:gd name="adj1" fmla="val 236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2625536-68A0-4100-8685-83BBD83B0541}"/>
              </a:ext>
            </a:extLst>
          </p:cNvPr>
          <p:cNvSpPr/>
          <p:nvPr/>
        </p:nvSpPr>
        <p:spPr>
          <a:xfrm>
            <a:off x="5766916" y="3694742"/>
            <a:ext cx="2312612" cy="67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pattern_compare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C7B6D9D-85E1-4226-A0A7-1F54F3EEB2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0436" y="2966098"/>
            <a:ext cx="750996" cy="657662"/>
          </a:xfrm>
          <a:prstGeom prst="bentConnector3">
            <a:avLst>
              <a:gd name="adj1" fmla="val -11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417D9BE-FCEE-453F-A78A-AF0130F1CA46}"/>
              </a:ext>
            </a:extLst>
          </p:cNvPr>
          <p:cNvSpPr txBox="1"/>
          <p:nvPr/>
        </p:nvSpPr>
        <p:spPr>
          <a:xfrm>
            <a:off x="6923222" y="2891494"/>
            <a:ext cx="12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norm_data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AD0CCF-D19D-450C-85E2-4054244C9C88}"/>
              </a:ext>
            </a:extLst>
          </p:cNvPr>
          <p:cNvSpPr txBox="1"/>
          <p:nvPr/>
        </p:nvSpPr>
        <p:spPr>
          <a:xfrm>
            <a:off x="6801245" y="2523774"/>
            <a:ext cx="183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norm_done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CC447FA-8552-40DD-BF10-C2D57BAA79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43536" y="2912716"/>
            <a:ext cx="1004543" cy="510874"/>
          </a:xfrm>
          <a:prstGeom prst="bentConnector3">
            <a:avLst>
              <a:gd name="adj1" fmla="val -14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173BBF0-30AA-4B7B-AA2C-FE98F08872D4}"/>
              </a:ext>
            </a:extLst>
          </p:cNvPr>
          <p:cNvSpPr txBox="1"/>
          <p:nvPr/>
        </p:nvSpPr>
        <p:spPr>
          <a:xfrm>
            <a:off x="8636996" y="3947424"/>
            <a:ext cx="21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patterns_matched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EC8C23-081C-49B5-9879-1D3BE9641EE4}"/>
              </a:ext>
            </a:extLst>
          </p:cNvPr>
          <p:cNvSpPr txBox="1"/>
          <p:nvPr/>
        </p:nvSpPr>
        <p:spPr>
          <a:xfrm>
            <a:off x="8636996" y="3670425"/>
            <a:ext cx="21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check_pattern_done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81966E-1170-43A2-BF44-2338A77479FC}"/>
              </a:ext>
            </a:extLst>
          </p:cNvPr>
          <p:cNvCxnSpPr>
            <a:cxnSpLocks/>
          </p:cNvCxnSpPr>
          <p:nvPr/>
        </p:nvCxnSpPr>
        <p:spPr>
          <a:xfrm>
            <a:off x="8079528" y="3855091"/>
            <a:ext cx="5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DB6855-8C75-4306-B98E-9C9A1D158FDF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079528" y="4132090"/>
            <a:ext cx="5574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12E2-609E-4898-99F9-09C7E58C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0" y="11228"/>
            <a:ext cx="4436165" cy="880579"/>
          </a:xfrm>
        </p:spPr>
        <p:txBody>
          <a:bodyPr/>
          <a:lstStyle/>
          <a:p>
            <a:r>
              <a:rPr lang="en-US" dirty="0"/>
              <a:t>min_not_zero 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B0386-491C-4B5C-8AEA-D9881714E52E}"/>
              </a:ext>
            </a:extLst>
          </p:cNvPr>
          <p:cNvSpPr txBox="1"/>
          <p:nvPr/>
        </p:nvSpPr>
        <p:spPr>
          <a:xfrm>
            <a:off x="476515" y="3402676"/>
            <a:ext cx="12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bank_array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E91EC-4E43-486D-8126-B6977A1286B1}"/>
              </a:ext>
            </a:extLst>
          </p:cNvPr>
          <p:cNvSpPr txBox="1"/>
          <p:nvPr/>
        </p:nvSpPr>
        <p:spPr>
          <a:xfrm>
            <a:off x="184918" y="2148412"/>
            <a:ext cx="155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num_intervals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384EC-5782-4E3E-8467-75F3F30782DC}"/>
              </a:ext>
            </a:extLst>
          </p:cNvPr>
          <p:cNvSpPr txBox="1"/>
          <p:nvPr/>
        </p:nvSpPr>
        <p:spPr>
          <a:xfrm>
            <a:off x="-4459" y="2532861"/>
            <a:ext cx="174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8FFD4-F699-4A58-8B4E-348267024F58}"/>
              </a:ext>
            </a:extLst>
          </p:cNvPr>
          <p:cNvSpPr txBox="1"/>
          <p:nvPr/>
        </p:nvSpPr>
        <p:spPr>
          <a:xfrm>
            <a:off x="10658680" y="4381860"/>
            <a:ext cx="9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A8BBF-33AA-419F-893F-1B57A9EF36E7}"/>
              </a:ext>
            </a:extLst>
          </p:cNvPr>
          <p:cNvSpPr txBox="1"/>
          <p:nvPr/>
        </p:nvSpPr>
        <p:spPr>
          <a:xfrm>
            <a:off x="10348003" y="2235702"/>
            <a:ext cx="11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min_done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19F646-2C67-4CA8-A5A7-2C5FC8CC0548}"/>
              </a:ext>
            </a:extLst>
          </p:cNvPr>
          <p:cNvCxnSpPr>
            <a:cxnSpLocks/>
          </p:cNvCxnSpPr>
          <p:nvPr/>
        </p:nvCxnSpPr>
        <p:spPr>
          <a:xfrm>
            <a:off x="10348003" y="4576478"/>
            <a:ext cx="367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1D4887-5BB6-4AC6-916B-37EFDB4B2D93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>
            <a:off x="10003020" y="2420368"/>
            <a:ext cx="344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4FD2B34-9371-4548-81C7-B55B24D96BC6}"/>
              </a:ext>
            </a:extLst>
          </p:cNvPr>
          <p:cNvSpPr/>
          <p:nvPr/>
        </p:nvSpPr>
        <p:spPr>
          <a:xfrm>
            <a:off x="7533349" y="4288633"/>
            <a:ext cx="1730770" cy="575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min_compare2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181F9B-5CDB-41FB-A938-788AB1677704}"/>
              </a:ext>
            </a:extLst>
          </p:cNvPr>
          <p:cNvSpPr/>
          <p:nvPr/>
        </p:nvSpPr>
        <p:spPr>
          <a:xfrm>
            <a:off x="9730343" y="4174545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7DC7BDF1-ECBE-4022-A666-DE29388BDEC0}"/>
              </a:ext>
            </a:extLst>
          </p:cNvPr>
          <p:cNvSpPr/>
          <p:nvPr/>
        </p:nvSpPr>
        <p:spPr>
          <a:xfrm rot="5400000">
            <a:off x="9706286" y="4736453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243126-AF55-410F-8DA4-07DA42CD8CB2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9264119" y="4576478"/>
            <a:ext cx="466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4BADCA1-1E08-49FA-B592-3D4AA9E11D84}"/>
              </a:ext>
            </a:extLst>
          </p:cNvPr>
          <p:cNvSpPr txBox="1"/>
          <p:nvPr/>
        </p:nvSpPr>
        <p:spPr>
          <a:xfrm>
            <a:off x="8525218" y="2235702"/>
            <a:ext cx="147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 keep_going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251D9C0-B351-46A2-A3A7-FFC2CDF314A9}"/>
              </a:ext>
            </a:extLst>
          </p:cNvPr>
          <p:cNvCxnSpPr>
            <a:cxnSpLocks/>
            <a:stCxn id="56" idx="3"/>
            <a:endCxn id="28" idx="1"/>
          </p:cNvCxnSpPr>
          <p:nvPr/>
        </p:nvCxnSpPr>
        <p:spPr>
          <a:xfrm flipH="1">
            <a:off x="7533349" y="4576478"/>
            <a:ext cx="2659107" cy="12700"/>
          </a:xfrm>
          <a:prstGeom prst="bentConnector5">
            <a:avLst>
              <a:gd name="adj1" fmla="val -8597"/>
              <a:gd name="adj2" fmla="val 4964827"/>
              <a:gd name="adj3" fmla="val 1085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F79E93-1B28-4528-843B-A9C175A09BD2}"/>
              </a:ext>
            </a:extLst>
          </p:cNvPr>
          <p:cNvCxnSpPr>
            <a:cxnSpLocks/>
          </p:cNvCxnSpPr>
          <p:nvPr/>
        </p:nvCxnSpPr>
        <p:spPr>
          <a:xfrm>
            <a:off x="5481472" y="3772008"/>
            <a:ext cx="0" cy="755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A3BA60B-60F6-4806-9F27-21A5E826D743}"/>
              </a:ext>
            </a:extLst>
          </p:cNvPr>
          <p:cNvSpPr/>
          <p:nvPr/>
        </p:nvSpPr>
        <p:spPr>
          <a:xfrm>
            <a:off x="6029584" y="4288633"/>
            <a:ext cx="1146942" cy="492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bank(idx)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48C9E0D-82DE-401B-AEE4-540DE7B389EB}"/>
              </a:ext>
            </a:extLst>
          </p:cNvPr>
          <p:cNvCxnSpPr>
            <a:cxnSpLocks/>
          </p:cNvCxnSpPr>
          <p:nvPr/>
        </p:nvCxnSpPr>
        <p:spPr>
          <a:xfrm>
            <a:off x="7184208" y="4413268"/>
            <a:ext cx="349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8494A7-ADB7-4C1A-8707-7C3C523DF77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5165041" y="4527730"/>
            <a:ext cx="864543" cy="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5DA5B7-FD0E-4705-B299-2C0E6AC8206D}"/>
              </a:ext>
            </a:extLst>
          </p:cNvPr>
          <p:cNvSpPr/>
          <p:nvPr/>
        </p:nvSpPr>
        <p:spPr>
          <a:xfrm>
            <a:off x="4294139" y="1947149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9FB1516-73EE-4D63-8F6E-A5F2691D28A3}"/>
              </a:ext>
            </a:extLst>
          </p:cNvPr>
          <p:cNvSpPr/>
          <p:nvPr/>
        </p:nvSpPr>
        <p:spPr>
          <a:xfrm rot="5400000">
            <a:off x="4270082" y="2509057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BC81166-A8BC-4AA3-A871-A070994B0661}"/>
              </a:ext>
            </a:extLst>
          </p:cNvPr>
          <p:cNvCxnSpPr>
            <a:cxnSpLocks/>
            <a:stCxn id="151" idx="1"/>
            <a:endCxn id="107" idx="1"/>
          </p:cNvCxnSpPr>
          <p:nvPr/>
        </p:nvCxnSpPr>
        <p:spPr>
          <a:xfrm rot="10800000" flipV="1">
            <a:off x="4294139" y="1334274"/>
            <a:ext cx="12700" cy="1014808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A47E102-86FE-4D54-BA03-14377CFE15F0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1741428" y="2333078"/>
            <a:ext cx="188711" cy="7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CFA8360-A654-4BE5-8E5A-B847C68492B1}"/>
              </a:ext>
            </a:extLst>
          </p:cNvPr>
          <p:cNvCxnSpPr>
            <a:cxnSpLocks/>
            <a:stCxn id="133" idx="0"/>
            <a:endCxn id="151" idx="3"/>
          </p:cNvCxnSpPr>
          <p:nvPr/>
        </p:nvCxnSpPr>
        <p:spPr>
          <a:xfrm rot="16200000" flipV="1">
            <a:off x="5261598" y="862565"/>
            <a:ext cx="396318" cy="133973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53CE68F1-43E1-4992-93DE-3D6CF00987AC}"/>
              </a:ext>
            </a:extLst>
          </p:cNvPr>
          <p:cNvSpPr/>
          <p:nvPr/>
        </p:nvSpPr>
        <p:spPr>
          <a:xfrm>
            <a:off x="4953755" y="1730592"/>
            <a:ext cx="2351740" cy="36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keep_going=‘1’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B44F468-3FFC-4CEF-B424-8FF789DEE2A4}"/>
              </a:ext>
            </a:extLst>
          </p:cNvPr>
          <p:cNvCxnSpPr>
            <a:cxnSpLocks/>
            <a:stCxn id="107" idx="3"/>
            <a:endCxn id="133" idx="4"/>
          </p:cNvCxnSpPr>
          <p:nvPr/>
        </p:nvCxnSpPr>
        <p:spPr>
          <a:xfrm flipV="1">
            <a:off x="4756252" y="2092572"/>
            <a:ext cx="1373373" cy="256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653604-2967-43EE-A250-032132A7A132}"/>
              </a:ext>
            </a:extLst>
          </p:cNvPr>
          <p:cNvSpPr/>
          <p:nvPr/>
        </p:nvSpPr>
        <p:spPr>
          <a:xfrm>
            <a:off x="4294139" y="1142049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E0010-072E-4DBB-BD1C-1CFA8F6CC42B}"/>
              </a:ext>
            </a:extLst>
          </p:cNvPr>
          <p:cNvSpPr txBox="1"/>
          <p:nvPr/>
        </p:nvSpPr>
        <p:spPr>
          <a:xfrm>
            <a:off x="6176127" y="1007974"/>
            <a:ext cx="235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keep_going= idx &gt; ‘1’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0EF34A-2E82-41DD-A258-741100BBE062}"/>
              </a:ext>
            </a:extLst>
          </p:cNvPr>
          <p:cNvSpPr/>
          <p:nvPr/>
        </p:nvSpPr>
        <p:spPr>
          <a:xfrm>
            <a:off x="1930139" y="2148412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CDC1458-3347-438E-8FD3-7F04FF93FC02}"/>
              </a:ext>
            </a:extLst>
          </p:cNvPr>
          <p:cNvSpPr/>
          <p:nvPr/>
        </p:nvSpPr>
        <p:spPr>
          <a:xfrm>
            <a:off x="3278450" y="2148642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721E75-97E7-4AFC-93F8-28CD8D55EEA9}"/>
              </a:ext>
            </a:extLst>
          </p:cNvPr>
          <p:cNvSpPr/>
          <p:nvPr/>
        </p:nvSpPr>
        <p:spPr>
          <a:xfrm>
            <a:off x="2589755" y="1938704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88A7382E-5A2D-423F-8FA5-5132E9E9ECEF}"/>
              </a:ext>
            </a:extLst>
          </p:cNvPr>
          <p:cNvSpPr/>
          <p:nvPr/>
        </p:nvSpPr>
        <p:spPr>
          <a:xfrm rot="5400000">
            <a:off x="2563224" y="2516445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C6EF6D-9197-4FA6-A626-C4AC31E2BCAB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3051868" y="2340637"/>
            <a:ext cx="226582" cy="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0F9ED4-7438-46DD-9066-7D1EDCD65F71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2425889" y="2340637"/>
            <a:ext cx="1638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A5E6FF-82B2-431F-813C-00DB88A622E6}"/>
              </a:ext>
            </a:extLst>
          </p:cNvPr>
          <p:cNvCxnSpPr>
            <a:cxnSpLocks/>
            <a:stCxn id="10" idx="3"/>
            <a:endCxn id="44" idx="3"/>
          </p:cNvCxnSpPr>
          <p:nvPr/>
        </p:nvCxnSpPr>
        <p:spPr>
          <a:xfrm flipV="1">
            <a:off x="1741428" y="2597478"/>
            <a:ext cx="845853" cy="120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D21458-D45F-49E2-B3C4-9413AEF6E96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774200" y="2340867"/>
            <a:ext cx="300146" cy="82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3CC2B6B-2468-4D8F-9F67-6F0AE2E8B2ED}"/>
              </a:ext>
            </a:extLst>
          </p:cNvPr>
          <p:cNvSpPr/>
          <p:nvPr/>
        </p:nvSpPr>
        <p:spPr>
          <a:xfrm>
            <a:off x="5233597" y="3323273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idx</a:t>
            </a:r>
          </a:p>
        </p:txBody>
      </p:sp>
    </p:spTree>
    <p:extLst>
      <p:ext uri="{BB962C8B-B14F-4D97-AF65-F5344CB8AC3E}">
        <p14:creationId xmlns:p14="http://schemas.microsoft.com/office/powerpoint/2010/main" val="23264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D133-A980-4F17-9AC7-220540B6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4600" cy="1325563"/>
          </a:xfrm>
        </p:spPr>
        <p:txBody>
          <a:bodyPr/>
          <a:lstStyle/>
          <a:p>
            <a:r>
              <a:rPr lang="en-US" dirty="0"/>
              <a:t>div_by_min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5699F-D9BE-4DE8-974B-9A2F531D695A}"/>
              </a:ext>
            </a:extLst>
          </p:cNvPr>
          <p:cNvSpPr txBox="1"/>
          <p:nvPr/>
        </p:nvSpPr>
        <p:spPr>
          <a:xfrm>
            <a:off x="10658680" y="4381860"/>
            <a:ext cx="9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6581AF-7B89-4977-8E2E-17AC29AB3C3A}"/>
              </a:ext>
            </a:extLst>
          </p:cNvPr>
          <p:cNvCxnSpPr>
            <a:cxnSpLocks/>
          </p:cNvCxnSpPr>
          <p:nvPr/>
        </p:nvCxnSpPr>
        <p:spPr>
          <a:xfrm>
            <a:off x="10348003" y="4576478"/>
            <a:ext cx="367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CC2250-A5BB-4289-BB68-11ED1A616443}"/>
              </a:ext>
            </a:extLst>
          </p:cNvPr>
          <p:cNvSpPr/>
          <p:nvPr/>
        </p:nvSpPr>
        <p:spPr>
          <a:xfrm>
            <a:off x="7533349" y="4288633"/>
            <a:ext cx="1730770" cy="575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min_compare2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39E5A-FF25-41DE-829B-5AF191A1F8CA}"/>
              </a:ext>
            </a:extLst>
          </p:cNvPr>
          <p:cNvSpPr/>
          <p:nvPr/>
        </p:nvSpPr>
        <p:spPr>
          <a:xfrm>
            <a:off x="9730343" y="4174545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CBA042-D095-4497-8787-2899B1787925}"/>
              </a:ext>
            </a:extLst>
          </p:cNvPr>
          <p:cNvSpPr/>
          <p:nvPr/>
        </p:nvSpPr>
        <p:spPr>
          <a:xfrm rot="5400000">
            <a:off x="9706286" y="4736453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6E4D0F-5439-4B57-BBB9-964E46499F9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264119" y="4576478"/>
            <a:ext cx="466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7BC6DE7-29E2-4906-92CF-49E2362D20F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H="1">
            <a:off x="7533349" y="4576478"/>
            <a:ext cx="2659107" cy="12700"/>
          </a:xfrm>
          <a:prstGeom prst="bentConnector5">
            <a:avLst>
              <a:gd name="adj1" fmla="val -8597"/>
              <a:gd name="adj2" fmla="val 4964827"/>
              <a:gd name="adj3" fmla="val 1085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11251A-D663-4758-949C-F111B4D012E3}"/>
              </a:ext>
            </a:extLst>
          </p:cNvPr>
          <p:cNvCxnSpPr>
            <a:cxnSpLocks/>
          </p:cNvCxnSpPr>
          <p:nvPr/>
        </p:nvCxnSpPr>
        <p:spPr>
          <a:xfrm>
            <a:off x="5481472" y="3772008"/>
            <a:ext cx="0" cy="755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3A351C-1785-43FC-9805-73D2FD1C2232}"/>
              </a:ext>
            </a:extLst>
          </p:cNvPr>
          <p:cNvSpPr/>
          <p:nvPr/>
        </p:nvSpPr>
        <p:spPr>
          <a:xfrm>
            <a:off x="6029584" y="4288633"/>
            <a:ext cx="1146942" cy="492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bank(idx)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79B457-5DB9-40DF-BDD6-2D7B22EB0BC3}"/>
              </a:ext>
            </a:extLst>
          </p:cNvPr>
          <p:cNvCxnSpPr>
            <a:cxnSpLocks/>
          </p:cNvCxnSpPr>
          <p:nvPr/>
        </p:nvCxnSpPr>
        <p:spPr>
          <a:xfrm>
            <a:off x="7184208" y="4413268"/>
            <a:ext cx="349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0C189D-BB54-4F32-A3F6-04C834ABFA7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65041" y="4527730"/>
            <a:ext cx="864543" cy="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2D75E9-06B9-427A-A2DC-B3141EEC89E6}"/>
              </a:ext>
            </a:extLst>
          </p:cNvPr>
          <p:cNvSpPr/>
          <p:nvPr/>
        </p:nvSpPr>
        <p:spPr>
          <a:xfrm>
            <a:off x="5233597" y="3323273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52F0C1-A94A-4D20-AB61-6BC43ABF93A3}"/>
              </a:ext>
            </a:extLst>
          </p:cNvPr>
          <p:cNvSpPr txBox="1"/>
          <p:nvPr/>
        </p:nvSpPr>
        <p:spPr>
          <a:xfrm>
            <a:off x="736600" y="29337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index if </a:t>
            </a:r>
            <a:r>
              <a:rPr lang="en-US" dirty="0" err="1"/>
              <a:t>div_done_buf</a:t>
            </a:r>
            <a:r>
              <a:rPr lang="en-US"/>
              <a:t>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9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78F8-A778-41EB-A56E-B7A29B28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785" y="724354"/>
            <a:ext cx="3592286" cy="794204"/>
          </a:xfrm>
        </p:spPr>
        <p:txBody>
          <a:bodyPr/>
          <a:lstStyle/>
          <a:p>
            <a:r>
              <a:rPr lang="en-US" dirty="0"/>
              <a:t>Clap Detector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BDD6C-5F5C-4CE1-82DC-7E983F3F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1690688"/>
            <a:ext cx="8686800" cy="28098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120EB74-F7DE-4D1C-9D12-BFE2E73215D1}"/>
              </a:ext>
            </a:extLst>
          </p:cNvPr>
          <p:cNvSpPr/>
          <p:nvPr/>
        </p:nvSpPr>
        <p:spPr>
          <a:xfrm>
            <a:off x="3389210" y="2984044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00D3AE-B8A3-4078-80C6-B4346934F716}"/>
              </a:ext>
            </a:extLst>
          </p:cNvPr>
          <p:cNvSpPr/>
          <p:nvPr/>
        </p:nvSpPr>
        <p:spPr>
          <a:xfrm>
            <a:off x="4183867" y="2984045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691337-D460-43E4-9065-89F27AC5B496}"/>
              </a:ext>
            </a:extLst>
          </p:cNvPr>
          <p:cNvSpPr/>
          <p:nvPr/>
        </p:nvSpPr>
        <p:spPr>
          <a:xfrm>
            <a:off x="4924096" y="2984046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43592D-F448-4CE6-A365-576A112BA78E}"/>
              </a:ext>
            </a:extLst>
          </p:cNvPr>
          <p:cNvSpPr/>
          <p:nvPr/>
        </p:nvSpPr>
        <p:spPr>
          <a:xfrm>
            <a:off x="6850866" y="2984044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0C220B-3F1E-4C55-A0B2-A38B043D07EB}"/>
              </a:ext>
            </a:extLst>
          </p:cNvPr>
          <p:cNvSpPr/>
          <p:nvPr/>
        </p:nvSpPr>
        <p:spPr>
          <a:xfrm>
            <a:off x="7474074" y="2984043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1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B5F4-5CF4-4CA1-B1DE-49722ADE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37155" cy="1325563"/>
          </a:xfrm>
        </p:spPr>
        <p:txBody>
          <a:bodyPr/>
          <a:lstStyle/>
          <a:p>
            <a:r>
              <a:rPr lang="en-US" dirty="0"/>
              <a:t>Display Logic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259E57-372C-4753-AA71-68D98BD8C68B}"/>
              </a:ext>
            </a:extLst>
          </p:cNvPr>
          <p:cNvSpPr/>
          <p:nvPr/>
        </p:nvSpPr>
        <p:spPr>
          <a:xfrm>
            <a:off x="3224990" y="3436880"/>
            <a:ext cx="1363178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Logic</a:t>
            </a:r>
          </a:p>
        </p:txBody>
      </p:sp>
      <p:pic>
        <p:nvPicPr>
          <p:cNvPr id="5" name="Picture 8" descr="Image result for 7 segment display">
            <a:extLst>
              <a:ext uri="{FF2B5EF4-FFF2-40B4-BE49-F238E27FC236}">
                <a16:creationId xmlns:a16="http://schemas.microsoft.com/office/drawing/2014/main" id="{B1E8F938-EBDA-4D25-A545-D8B44850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94" y="4287631"/>
            <a:ext cx="440870" cy="10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B1A164F-CD24-4881-A945-3830A72C183F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588168" y="3824634"/>
            <a:ext cx="374461" cy="46299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led symbol">
            <a:extLst>
              <a:ext uri="{FF2B5EF4-FFF2-40B4-BE49-F238E27FC236}">
                <a16:creationId xmlns:a16="http://schemas.microsoft.com/office/drawing/2014/main" id="{DA7937C9-9EE8-43C7-89EC-C481F1507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5"/>
          <a:stretch/>
        </p:blipFill>
        <p:spPr bwMode="auto">
          <a:xfrm>
            <a:off x="2344182" y="4382427"/>
            <a:ext cx="1087020" cy="8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920CDAF-39E9-45C9-9240-D807F1E54A93}"/>
              </a:ext>
            </a:extLst>
          </p:cNvPr>
          <p:cNvCxnSpPr>
            <a:cxnSpLocks/>
            <a:stCxn id="4" idx="1"/>
            <a:endCxn id="1030" idx="0"/>
          </p:cNvCxnSpPr>
          <p:nvPr/>
        </p:nvCxnSpPr>
        <p:spPr>
          <a:xfrm rot="10800000" flipV="1">
            <a:off x="2887692" y="3824633"/>
            <a:ext cx="337298" cy="55779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8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Bp5S1DHUVRlySsp3ptVnaGeKnaC_j6EoTvr1gooIZ81i1wk3xUbek0L_CfBqgftfpIy5gHSw3iiu7LWfvaZjWFUAgzqh_NAS6Md5MMhHgILf97Hr_PQin8iei1qeBS5oO0_VzX_CjoU">
            <a:extLst>
              <a:ext uri="{FF2B5EF4-FFF2-40B4-BE49-F238E27FC236}">
                <a16:creationId xmlns:a16="http://schemas.microsoft.com/office/drawing/2014/main" id="{320C1C8B-15D0-4549-B4DE-49723ADF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533400"/>
            <a:ext cx="6624579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6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268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Clap State machine</vt:lpstr>
      <vt:lpstr>PowerPoint Presentation</vt:lpstr>
      <vt:lpstr>CheckPattern overall arch</vt:lpstr>
      <vt:lpstr>min_not_zero arch</vt:lpstr>
      <vt:lpstr>div_by_min</vt:lpstr>
      <vt:lpstr>Clap Detector</vt:lpstr>
      <vt:lpstr>Display Logic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Wolfe</dc:creator>
  <cp:lastModifiedBy>Philip Wolfe</cp:lastModifiedBy>
  <cp:revision>10</cp:revision>
  <dcterms:created xsi:type="dcterms:W3CDTF">2017-11-09T04:48:33Z</dcterms:created>
  <dcterms:modified xsi:type="dcterms:W3CDTF">2017-11-30T05:14:38Z</dcterms:modified>
</cp:coreProperties>
</file>