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4" r:id="rId3"/>
    <p:sldId id="262" r:id="rId4"/>
    <p:sldId id="314" r:id="rId5"/>
    <p:sldId id="274" r:id="rId6"/>
    <p:sldId id="302" r:id="rId7"/>
    <p:sldId id="303" r:id="rId8"/>
    <p:sldId id="299" r:id="rId9"/>
    <p:sldId id="300" r:id="rId10"/>
    <p:sldId id="301" r:id="rId11"/>
    <p:sldId id="307" r:id="rId12"/>
    <p:sldId id="308" r:id="rId13"/>
    <p:sldId id="309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54EBE-53A3-4EC4-B4EB-90E7956289F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26E4F-D451-4A2A-A8A0-731FE5F1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A050-16D2-4FA7-A64B-8DEF4D282F6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4970-1536-4D2E-9CF6-543E6D3DF487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A551-CFCE-41F4-BE4D-F56B4D66117D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4AF-ABD1-4D62-96A9-CD8C5A8C7887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964-F58D-44FF-9602-9DA2CD90105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3AC7-8515-4E93-97F0-9096C4E0B4F3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06FE-E877-4A1D-820C-52BCA1E83AAE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7246-A660-4D30-9F50-75F230497DF0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9BBF-5789-478A-8DB4-ED9A0CC623B5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07F8-725B-4C0F-A2F3-2B95CF39E1CF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6FD-516C-4E33-A424-501B67A70FCB}" type="datetime1">
              <a:rPr lang="en-US" smtClean="0"/>
              <a:t>10/14/2019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6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0A998F-EA69-4E00-8E84-ADB1651D30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C0A92F-D706-4ED9-B2FC-CA00D2FCA423}" type="datetime1">
              <a:rPr lang="en-US" smtClean="0"/>
              <a:t>10/14/2019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Techniques for Building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</a:t>
            </a:r>
            <a:r>
              <a:rPr lang="en-US" dirty="0" smtClean="0"/>
              <a:t>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methods to develop test cases </a:t>
            </a:r>
          </a:p>
          <a:p>
            <a:r>
              <a:rPr lang="en-US" dirty="0" smtClean="0"/>
              <a:t>Increases testing time</a:t>
            </a:r>
          </a:p>
          <a:p>
            <a:pPr lvl="1"/>
            <a:r>
              <a:rPr lang="en-US" dirty="0" smtClean="0"/>
              <a:t>Automation makes this less of an issue</a:t>
            </a:r>
          </a:p>
          <a:p>
            <a:r>
              <a:rPr lang="en-US" dirty="0" smtClean="0"/>
              <a:t>The more test cases you run the more confident you will be in your code</a:t>
            </a:r>
          </a:p>
          <a:p>
            <a:pPr lvl="1"/>
            <a:r>
              <a:rPr lang="en-US" dirty="0" smtClean="0"/>
              <a:t>It can be easy to miss the one odd case that can cause an error</a:t>
            </a:r>
          </a:p>
          <a:p>
            <a:pPr lvl="1"/>
            <a:r>
              <a:rPr lang="en-US" dirty="0" smtClean="0"/>
              <a:t>We can only know our code is correct if we try every possible input</a:t>
            </a:r>
          </a:p>
          <a:p>
            <a:r>
              <a:rPr lang="en-US" dirty="0" smtClean="0"/>
              <a:t>How to handle errors of omissions?</a:t>
            </a:r>
          </a:p>
          <a:p>
            <a:r>
              <a:rPr lang="en-US" dirty="0" smtClean="0"/>
              <a:t>How to build more confidence in the code?</a:t>
            </a:r>
          </a:p>
          <a:p>
            <a:pPr lvl="1"/>
            <a:r>
              <a:rPr lang="en-US" dirty="0" smtClean="0"/>
              <a:t>Code Reviews aka Component Inspections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Reviewing the source code in a formal meeting</a:t>
            </a:r>
          </a:p>
          <a:p>
            <a:r>
              <a:rPr lang="en-US" dirty="0" smtClean="0"/>
              <a:t>Conducted by team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Author of the component</a:t>
            </a:r>
          </a:p>
          <a:p>
            <a:pPr lvl="1"/>
            <a:r>
              <a:rPr lang="en-US" dirty="0" smtClean="0"/>
              <a:t>Moderator</a:t>
            </a:r>
          </a:p>
          <a:p>
            <a:pPr lvl="1"/>
            <a:r>
              <a:rPr lang="en-US" dirty="0" smtClean="0"/>
              <a:t>Additional reviewers</a:t>
            </a:r>
          </a:p>
          <a:p>
            <a:r>
              <a:rPr lang="en-US" dirty="0" smtClean="0"/>
              <a:t>Time consuming process</a:t>
            </a:r>
          </a:p>
          <a:p>
            <a:r>
              <a:rPr lang="en-US" dirty="0" smtClean="0"/>
              <a:t>Has been shown to usually be more effective than regular testing</a:t>
            </a:r>
          </a:p>
          <a:p>
            <a:pPr lvl="1"/>
            <a:r>
              <a:rPr lang="en-US" dirty="0" smtClean="0"/>
              <a:t>Is not a replacement for testing, just an additional tool</a:t>
            </a:r>
          </a:p>
          <a:p>
            <a:r>
              <a:rPr lang="en-US" dirty="0" smtClean="0"/>
              <a:t>Greatly depends on the quality of the team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Author briefly presents purpose and scope of the component</a:t>
            </a:r>
          </a:p>
          <a:p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Reviewers become familiar with the implementation</a:t>
            </a:r>
          </a:p>
          <a:p>
            <a:r>
              <a:rPr lang="en-US" dirty="0" smtClean="0"/>
              <a:t>Inspection Meeting</a:t>
            </a:r>
          </a:p>
          <a:p>
            <a:pPr lvl="1"/>
            <a:r>
              <a:rPr lang="en-US" dirty="0" smtClean="0"/>
              <a:t>Step through the code</a:t>
            </a:r>
          </a:p>
          <a:p>
            <a:pPr lvl="2"/>
            <a:r>
              <a:rPr lang="en-US" dirty="0" smtClean="0"/>
              <a:t>Team raises potential issues</a:t>
            </a:r>
          </a:p>
          <a:p>
            <a:pPr lvl="3"/>
            <a:r>
              <a:rPr lang="en-US" dirty="0" smtClean="0"/>
              <a:t>Can be faults, best practice violations, or design concerns</a:t>
            </a:r>
          </a:p>
          <a:p>
            <a:pPr lvl="3"/>
            <a:r>
              <a:rPr lang="en-US" dirty="0" smtClean="0"/>
              <a:t>Can be more elegant or efficient code suggestions</a:t>
            </a:r>
          </a:p>
          <a:p>
            <a:pPr lvl="2"/>
            <a:r>
              <a:rPr lang="en-US" dirty="0" smtClean="0"/>
              <a:t>Don’t try to fix faults yet, just identify</a:t>
            </a:r>
          </a:p>
          <a:p>
            <a:r>
              <a:rPr lang="en-US" dirty="0" smtClean="0"/>
              <a:t>Rework</a:t>
            </a:r>
          </a:p>
          <a:p>
            <a:pPr lvl="1"/>
            <a:r>
              <a:rPr lang="en-US" dirty="0" smtClean="0"/>
              <a:t>Author revises based on the faults found</a:t>
            </a:r>
          </a:p>
          <a:p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Moderator checks on quality of rework and decides in the component needs re-inspected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class, specify contracts, but don’t write code yet</a:t>
            </a:r>
          </a:p>
          <a:p>
            <a:r>
              <a:rPr lang="en-US" dirty="0" smtClean="0"/>
              <a:t>Write test cases (if using TDD)</a:t>
            </a:r>
          </a:p>
          <a:p>
            <a:r>
              <a:rPr lang="en-US" dirty="0" smtClean="0"/>
              <a:t>Write your code</a:t>
            </a:r>
          </a:p>
          <a:p>
            <a:r>
              <a:rPr lang="en-US" dirty="0" smtClean="0"/>
              <a:t>Write test cases (if not using TDD)</a:t>
            </a:r>
          </a:p>
          <a:p>
            <a:r>
              <a:rPr lang="en-US" dirty="0" smtClean="0"/>
              <a:t>Run all automated tests</a:t>
            </a:r>
          </a:p>
          <a:p>
            <a:pPr lvl="1"/>
            <a:r>
              <a:rPr lang="en-US" dirty="0" smtClean="0"/>
              <a:t>Debug and fix any faults</a:t>
            </a:r>
          </a:p>
          <a:p>
            <a:pPr lvl="1"/>
            <a:r>
              <a:rPr lang="en-US" dirty="0" smtClean="0"/>
              <a:t>Loop until all tests pass</a:t>
            </a:r>
          </a:p>
          <a:p>
            <a:r>
              <a:rPr lang="en-US" dirty="0" smtClean="0"/>
              <a:t>Perform Code Review</a:t>
            </a:r>
          </a:p>
          <a:p>
            <a:r>
              <a:rPr lang="en-US" dirty="0" smtClean="0"/>
              <a:t>Fix faults and design issues</a:t>
            </a:r>
          </a:p>
          <a:p>
            <a:r>
              <a:rPr lang="en-US" dirty="0"/>
              <a:t>Run all automated tests</a:t>
            </a:r>
          </a:p>
          <a:p>
            <a:pPr lvl="1"/>
            <a:r>
              <a:rPr lang="en-US" dirty="0"/>
              <a:t>Debug and fix any faults</a:t>
            </a:r>
          </a:p>
          <a:p>
            <a:pPr lvl="1"/>
            <a:r>
              <a:rPr lang="en-US" dirty="0"/>
              <a:t>Loop until all tests pass</a:t>
            </a:r>
          </a:p>
          <a:p>
            <a:r>
              <a:rPr lang="en-US" dirty="0" smtClean="0"/>
              <a:t>Code Review follow up if necessary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108"/>
            <a:ext cx="4777946" cy="528869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private void </a:t>
            </a:r>
            <a:r>
              <a:rPr lang="en-US" sz="1400" dirty="0" err="1"/>
              <a:t>calcRate</a:t>
            </a:r>
            <a:r>
              <a:rPr lang="en-US" sz="1400" dirty="0" smtClean="0"/>
              <a:t>(){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if(years &gt;= MIN_YEARS &amp;&amp; years &lt; MAX_YEARS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GOODRATEADD;</a:t>
            </a:r>
          </a:p>
          <a:p>
            <a:pPr marL="114300" indent="0">
              <a:buNone/>
            </a:pPr>
            <a:r>
              <a:rPr lang="en-US" sz="1400" dirty="0"/>
              <a:t>        }</a:t>
            </a:r>
          </a:p>
          <a:p>
            <a:pPr marL="114300" indent="0">
              <a:buNone/>
            </a:pPr>
            <a:r>
              <a:rPr lang="en-US" sz="1400" dirty="0"/>
              <a:t>        else if(years == </a:t>
            </a:r>
            <a:r>
              <a:rPr lang="en-US" sz="1400" dirty="0" smtClean="0"/>
              <a:t>MAX_YEARS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NORMALRATEADD;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if(</a:t>
            </a:r>
            <a:r>
              <a:rPr lang="en-US" sz="1400" dirty="0" err="1"/>
              <a:t>customer.getCreditScore</a:t>
            </a:r>
            <a:r>
              <a:rPr lang="en-US" sz="1400" dirty="0"/>
              <a:t>() &lt; BADCREDIT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VERYBADRATEADD;</a:t>
            </a:r>
          </a:p>
          <a:p>
            <a:pPr marL="114300" indent="0">
              <a:buNone/>
            </a:pPr>
            <a:r>
              <a:rPr lang="en-US" sz="1400" dirty="0"/>
              <a:t>        }</a:t>
            </a:r>
          </a:p>
          <a:p>
            <a:pPr marL="114300" indent="0">
              <a:buNone/>
            </a:pPr>
            <a:r>
              <a:rPr lang="en-US" sz="1400" dirty="0"/>
              <a:t>        else if(</a:t>
            </a:r>
            <a:r>
              <a:rPr lang="en-US" sz="1400" dirty="0" err="1"/>
              <a:t>customer.getCreditScore</a:t>
            </a:r>
            <a:r>
              <a:rPr lang="en-US" sz="1400" dirty="0"/>
              <a:t>() &lt; FAIRCREDIT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BADRATEADD;</a:t>
            </a:r>
          </a:p>
          <a:p>
            <a:pPr marL="114300" indent="0">
              <a:buNone/>
            </a:pPr>
            <a:r>
              <a:rPr lang="en-US" sz="1400" dirty="0"/>
              <a:t>        }</a:t>
            </a:r>
          </a:p>
          <a:p>
            <a:pPr marL="114300" indent="0">
              <a:buNone/>
            </a:pPr>
            <a:r>
              <a:rPr lang="en-US" sz="1400" dirty="0"/>
              <a:t>        else if(</a:t>
            </a:r>
            <a:r>
              <a:rPr lang="en-US" sz="1400" dirty="0" err="1"/>
              <a:t>customer.getCreditScore</a:t>
            </a:r>
            <a:r>
              <a:rPr lang="en-US" sz="1400" dirty="0"/>
              <a:t>() &lt; GOODCREDIT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NORMALRATEADD;</a:t>
            </a:r>
          </a:p>
          <a:p>
            <a:pPr marL="114300" indent="0">
              <a:buNone/>
            </a:pPr>
            <a:r>
              <a:rPr lang="en-US" sz="1400" dirty="0"/>
              <a:t>        }</a:t>
            </a:r>
          </a:p>
          <a:p>
            <a:pPr marL="114300" indent="0">
              <a:buNone/>
            </a:pPr>
            <a:r>
              <a:rPr lang="en-US" sz="1400" dirty="0"/>
              <a:t>        else if(</a:t>
            </a:r>
            <a:r>
              <a:rPr lang="en-US" sz="1400" dirty="0" err="1"/>
              <a:t>customer.getCreditScore</a:t>
            </a:r>
            <a:r>
              <a:rPr lang="en-US" sz="1400" dirty="0"/>
              <a:t>() &lt; GREATCREDIT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GOODRATEADD;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if(</a:t>
            </a:r>
            <a:r>
              <a:rPr lang="en-US" sz="1400" dirty="0" err="1"/>
              <a:t>percentDown</a:t>
            </a:r>
            <a:r>
              <a:rPr lang="en-US" sz="1400" dirty="0"/>
              <a:t> &lt; PREFERRED_PERCENT_DOWN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interestRate</a:t>
            </a:r>
            <a:r>
              <a:rPr lang="en-US" sz="1400" dirty="0"/>
              <a:t> += GOODRATEADD;</a:t>
            </a:r>
          </a:p>
          <a:p>
            <a:pPr marL="114300" indent="0">
              <a:buNone/>
            </a:pPr>
            <a:r>
              <a:rPr lang="en-US" sz="1400" dirty="0"/>
              <a:t>        }</a:t>
            </a:r>
          </a:p>
          <a:p>
            <a:pPr marL="114300" indent="0">
              <a:buNone/>
            </a:pPr>
            <a:r>
              <a:rPr lang="en-US" sz="1400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7546" y="1112108"/>
            <a:ext cx="443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MIN_YEARS = 15</a:t>
            </a:r>
          </a:p>
          <a:p>
            <a:r>
              <a:rPr lang="en-US" dirty="0" smtClean="0"/>
              <a:t>MAX_YEARS = 30</a:t>
            </a:r>
          </a:p>
          <a:p>
            <a:r>
              <a:rPr lang="en-US" dirty="0" smtClean="0"/>
              <a:t>PREFERRED_PERCENT_DOWN </a:t>
            </a:r>
            <a:r>
              <a:rPr lang="en-US" dirty="0"/>
              <a:t>= .2;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BADCREDIT </a:t>
            </a:r>
            <a:r>
              <a:rPr lang="en-US" dirty="0"/>
              <a:t>= 500;</a:t>
            </a:r>
          </a:p>
          <a:p>
            <a:r>
              <a:rPr lang="en-US" dirty="0" smtClean="0"/>
              <a:t>FAIRCREDIT </a:t>
            </a:r>
            <a:r>
              <a:rPr lang="en-US" dirty="0"/>
              <a:t>= 600;</a:t>
            </a:r>
          </a:p>
          <a:p>
            <a:r>
              <a:rPr lang="en-US" dirty="0" smtClean="0"/>
              <a:t>GOODCREDIT </a:t>
            </a:r>
            <a:r>
              <a:rPr lang="en-US" dirty="0"/>
              <a:t>= 700;</a:t>
            </a:r>
          </a:p>
          <a:p>
            <a:r>
              <a:rPr lang="en-US" dirty="0" smtClean="0"/>
              <a:t>GREATCREDIT </a:t>
            </a:r>
            <a:r>
              <a:rPr lang="en-US" dirty="0"/>
              <a:t>= 750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double BASERATE = .025;</a:t>
            </a:r>
          </a:p>
          <a:p>
            <a:r>
              <a:rPr lang="en-US" dirty="0"/>
              <a:t>    double GOODRATEADD = .005;</a:t>
            </a:r>
          </a:p>
          <a:p>
            <a:r>
              <a:rPr lang="en-US" dirty="0"/>
              <a:t>    double NORMALRATEADD = .01;</a:t>
            </a:r>
          </a:p>
          <a:p>
            <a:r>
              <a:rPr lang="en-US" dirty="0"/>
              <a:t>    double BADRATEADD = .05;</a:t>
            </a:r>
          </a:p>
          <a:p>
            <a:r>
              <a:rPr lang="en-US"/>
              <a:t>    double VERYBADRATEADD = .1;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the basics of testing</a:t>
            </a:r>
          </a:p>
          <a:p>
            <a:r>
              <a:rPr lang="en-US" dirty="0" smtClean="0"/>
              <a:t>We’ve learned how to automate testing with Junit</a:t>
            </a:r>
          </a:p>
          <a:p>
            <a:r>
              <a:rPr lang="en-US" dirty="0" smtClean="0"/>
              <a:t>Now we need to learn how to pick good test cases</a:t>
            </a:r>
          </a:p>
          <a:p>
            <a:pPr lvl="1"/>
            <a:r>
              <a:rPr lang="en-US" dirty="0" smtClean="0"/>
              <a:t>Can’t test all possible input</a:t>
            </a:r>
          </a:p>
          <a:p>
            <a:pPr lvl="1"/>
            <a:r>
              <a:rPr lang="en-US" dirty="0" smtClean="0"/>
              <a:t>Earlier we just had some basic rules</a:t>
            </a:r>
          </a:p>
          <a:p>
            <a:pPr lvl="1"/>
            <a:r>
              <a:rPr lang="en-US" dirty="0" smtClean="0"/>
              <a:t>Pick challenging cases, boundary cases,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With more difficult test components this can be tough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Blackbox</a:t>
            </a:r>
            <a:r>
              <a:rPr lang="en-US" dirty="0" smtClean="0"/>
              <a:t> vs </a:t>
            </a:r>
            <a:r>
              <a:rPr lang="en-US" dirty="0" err="1" smtClean="0"/>
              <a:t>Whitebox</a:t>
            </a:r>
            <a:r>
              <a:rPr lang="en-US" dirty="0" smtClean="0"/>
              <a:t>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Focus on the input and output behavior</a:t>
            </a:r>
          </a:p>
          <a:p>
            <a:pPr lvl="1"/>
            <a:r>
              <a:rPr lang="en-US" dirty="0" smtClean="0"/>
              <a:t>Ignore internal details or structure of the component</a:t>
            </a:r>
          </a:p>
          <a:p>
            <a:pPr lvl="1"/>
            <a:r>
              <a:rPr lang="en-US" dirty="0" smtClean="0"/>
              <a:t>Use the contracts to create our test plans</a:t>
            </a:r>
          </a:p>
          <a:p>
            <a:pPr lvl="1"/>
            <a:r>
              <a:rPr lang="en-US" dirty="0" smtClean="0"/>
              <a:t>Test cases don’t change if the implementation changes</a:t>
            </a:r>
          </a:p>
          <a:p>
            <a:r>
              <a:rPr lang="en-US" dirty="0" err="1" smtClean="0"/>
              <a:t>Whitebox</a:t>
            </a:r>
            <a:endParaRPr lang="en-US" dirty="0" smtClean="0"/>
          </a:p>
          <a:p>
            <a:pPr lvl="1"/>
            <a:r>
              <a:rPr lang="en-US" dirty="0" smtClean="0"/>
              <a:t>Focuses on internal structure of the component.</a:t>
            </a:r>
          </a:p>
          <a:p>
            <a:pPr lvl="1"/>
            <a:r>
              <a:rPr lang="en-US" dirty="0" smtClean="0"/>
              <a:t>Every state of the object and interactions are also tested</a:t>
            </a:r>
          </a:p>
          <a:p>
            <a:pPr lvl="1"/>
            <a:r>
              <a:rPr lang="en-US" dirty="0" smtClean="0"/>
              <a:t>Look at the code while developing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function that takes in a year, and returns true if that year is a leap year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@pre: year &gt;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@post: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((year mod 4 = 0) AND ((year mod 100 &lt;&gt; 0) OR (year mod 400 = 0))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year)</a:t>
            </a:r>
          </a:p>
          <a:p>
            <a:r>
              <a:rPr lang="en-US" dirty="0" smtClean="0"/>
              <a:t>Consider a function that takes in a month and year and returns the number of days in the month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@pre: 1 &lt;= month &lt;= 12 and year &gt;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@post: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 in (1, 3, 5, 7, 8, 10, 12)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 in (4, 6, 9, 11)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(month = 2 and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(year))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29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(month = 2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(year))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test cases would we create?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testing technique</a:t>
            </a:r>
          </a:p>
          <a:p>
            <a:r>
              <a:rPr lang="en-US" dirty="0" smtClean="0"/>
              <a:t>Travel all possible paths in the code at least once</a:t>
            </a:r>
          </a:p>
          <a:p>
            <a:pPr lvl="1"/>
            <a:r>
              <a:rPr lang="en-US" dirty="0" smtClean="0"/>
              <a:t>Have inputs to make every if statement true and false</a:t>
            </a:r>
          </a:p>
          <a:p>
            <a:r>
              <a:rPr lang="en-US" dirty="0" smtClean="0"/>
              <a:t>Start with a UML Activity diagram for the code</a:t>
            </a:r>
          </a:p>
          <a:p>
            <a:pPr lvl="1"/>
            <a:r>
              <a:rPr lang="en-US" dirty="0" smtClean="0"/>
              <a:t>Must use the code written, not our own design</a:t>
            </a:r>
          </a:p>
          <a:p>
            <a:pPr lvl="1"/>
            <a:r>
              <a:rPr lang="en-US" dirty="0" smtClean="0"/>
              <a:t>Nodes are executable blocks of code</a:t>
            </a:r>
          </a:p>
          <a:p>
            <a:pPr lvl="1"/>
            <a:r>
              <a:rPr lang="en-US" dirty="0" smtClean="0"/>
              <a:t>Edges are flow of control</a:t>
            </a:r>
          </a:p>
          <a:p>
            <a:r>
              <a:rPr lang="en-US" dirty="0" smtClean="0"/>
              <a:t>Find inputs that lead down all possible paths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testing will only detect faults that come from exercising a path in the program, not any faults due to omission</a:t>
            </a:r>
          </a:p>
          <a:p>
            <a:pPr lvl="1"/>
            <a:r>
              <a:rPr lang="en-US" dirty="0" smtClean="0"/>
              <a:t>No method is perfect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isLeap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year)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year){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if(year %4 == 0){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if(year % 100 == 0){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if(year % 400 == 0){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return true;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else{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true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daysInMonth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daysInMonth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 == 1 || m == 3 || m == 5 || m == 7 || m==8 ||m == 10 || m ==12){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31;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 == 4 || m == 6 || m == 9 || m == 11){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(m==2){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isLeapYear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29;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}else{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  <a:p>
            <a:pPr lvl="1"/>
            <a:r>
              <a:rPr lang="en-US" dirty="0" smtClean="0"/>
              <a:t>Doesn’t change when the code changes</a:t>
            </a:r>
          </a:p>
          <a:p>
            <a:pPr lvl="1"/>
            <a:r>
              <a:rPr lang="en-US" dirty="0" smtClean="0"/>
              <a:t>Does not guarantee full code coverage, could miss odd exceptions</a:t>
            </a:r>
          </a:p>
          <a:p>
            <a:pPr lvl="1"/>
            <a:r>
              <a:rPr lang="en-US" dirty="0" smtClean="0"/>
              <a:t>Reliant on very clear post conditions to find expected output</a:t>
            </a:r>
          </a:p>
          <a:p>
            <a:pPr lvl="1"/>
            <a:r>
              <a:rPr lang="en-US" dirty="0" smtClean="0"/>
              <a:t>Harder to think of test cases</a:t>
            </a:r>
          </a:p>
          <a:p>
            <a:pPr lvl="2"/>
            <a:r>
              <a:rPr lang="en-US" dirty="0" smtClean="0"/>
              <a:t>Not a set process</a:t>
            </a:r>
          </a:p>
          <a:p>
            <a:pPr lvl="2"/>
            <a:r>
              <a:rPr lang="en-US" dirty="0" smtClean="0"/>
              <a:t>Have to guess at what would have been challenging to code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</a:p>
          <a:p>
            <a:pPr lvl="1"/>
            <a:r>
              <a:rPr lang="en-US" dirty="0" smtClean="0"/>
              <a:t>Covers 100% of the code</a:t>
            </a:r>
          </a:p>
          <a:p>
            <a:pPr lvl="2"/>
            <a:r>
              <a:rPr lang="en-US" dirty="0" smtClean="0"/>
              <a:t>More likely to catch random bugs and exceptions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detect faults that come from exercising a path in the program, not any faults due to </a:t>
            </a:r>
            <a:r>
              <a:rPr lang="en-US" dirty="0" smtClean="0"/>
              <a:t>omission</a:t>
            </a:r>
          </a:p>
          <a:p>
            <a:pPr lvl="1"/>
            <a:r>
              <a:rPr lang="en-US" dirty="0" smtClean="0"/>
              <a:t>Requires viewing the code to create test cases</a:t>
            </a:r>
          </a:p>
          <a:p>
            <a:pPr lvl="2"/>
            <a:r>
              <a:rPr lang="en-US" dirty="0" smtClean="0"/>
              <a:t>Test cases change when the code changes</a:t>
            </a:r>
          </a:p>
          <a:p>
            <a:pPr lvl="1"/>
            <a:r>
              <a:rPr lang="en-US" dirty="0" smtClean="0"/>
              <a:t>Will test code developer wrote to handle challenging cases</a:t>
            </a:r>
          </a:p>
          <a:p>
            <a:pPr lvl="2"/>
            <a:r>
              <a:rPr lang="en-US" dirty="0" smtClean="0"/>
              <a:t>Assuming they wrote that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465</TotalTime>
  <Words>1003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adjacency_theme</vt:lpstr>
      <vt:lpstr>Advanced Techniques for Building Test Plans</vt:lpstr>
      <vt:lpstr>Recall</vt:lpstr>
      <vt:lpstr>Recall: Blackbox vs Whitebox testing </vt:lpstr>
      <vt:lpstr>Blackbox testing</vt:lpstr>
      <vt:lpstr>Path Testing</vt:lpstr>
      <vt:lpstr> boolean isLeap(int year)</vt:lpstr>
      <vt:lpstr>int daysInMonth(int m, int y)</vt:lpstr>
      <vt:lpstr>Comparisons</vt:lpstr>
      <vt:lpstr>Comparisons</vt:lpstr>
      <vt:lpstr>Testing</vt:lpstr>
      <vt:lpstr>Code Reviews</vt:lpstr>
      <vt:lpstr>Code Reviews</vt:lpstr>
      <vt:lpstr>Testing and code review process</vt:lpstr>
      <vt:lpstr>Practice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Kevin Anton Plis</dc:creator>
  <cp:lastModifiedBy>Kevin Anton Plis</cp:lastModifiedBy>
  <cp:revision>47</cp:revision>
  <dcterms:created xsi:type="dcterms:W3CDTF">2016-10-25T19:11:38Z</dcterms:created>
  <dcterms:modified xsi:type="dcterms:W3CDTF">2019-10-14T15:44:27Z</dcterms:modified>
</cp:coreProperties>
</file>