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1"/>
    <p:sldMasterId id="2147483670" r:id="rId2"/>
    <p:sldMasterId id="2147483672" r:id="rId3"/>
    <p:sldMasterId id="2147483958" r:id="rId4"/>
    <p:sldMasterId id="2147483959" r:id="rId5"/>
    <p:sldMasterId id="2147483960" r:id="rId6"/>
    <p:sldMasterId id="2147483961" r:id="rId7"/>
    <p:sldMasterId id="2147483962" r:id="rId8"/>
    <p:sldMasterId id="2147483963" r:id="rId9"/>
    <p:sldMasterId id="2147483964" r:id="rId10"/>
    <p:sldMasterId id="2147483965" r:id="rId11"/>
    <p:sldMasterId id="2147483966" r:id="rId12"/>
    <p:sldMasterId id="2147483967" r:id="rId13"/>
    <p:sldMasterId id="2147483968" r:id="rId14"/>
    <p:sldMasterId id="2147483969" r:id="rId15"/>
    <p:sldMasterId id="2147483970" r:id="rId16"/>
    <p:sldMasterId id="2147483971" r:id="rId17"/>
    <p:sldMasterId id="2147484788" r:id="rId18"/>
  </p:sldMasterIdLst>
  <p:notesMasterIdLst>
    <p:notesMasterId r:id="rId45"/>
  </p:notesMasterIdLst>
  <p:handoutMasterIdLst>
    <p:handoutMasterId r:id="rId46"/>
  </p:handoutMasterIdLst>
  <p:sldIdLst>
    <p:sldId id="448" r:id="rId19"/>
    <p:sldId id="527" r:id="rId20"/>
    <p:sldId id="540" r:id="rId21"/>
    <p:sldId id="532" r:id="rId22"/>
    <p:sldId id="533" r:id="rId23"/>
    <p:sldId id="529" r:id="rId24"/>
    <p:sldId id="534" r:id="rId25"/>
    <p:sldId id="530" r:id="rId26"/>
    <p:sldId id="539" r:id="rId27"/>
    <p:sldId id="554" r:id="rId28"/>
    <p:sldId id="555" r:id="rId29"/>
    <p:sldId id="535" r:id="rId30"/>
    <p:sldId id="536" r:id="rId31"/>
    <p:sldId id="537" r:id="rId32"/>
    <p:sldId id="528" r:id="rId33"/>
    <p:sldId id="531" r:id="rId34"/>
    <p:sldId id="556" r:id="rId35"/>
    <p:sldId id="558" r:id="rId36"/>
    <p:sldId id="542" r:id="rId37"/>
    <p:sldId id="543" r:id="rId38"/>
    <p:sldId id="544" r:id="rId39"/>
    <p:sldId id="545" r:id="rId40"/>
    <p:sldId id="546" r:id="rId41"/>
    <p:sldId id="547" r:id="rId42"/>
    <p:sldId id="548" r:id="rId43"/>
    <p:sldId id="549" r:id="rId44"/>
  </p:sldIdLst>
  <p:sldSz cx="9144000" cy="6858000" type="screen4x3"/>
  <p:notesSz cx="7315200" cy="96012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7A7A7"/>
    <a:srgbClr val="9BFFC8"/>
    <a:srgbClr val="FF9797"/>
    <a:srgbClr val="99FF66"/>
    <a:srgbClr val="66FF66"/>
    <a:srgbClr val="FF9933"/>
    <a:srgbClr val="66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92" autoAdjust="0"/>
    <p:restoredTop sz="75905" autoAdjust="0"/>
  </p:normalViewPr>
  <p:slideViewPr>
    <p:cSldViewPr>
      <p:cViewPr varScale="1">
        <p:scale>
          <a:sx n="70" d="100"/>
          <a:sy n="70" d="100"/>
        </p:scale>
        <p:origin x="58" y="403"/>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116"/>
    </p:cViewPr>
  </p:sorter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slide" Target="slides/slide21.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1.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handoutMaster" Target="handoutMasters/handoutMaster1.xml"/><Relationship Id="rId20" Type="http://schemas.openxmlformats.org/officeDocument/2006/relationships/slide" Target="slides/slide2.xml"/><Relationship Id="rId41"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3180" tIns="46590" rIns="93180" bIns="46590" numCol="1" anchor="t" anchorCtr="0" compatLnSpc="1">
            <a:prstTxWarp prst="textNoShape">
              <a:avLst/>
            </a:prstTxWarp>
          </a:bodyPr>
          <a:lstStyle>
            <a:lvl1pPr defTabSz="931863"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3180" tIns="46590" rIns="93180" bIns="46590" numCol="1" anchor="t" anchorCtr="0" compatLnSpc="1">
            <a:prstTxWarp prst="textNoShape">
              <a:avLst/>
            </a:prstTxWarp>
          </a:bodyPr>
          <a:lstStyle>
            <a:lvl1pPr algn="r" defTabSz="931863" eaLnBrk="1" hangingPunct="1">
              <a:defRPr sz="120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3180" tIns="46590" rIns="93180" bIns="46590" numCol="1" anchor="b" anchorCtr="0" compatLnSpc="1">
            <a:prstTxWarp prst="textNoShape">
              <a:avLst/>
            </a:prstTxWarp>
          </a:bodyPr>
          <a:lstStyle>
            <a:lvl1pPr defTabSz="931863"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3180" tIns="46590" rIns="93180" bIns="46590" numCol="1" anchor="b" anchorCtr="0" compatLnSpc="1">
            <a:prstTxWarp prst="textNoShape">
              <a:avLst/>
            </a:prstTxWarp>
          </a:bodyPr>
          <a:lstStyle>
            <a:lvl1pPr algn="r" defTabSz="931863" eaLnBrk="1" hangingPunct="1">
              <a:defRPr sz="1200">
                <a:latin typeface="Arial" panose="020B0604020202020204" pitchFamily="34" charset="0"/>
              </a:defRPr>
            </a:lvl1pPr>
          </a:lstStyle>
          <a:p>
            <a:pPr>
              <a:defRPr/>
            </a:pPr>
            <a:fld id="{7E8A2B57-62EC-4BAE-9A84-C6712FC37006}" type="slidenum">
              <a:rPr lang="en-US"/>
              <a:pPr>
                <a:defRPr/>
              </a:pPr>
              <a:t>‹#›</a:t>
            </a:fld>
            <a:endParaRPr lang="en-US"/>
          </a:p>
        </p:txBody>
      </p:sp>
    </p:spTree>
    <p:extLst>
      <p:ext uri="{BB962C8B-B14F-4D97-AF65-F5344CB8AC3E}">
        <p14:creationId xmlns:p14="http://schemas.microsoft.com/office/powerpoint/2010/main" val="7622549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D44400E7-0945-463B-854C-2C4C8A80AD69}" type="datetimeFigureOut">
              <a:rPr lang="en-US"/>
              <a:pPr>
                <a:defRPr/>
              </a:pPr>
              <a:t>8/21/2019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2C66AB41-2DBD-467C-A47B-3DF4A503E9BF}" type="slidenum">
              <a:rPr lang="en-US"/>
              <a:pPr>
                <a:defRPr/>
              </a:pPr>
              <a:t>‹#›</a:t>
            </a:fld>
            <a:endParaRPr lang="en-US"/>
          </a:p>
        </p:txBody>
      </p:sp>
    </p:spTree>
    <p:extLst>
      <p:ext uri="{BB962C8B-B14F-4D97-AF65-F5344CB8AC3E}">
        <p14:creationId xmlns:p14="http://schemas.microsoft.com/office/powerpoint/2010/main" val="37009891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E62D02B-A39D-4D7F-82FC-832C5CE9C190}" type="slidenum">
              <a:rPr lang="en-US" altLang="en-US" smtClean="0"/>
              <a:pPr/>
              <a:t>1</a:t>
            </a:fld>
            <a:endParaRPr lang="en-US" altLang="en-US" smtClean="0"/>
          </a:p>
        </p:txBody>
      </p:sp>
    </p:spTree>
    <p:extLst>
      <p:ext uri="{BB962C8B-B14F-4D97-AF65-F5344CB8AC3E}">
        <p14:creationId xmlns:p14="http://schemas.microsoft.com/office/powerpoint/2010/main" val="2821957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SoC</a:t>
            </a:r>
            <a:r>
              <a:rPr lang="en-US" dirty="0" smtClean="0"/>
              <a:t>: if one role changes, and there is only one module that plays that role,</a:t>
            </a:r>
            <a:r>
              <a:rPr lang="en-US" baseline="0" dirty="0" smtClean="0"/>
              <a:t> its only one place to make the change. Command line to GUI</a:t>
            </a:r>
          </a:p>
          <a:p>
            <a:r>
              <a:rPr lang="en-US" baseline="0" dirty="0" smtClean="0"/>
              <a:t>A well designed system is easier to build off of to add new functionality.</a:t>
            </a:r>
          </a:p>
          <a:p>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18</a:t>
            </a:fld>
            <a:endParaRPr lang="en-US"/>
          </a:p>
        </p:txBody>
      </p:sp>
    </p:spTree>
    <p:extLst>
      <p:ext uri="{BB962C8B-B14F-4D97-AF65-F5344CB8AC3E}">
        <p14:creationId xmlns:p14="http://schemas.microsoft.com/office/powerpoint/2010/main" val="1782193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Programming languages come and go, its why we don’t teach a ton of technical stuff,</a:t>
            </a:r>
            <a:r>
              <a:rPr lang="en-US" baseline="0" dirty="0" smtClean="0"/>
              <a:t> it changes too quickly. Visual Fox Pro project</a:t>
            </a:r>
          </a:p>
          <a:p>
            <a:r>
              <a:rPr lang="en-US" baseline="0" dirty="0" smtClean="0"/>
              <a:t>Clear Doc: If someone doesn’t know what your code does, they’ll delete it and break the system.</a:t>
            </a:r>
          </a:p>
          <a:p>
            <a:r>
              <a:rPr lang="en-US" dirty="0" smtClean="0"/>
              <a:t>Implementation details change. Vectors aren’t used in Java anymore</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22</a:t>
            </a:fld>
            <a:endParaRPr lang="en-US"/>
          </a:p>
        </p:txBody>
      </p:sp>
    </p:spTree>
    <p:extLst>
      <p:ext uri="{BB962C8B-B14F-4D97-AF65-F5344CB8AC3E}">
        <p14:creationId xmlns:p14="http://schemas.microsoft.com/office/powerpoint/2010/main" val="388229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Bad habits:</a:t>
            </a:r>
            <a:r>
              <a:rPr lang="en-US" baseline="0" dirty="0" smtClean="0"/>
              <a:t> no comments, poor design, code first ask Qs later, no testing, making assumptions, user interaction at all levels</a:t>
            </a:r>
          </a:p>
          <a:p>
            <a:r>
              <a:rPr lang="en-US" baseline="0" dirty="0" smtClean="0"/>
              <a:t>Real world requires: collaboration with others, better design, very little time spent on writing code itself.</a:t>
            </a:r>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3</a:t>
            </a:fld>
            <a:endParaRPr lang="en-US"/>
          </a:p>
        </p:txBody>
      </p:sp>
    </p:spTree>
    <p:extLst>
      <p:ext uri="{BB962C8B-B14F-4D97-AF65-F5344CB8AC3E}">
        <p14:creationId xmlns:p14="http://schemas.microsoft.com/office/powerpoint/2010/main" val="2465281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a:t>
            </a:r>
          </a:p>
          <a:p>
            <a:r>
              <a:rPr lang="en-US" dirty="0" smtClean="0"/>
              <a:t>Customer changes requirements</a:t>
            </a:r>
          </a:p>
          <a:p>
            <a:r>
              <a:rPr lang="en-US" dirty="0" smtClean="0"/>
              <a:t>Add more functionality</a:t>
            </a:r>
          </a:p>
          <a:p>
            <a:r>
              <a:rPr lang="en-US" dirty="0" smtClean="0"/>
              <a:t>Port to another OS or to mobile</a:t>
            </a:r>
          </a:p>
          <a:p>
            <a:r>
              <a:rPr lang="en-US" dirty="0" smtClean="0"/>
              <a:t>Market</a:t>
            </a:r>
            <a:r>
              <a:rPr lang="en-US" baseline="0" dirty="0" smtClean="0"/>
              <a:t> changes (new competitor, </a:t>
            </a:r>
            <a:r>
              <a:rPr lang="en-US" baseline="0" dirty="0" err="1" smtClean="0"/>
              <a:t>etc</a:t>
            </a:r>
            <a:r>
              <a:rPr lang="en-US" baseline="0" dirty="0" smtClean="0"/>
              <a:t>)</a:t>
            </a:r>
          </a:p>
          <a:p>
            <a:r>
              <a:rPr lang="en-US" baseline="0" dirty="0" smtClean="0"/>
              <a:t>I won’t change requirements on you mid assignment, but I will between assignments</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4</a:t>
            </a:fld>
            <a:endParaRPr lang="en-US"/>
          </a:p>
        </p:txBody>
      </p:sp>
    </p:spTree>
    <p:extLst>
      <p:ext uri="{BB962C8B-B14F-4D97-AF65-F5344CB8AC3E}">
        <p14:creationId xmlns:p14="http://schemas.microsoft.com/office/powerpoint/2010/main" val="1722822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12</a:t>
            </a:fld>
            <a:endParaRPr lang="en-US"/>
          </a:p>
        </p:txBody>
      </p:sp>
    </p:spTree>
    <p:extLst>
      <p:ext uri="{BB962C8B-B14F-4D97-AF65-F5344CB8AC3E}">
        <p14:creationId xmlns:p14="http://schemas.microsoft.com/office/powerpoint/2010/main" val="2256328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13</a:t>
            </a:fld>
            <a:endParaRPr lang="en-US"/>
          </a:p>
        </p:txBody>
      </p:sp>
    </p:spTree>
    <p:extLst>
      <p:ext uri="{BB962C8B-B14F-4D97-AF65-F5344CB8AC3E}">
        <p14:creationId xmlns:p14="http://schemas.microsoft.com/office/powerpoint/2010/main" val="3292710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14</a:t>
            </a:fld>
            <a:endParaRPr lang="en-US"/>
          </a:p>
        </p:txBody>
      </p:sp>
    </p:spTree>
    <p:extLst>
      <p:ext uri="{BB962C8B-B14F-4D97-AF65-F5344CB8AC3E}">
        <p14:creationId xmlns:p14="http://schemas.microsoft.com/office/powerpoint/2010/main" val="132161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requires</a:t>
            </a:r>
            <a:r>
              <a:rPr lang="en-US" baseline="0" dirty="0" smtClean="0"/>
              <a:t> a more careful design. You need to identify the different roles, design each module, and design how they will work together before you right any code.</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15</a:t>
            </a:fld>
            <a:endParaRPr lang="en-US"/>
          </a:p>
        </p:txBody>
      </p:sp>
    </p:spTree>
    <p:extLst>
      <p:ext uri="{BB962C8B-B14F-4D97-AF65-F5344CB8AC3E}">
        <p14:creationId xmlns:p14="http://schemas.microsoft.com/office/powerpoint/2010/main" val="2535348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Reuse:</a:t>
            </a:r>
          </a:p>
          <a:p>
            <a:r>
              <a:rPr lang="en-US" dirty="0" smtClean="0"/>
              <a:t>You can reuse</a:t>
            </a:r>
            <a:r>
              <a:rPr lang="en-US" baseline="0" dirty="0" smtClean="0"/>
              <a:t> the encapsulated objects.</a:t>
            </a:r>
          </a:p>
          <a:p>
            <a:r>
              <a:rPr lang="en-US" baseline="0" dirty="0" smtClean="0"/>
              <a:t>Information hiding protects our data, even for systems we aren’t considering yet. The documentation tells us how to use it</a:t>
            </a:r>
          </a:p>
          <a:p>
            <a:r>
              <a:rPr lang="en-US" baseline="0" dirty="0" smtClean="0"/>
              <a:t>By keeping the roles/concerns very specific, we can reuse it.</a:t>
            </a:r>
          </a:p>
          <a:p>
            <a:r>
              <a:rPr lang="en-US" baseline="0" dirty="0" smtClean="0"/>
              <a:t>Consider making a POS system for a pizzeria. If we have one module whose role is processing credit card payments, we can reuse that module in another system. If the credit card payment system needs to know information about Pizzas, then it can only be used in a system for a pizzeria.</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16</a:t>
            </a:fld>
            <a:endParaRPr lang="en-US"/>
          </a:p>
        </p:txBody>
      </p:sp>
    </p:spTree>
    <p:extLst>
      <p:ext uri="{BB962C8B-B14F-4D97-AF65-F5344CB8AC3E}">
        <p14:creationId xmlns:p14="http://schemas.microsoft.com/office/powerpoint/2010/main" val="2908678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encapsulated object can be tested</a:t>
            </a:r>
            <a:r>
              <a:rPr lang="en-US" baseline="0" dirty="0" smtClean="0"/>
              <a:t> individually. If a test case fails we know the bug is in that object.</a:t>
            </a:r>
          </a:p>
          <a:p>
            <a:r>
              <a:rPr lang="en-US" baseline="0" dirty="0" smtClean="0"/>
              <a:t>Each Module has a specific role in the process. What role didn’t work? That module contains the bug</a:t>
            </a:r>
          </a:p>
          <a:p>
            <a:r>
              <a:rPr lang="en-US" baseline="0" dirty="0" smtClean="0"/>
              <a:t>Hiding information limits access to the data. If the data is wrong, you have a limited number of places where that change could have been made.</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17</a:t>
            </a:fld>
            <a:endParaRPr lang="en-US"/>
          </a:p>
        </p:txBody>
      </p:sp>
    </p:spTree>
    <p:extLst>
      <p:ext uri="{BB962C8B-B14F-4D97-AF65-F5344CB8AC3E}">
        <p14:creationId xmlns:p14="http://schemas.microsoft.com/office/powerpoint/2010/main" val="6397151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pattFill prst="ltHorz">
          <a:fgClr>
            <a:schemeClr val="bg2"/>
          </a:fgClr>
          <a:bgClr>
            <a:schemeClr val="bg1"/>
          </a:bgClr>
        </a:patt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362200"/>
            <a:ext cx="8763000" cy="228600"/>
            <a:chOff x="144" y="672"/>
            <a:chExt cx="5520" cy="144"/>
          </a:xfrm>
        </p:grpSpPr>
        <p:grpSp>
          <p:nvGrpSpPr>
            <p:cNvPr id="5" name="Group 8"/>
            <p:cNvGrpSpPr>
              <a:grpSpLocks/>
            </p:cNvGrpSpPr>
            <p:nvPr userDrawn="1"/>
          </p:nvGrpSpPr>
          <p:grpSpPr bwMode="auto">
            <a:xfrm>
              <a:off x="144" y="672"/>
              <a:ext cx="5520" cy="116"/>
              <a:chOff x="144" y="960"/>
              <a:chExt cx="5520" cy="116"/>
            </a:xfrm>
          </p:grpSpPr>
          <p:sp>
            <p:nvSpPr>
              <p:cNvPr id="7"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6"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762" name="Rectangle 2"/>
          <p:cNvSpPr>
            <a:spLocks noGrp="1" noChangeArrowheads="1"/>
          </p:cNvSpPr>
          <p:nvPr>
            <p:ph type="ctrTitle"/>
          </p:nvPr>
        </p:nvSpPr>
        <p:spPr>
          <a:xfrm>
            <a:off x="685800" y="990600"/>
            <a:ext cx="7772400" cy="1371600"/>
          </a:xfrm>
          <a:ln w="9525" cmpd="sng">
            <a:prstDash val="solid"/>
          </a:ln>
        </p:spPr>
        <p:txBody>
          <a:bodyPr/>
          <a:lstStyle>
            <a:lvl1pPr>
              <a:defRPr sz="4000">
                <a:solidFill>
                  <a:schemeClr val="tx1"/>
                </a:solidFill>
              </a:defRPr>
            </a:lvl1pPr>
          </a:lstStyle>
          <a:p>
            <a:r>
              <a:rPr lang="en-US"/>
              <a:t>Click to edit Master title style</a:t>
            </a:r>
          </a:p>
        </p:txBody>
      </p:sp>
      <p:sp>
        <p:nvSpPr>
          <p:cNvPr id="24576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solidFill>
                  <a:schemeClr val="tx1"/>
                </a:solidFill>
              </a:defRPr>
            </a:lvl1pPr>
          </a:lstStyle>
          <a:p>
            <a:r>
              <a:rPr lang="en-US"/>
              <a:t>Click to edit Master subtitle style</a:t>
            </a:r>
          </a:p>
        </p:txBody>
      </p:sp>
      <p:sp>
        <p:nvSpPr>
          <p:cNvPr id="9"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CD9AAA39-2237-437E-BE21-96CE2E696A9F}" type="datetime1">
              <a:rPr lang="en-US" smtClean="0"/>
              <a:t>8/21/2019</a:t>
            </a:fld>
            <a:endParaRPr lang="en-US"/>
          </a:p>
        </p:txBody>
      </p:sp>
      <p:sp>
        <p:nvSpPr>
          <p:cNvPr id="10"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1"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41D46A8A-9D6A-4DC0-9199-04DB3459760F}" type="slidenum">
              <a:rPr lang="en-US"/>
              <a:pPr>
                <a:defRPr/>
              </a:pPr>
              <a:t>‹#›</a:t>
            </a:fld>
            <a:endParaRPr lang="en-US"/>
          </a:p>
        </p:txBody>
      </p:sp>
    </p:spTree>
    <p:extLst>
      <p:ext uri="{BB962C8B-B14F-4D97-AF65-F5344CB8AC3E}">
        <p14:creationId xmlns:p14="http://schemas.microsoft.com/office/powerpoint/2010/main" val="138168473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5527421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89E71588-DCF6-4E3C-9A21-085018083CF1}"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7991EA-5DF2-4920-97C1-B7671203AB39}" type="slidenum">
              <a:rPr lang="en-US"/>
              <a:pPr>
                <a:defRPr/>
              </a:pPr>
              <a:t>‹#›</a:t>
            </a:fld>
            <a:endParaRPr lang="en-US"/>
          </a:p>
        </p:txBody>
      </p:sp>
    </p:spTree>
    <p:extLst>
      <p:ext uri="{BB962C8B-B14F-4D97-AF65-F5344CB8AC3E}">
        <p14:creationId xmlns:p14="http://schemas.microsoft.com/office/powerpoint/2010/main" val="5826241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B4F80F70-CD59-4736-B4DE-1C12FD735764}"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D742289-F427-4DF1-ACE7-AC8A38CB1A94}" type="slidenum">
              <a:rPr lang="en-US"/>
              <a:pPr>
                <a:defRPr/>
              </a:pPr>
              <a:t>‹#›</a:t>
            </a:fld>
            <a:endParaRPr lang="en-US"/>
          </a:p>
        </p:txBody>
      </p:sp>
    </p:spTree>
    <p:extLst>
      <p:ext uri="{BB962C8B-B14F-4D97-AF65-F5344CB8AC3E}">
        <p14:creationId xmlns:p14="http://schemas.microsoft.com/office/powerpoint/2010/main" val="42010695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582CCB3A-C4CD-497F-A3BA-41D92DD42DAC}"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F5E948-45CF-41B0-A337-85ED0637F858}" type="slidenum">
              <a:rPr lang="en-US"/>
              <a:pPr>
                <a:defRPr/>
              </a:pPr>
              <a:t>‹#›</a:t>
            </a:fld>
            <a:endParaRPr lang="en-US"/>
          </a:p>
        </p:txBody>
      </p:sp>
    </p:spTree>
    <p:extLst>
      <p:ext uri="{BB962C8B-B14F-4D97-AF65-F5344CB8AC3E}">
        <p14:creationId xmlns:p14="http://schemas.microsoft.com/office/powerpoint/2010/main" val="168246327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59543815-1616-4BFE-91D0-656EA30A00E8}" type="datetime1">
              <a:rPr lang="en-US" smtClean="0"/>
              <a:t>8/21/2019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F03680E-9C21-4C69-BC9A-3810DE4E599D}" type="slidenum">
              <a:rPr lang="en-US"/>
              <a:pPr>
                <a:defRPr/>
              </a:pPr>
              <a:t>‹#›</a:t>
            </a:fld>
            <a:endParaRPr lang="en-US"/>
          </a:p>
        </p:txBody>
      </p:sp>
    </p:spTree>
    <p:extLst>
      <p:ext uri="{BB962C8B-B14F-4D97-AF65-F5344CB8AC3E}">
        <p14:creationId xmlns:p14="http://schemas.microsoft.com/office/powerpoint/2010/main" val="36650585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DAC87607-0B9B-46A4-904F-29EB748024A1}" type="datetime1">
              <a:rPr lang="en-US" smtClean="0"/>
              <a:t>8/21/2019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8B06CF0-7231-48A0-9539-E72973E7B627}" type="slidenum">
              <a:rPr lang="en-US"/>
              <a:pPr>
                <a:defRPr/>
              </a:pPr>
              <a:t>‹#›</a:t>
            </a:fld>
            <a:endParaRPr lang="en-US"/>
          </a:p>
        </p:txBody>
      </p:sp>
    </p:spTree>
    <p:extLst>
      <p:ext uri="{BB962C8B-B14F-4D97-AF65-F5344CB8AC3E}">
        <p14:creationId xmlns:p14="http://schemas.microsoft.com/office/powerpoint/2010/main" val="371389834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0AAC7CB7-FFFC-465B-A325-81A6D255B502}" type="datetime1">
              <a:rPr lang="en-US" smtClean="0"/>
              <a:t>8/21/2019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B3FD345-70EE-4B45-9F91-A27F8300E5BE}" type="slidenum">
              <a:rPr lang="en-US"/>
              <a:pPr>
                <a:defRPr/>
              </a:pPr>
              <a:t>‹#›</a:t>
            </a:fld>
            <a:endParaRPr lang="en-US"/>
          </a:p>
        </p:txBody>
      </p:sp>
    </p:spTree>
    <p:extLst>
      <p:ext uri="{BB962C8B-B14F-4D97-AF65-F5344CB8AC3E}">
        <p14:creationId xmlns:p14="http://schemas.microsoft.com/office/powerpoint/2010/main" val="152320010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F14E60E-8266-4EAB-BD18-C810939736D3}" type="datetime1">
              <a:rPr lang="en-US" smtClean="0"/>
              <a:t>8/21/2019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D379993-ABB0-46F3-B0D7-0A78EC31E811}" type="slidenum">
              <a:rPr lang="en-US"/>
              <a:pPr>
                <a:defRPr/>
              </a:pPr>
              <a:t>‹#›</a:t>
            </a:fld>
            <a:endParaRPr lang="en-US"/>
          </a:p>
        </p:txBody>
      </p:sp>
    </p:spTree>
    <p:extLst>
      <p:ext uri="{BB962C8B-B14F-4D97-AF65-F5344CB8AC3E}">
        <p14:creationId xmlns:p14="http://schemas.microsoft.com/office/powerpoint/2010/main" val="243872403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85B714E-8271-4546-A6E6-D7A5C939BD4A}" type="datetime1">
              <a:rPr lang="en-US" smtClean="0"/>
              <a:t>8/21/2019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69F537-16C9-44AB-9606-0D4BCA8D3707}" type="slidenum">
              <a:rPr lang="en-US"/>
              <a:pPr>
                <a:defRPr/>
              </a:pPr>
              <a:t>‹#›</a:t>
            </a:fld>
            <a:endParaRPr lang="en-US"/>
          </a:p>
        </p:txBody>
      </p:sp>
    </p:spTree>
    <p:extLst>
      <p:ext uri="{BB962C8B-B14F-4D97-AF65-F5344CB8AC3E}">
        <p14:creationId xmlns:p14="http://schemas.microsoft.com/office/powerpoint/2010/main" val="38158430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F9CEEB8-C167-4D78-A0BD-F664CC6C9D4B}" type="datetime1">
              <a:rPr lang="en-US" smtClean="0"/>
              <a:t>8/21/2019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D6084B-EA05-4CB0-B7FB-4B9011FA493F}" type="slidenum">
              <a:rPr lang="en-US"/>
              <a:pPr>
                <a:defRPr/>
              </a:pPr>
              <a:t>‹#›</a:t>
            </a:fld>
            <a:endParaRPr lang="en-US"/>
          </a:p>
        </p:txBody>
      </p:sp>
    </p:spTree>
    <p:extLst>
      <p:ext uri="{BB962C8B-B14F-4D97-AF65-F5344CB8AC3E}">
        <p14:creationId xmlns:p14="http://schemas.microsoft.com/office/powerpoint/2010/main" val="124592621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8D21FE6-4186-4D44-945A-8B003BBE6F1C}"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60BE57-7759-4A86-82F1-C3D919B43225}" type="slidenum">
              <a:rPr lang="en-US"/>
              <a:pPr>
                <a:defRPr/>
              </a:pPr>
              <a:t>‹#›</a:t>
            </a:fld>
            <a:endParaRPr lang="en-US"/>
          </a:p>
        </p:txBody>
      </p:sp>
    </p:spTree>
    <p:extLst>
      <p:ext uri="{BB962C8B-B14F-4D97-AF65-F5344CB8AC3E}">
        <p14:creationId xmlns:p14="http://schemas.microsoft.com/office/powerpoint/2010/main" val="135705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026993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1AE518A-DEBD-45A7-AA7F-58A58FDA2D42}"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464252-76B2-48A4-BAF3-E0C8DA4E2A69}" type="slidenum">
              <a:rPr lang="en-US"/>
              <a:pPr>
                <a:defRPr/>
              </a:pPr>
              <a:t>‹#›</a:t>
            </a:fld>
            <a:endParaRPr lang="en-US"/>
          </a:p>
        </p:txBody>
      </p:sp>
    </p:spTree>
    <p:extLst>
      <p:ext uri="{BB962C8B-B14F-4D97-AF65-F5344CB8AC3E}">
        <p14:creationId xmlns:p14="http://schemas.microsoft.com/office/powerpoint/2010/main" val="363424271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72578934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417954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5709069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2704360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244505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0005790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63383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4591142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103036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362200"/>
            <a:ext cx="8763000" cy="228600"/>
            <a:chOff x="144" y="672"/>
            <a:chExt cx="5520" cy="144"/>
          </a:xfrm>
        </p:grpSpPr>
        <p:grpSp>
          <p:nvGrpSpPr>
            <p:cNvPr id="5" name="Group 8"/>
            <p:cNvGrpSpPr>
              <a:grpSpLocks/>
            </p:cNvGrpSpPr>
            <p:nvPr userDrawn="1"/>
          </p:nvGrpSpPr>
          <p:grpSpPr bwMode="auto">
            <a:xfrm>
              <a:off x="144" y="672"/>
              <a:ext cx="5520" cy="116"/>
              <a:chOff x="144" y="960"/>
              <a:chExt cx="5520" cy="116"/>
            </a:xfrm>
          </p:grpSpPr>
          <p:sp>
            <p:nvSpPr>
              <p:cNvPr id="7"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6"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4370"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31437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9"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57B3A45D-9EBA-47D7-BB40-AA12FBB4BFF7}" type="datetime1">
              <a:rPr lang="en-US" smtClean="0"/>
              <a:t>8/21/2019</a:t>
            </a:fld>
            <a:endParaRPr lang="en-US"/>
          </a:p>
        </p:txBody>
      </p:sp>
      <p:sp>
        <p:nvSpPr>
          <p:cNvPr id="10"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1"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BD81690E-1131-4E0B-B576-3D9BB243D429}" type="slidenum">
              <a:rPr lang="en-US"/>
              <a:pPr>
                <a:defRPr/>
              </a:pPr>
              <a:t>‹#›</a:t>
            </a:fld>
            <a:endParaRPr lang="en-US"/>
          </a:p>
        </p:txBody>
      </p:sp>
    </p:spTree>
    <p:extLst>
      <p:ext uri="{BB962C8B-B14F-4D97-AF65-F5344CB8AC3E}">
        <p14:creationId xmlns:p14="http://schemas.microsoft.com/office/powerpoint/2010/main" val="1518505311"/>
      </p:ext>
    </p:extLst>
  </p:cSld>
  <p:clrMapOvr>
    <a:overrideClrMapping bg1="lt1" tx1="dk1" bg2="lt2" tx2="dk2" accent1="accent1" accent2="accent2" accent3="accent3" accent4="accent4" accent5="accent5" accent6="accent6" hlink="hlink" folHlink="folHlink"/>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469476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055841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61101380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918801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94398308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99278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988766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757304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40992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950571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098941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31375630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6641672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613872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37918669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4397208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78628915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914716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044536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7064920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837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3601375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52611394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81393647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418438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0554659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75447294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87070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41515986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9919542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855550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5801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5848608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206017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20228023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17547962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051331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94385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63D72A2-3305-4A0E-A074-6AD7779666A8}"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3CB99E-6AFF-4A2B-937E-97E122F7465A}" type="slidenum">
              <a:rPr lang="en-US"/>
              <a:pPr>
                <a:defRPr/>
              </a:pPr>
              <a:t>‹#›</a:t>
            </a:fld>
            <a:endParaRPr lang="en-US"/>
          </a:p>
        </p:txBody>
      </p:sp>
    </p:spTree>
    <p:extLst>
      <p:ext uri="{BB962C8B-B14F-4D97-AF65-F5344CB8AC3E}">
        <p14:creationId xmlns:p14="http://schemas.microsoft.com/office/powerpoint/2010/main" val="201849223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9E4D20A-0BCE-413B-9B73-543ABF7C497D}"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3F0C43A-83DD-406E-970E-55FC7B2A2F32}" type="slidenum">
              <a:rPr lang="en-US"/>
              <a:pPr>
                <a:defRPr/>
              </a:pPr>
              <a:t>‹#›</a:t>
            </a:fld>
            <a:endParaRPr lang="en-US"/>
          </a:p>
        </p:txBody>
      </p:sp>
    </p:spTree>
    <p:extLst>
      <p:ext uri="{BB962C8B-B14F-4D97-AF65-F5344CB8AC3E}">
        <p14:creationId xmlns:p14="http://schemas.microsoft.com/office/powerpoint/2010/main" val="168119774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6B89B26-FDC8-4A66-8DA8-5C1B0DD4EBCE}"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293200-6400-4767-88E6-FD351067F68C}" type="slidenum">
              <a:rPr lang="en-US"/>
              <a:pPr>
                <a:defRPr/>
              </a:pPr>
              <a:t>‹#›</a:t>
            </a:fld>
            <a:endParaRPr lang="en-US"/>
          </a:p>
        </p:txBody>
      </p:sp>
    </p:spTree>
    <p:extLst>
      <p:ext uri="{BB962C8B-B14F-4D97-AF65-F5344CB8AC3E}">
        <p14:creationId xmlns:p14="http://schemas.microsoft.com/office/powerpoint/2010/main" val="372135020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A4D6A8AD-2777-46B2-A2C9-840E60C61F4B}" type="datetime1">
              <a:rPr lang="en-US" smtClean="0"/>
              <a:t>8/21/2019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27A22A6-1604-470E-9974-75C5E4219DCC}" type="slidenum">
              <a:rPr lang="en-US"/>
              <a:pPr>
                <a:defRPr/>
              </a:pPr>
              <a:t>‹#›</a:t>
            </a:fld>
            <a:endParaRPr lang="en-US"/>
          </a:p>
        </p:txBody>
      </p:sp>
    </p:spTree>
    <p:extLst>
      <p:ext uri="{BB962C8B-B14F-4D97-AF65-F5344CB8AC3E}">
        <p14:creationId xmlns:p14="http://schemas.microsoft.com/office/powerpoint/2010/main" val="230669651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C5D36C02-D488-424E-B3C8-EC09054753A1}" type="datetime1">
              <a:rPr lang="en-US" smtClean="0"/>
              <a:t>8/21/2019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F684C56-3D7A-486E-BBEB-D49B586D746A}" type="slidenum">
              <a:rPr lang="en-US"/>
              <a:pPr>
                <a:defRPr/>
              </a:pPr>
              <a:t>‹#›</a:t>
            </a:fld>
            <a:endParaRPr lang="en-US"/>
          </a:p>
        </p:txBody>
      </p:sp>
    </p:spTree>
    <p:extLst>
      <p:ext uri="{BB962C8B-B14F-4D97-AF65-F5344CB8AC3E}">
        <p14:creationId xmlns:p14="http://schemas.microsoft.com/office/powerpoint/2010/main" val="850250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548676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ADAA87B7-C1AB-458D-B24F-1341E23D1BCB}" type="datetime1">
              <a:rPr lang="en-US" smtClean="0"/>
              <a:t>8/21/2019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4475F8C-FE15-4D12-B552-20B9D6799C6C}" type="slidenum">
              <a:rPr lang="en-US"/>
              <a:pPr>
                <a:defRPr/>
              </a:pPr>
              <a:t>‹#›</a:t>
            </a:fld>
            <a:endParaRPr lang="en-US"/>
          </a:p>
        </p:txBody>
      </p:sp>
    </p:spTree>
    <p:extLst>
      <p:ext uri="{BB962C8B-B14F-4D97-AF65-F5344CB8AC3E}">
        <p14:creationId xmlns:p14="http://schemas.microsoft.com/office/powerpoint/2010/main" val="38615150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3190AD1-960B-4306-9249-60B67D8CA62A}" type="datetime1">
              <a:rPr lang="en-US" smtClean="0"/>
              <a:t>8/21/2019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DD578CD-0ACD-4EDC-993B-C2E4D6055821}" type="slidenum">
              <a:rPr lang="en-US"/>
              <a:pPr>
                <a:defRPr/>
              </a:pPr>
              <a:t>‹#›</a:t>
            </a:fld>
            <a:endParaRPr lang="en-US"/>
          </a:p>
        </p:txBody>
      </p:sp>
    </p:spTree>
    <p:extLst>
      <p:ext uri="{BB962C8B-B14F-4D97-AF65-F5344CB8AC3E}">
        <p14:creationId xmlns:p14="http://schemas.microsoft.com/office/powerpoint/2010/main" val="275398173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06F432D-E3B0-40DC-91D9-48D3066D9767}" type="datetime1">
              <a:rPr lang="en-US" smtClean="0"/>
              <a:t>8/21/2019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2CA1C68-1B25-4F4A-A6F6-6D27BE76DDFC}" type="slidenum">
              <a:rPr lang="en-US"/>
              <a:pPr>
                <a:defRPr/>
              </a:pPr>
              <a:t>‹#›</a:t>
            </a:fld>
            <a:endParaRPr lang="en-US"/>
          </a:p>
        </p:txBody>
      </p:sp>
    </p:spTree>
    <p:extLst>
      <p:ext uri="{BB962C8B-B14F-4D97-AF65-F5344CB8AC3E}">
        <p14:creationId xmlns:p14="http://schemas.microsoft.com/office/powerpoint/2010/main" val="301859305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F090980-64B1-4E43-A6E0-C29C67E9D41C}" type="datetime1">
              <a:rPr lang="en-US" smtClean="0"/>
              <a:t>8/21/2019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5DECF11-137D-4DA3-A718-A2A5A0989487}" type="slidenum">
              <a:rPr lang="en-US"/>
              <a:pPr>
                <a:defRPr/>
              </a:pPr>
              <a:t>‹#›</a:t>
            </a:fld>
            <a:endParaRPr lang="en-US"/>
          </a:p>
        </p:txBody>
      </p:sp>
    </p:spTree>
    <p:extLst>
      <p:ext uri="{BB962C8B-B14F-4D97-AF65-F5344CB8AC3E}">
        <p14:creationId xmlns:p14="http://schemas.microsoft.com/office/powerpoint/2010/main" val="58494835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11C88E7-C749-411A-8837-972097D3744A}"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BF97048-D2EF-497A-8626-837148F5485E}" type="slidenum">
              <a:rPr lang="en-US"/>
              <a:pPr>
                <a:defRPr/>
              </a:pPr>
              <a:t>‹#›</a:t>
            </a:fld>
            <a:endParaRPr lang="en-US"/>
          </a:p>
        </p:txBody>
      </p:sp>
    </p:spTree>
    <p:extLst>
      <p:ext uri="{BB962C8B-B14F-4D97-AF65-F5344CB8AC3E}">
        <p14:creationId xmlns:p14="http://schemas.microsoft.com/office/powerpoint/2010/main" val="190961089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8707BB68-8EF8-4EC3-9F9B-213555F5EE80}"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9435F5-EB51-46E3-BB15-B652081BC677}" type="slidenum">
              <a:rPr lang="en-US"/>
              <a:pPr>
                <a:defRPr/>
              </a:pPr>
              <a:t>‹#›</a:t>
            </a:fld>
            <a:endParaRPr lang="en-US"/>
          </a:p>
        </p:txBody>
      </p:sp>
    </p:spTree>
    <p:extLst>
      <p:ext uri="{BB962C8B-B14F-4D97-AF65-F5344CB8AC3E}">
        <p14:creationId xmlns:p14="http://schemas.microsoft.com/office/powerpoint/2010/main" val="165129275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D043799-5A96-4D85-BF19-F1A2A37E8B88}"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8226D02-1478-448D-8FDA-585AFDCFF274}" type="slidenum">
              <a:rPr lang="en-US"/>
              <a:pPr>
                <a:defRPr/>
              </a:pPr>
              <a:t>‹#›</a:t>
            </a:fld>
            <a:endParaRPr lang="en-US"/>
          </a:p>
        </p:txBody>
      </p:sp>
    </p:spTree>
    <p:extLst>
      <p:ext uri="{BB962C8B-B14F-4D97-AF65-F5344CB8AC3E}">
        <p14:creationId xmlns:p14="http://schemas.microsoft.com/office/powerpoint/2010/main" val="151788382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6D0B478-FEFF-498A-A396-DC52963129FC}"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0F67189-F16C-41CB-9B64-15D58A6C47DE}" type="slidenum">
              <a:rPr lang="en-US"/>
              <a:pPr>
                <a:defRPr/>
              </a:pPr>
              <a:t>‹#›</a:t>
            </a:fld>
            <a:endParaRPr lang="en-US"/>
          </a:p>
        </p:txBody>
      </p:sp>
    </p:spTree>
    <p:extLst>
      <p:ext uri="{BB962C8B-B14F-4D97-AF65-F5344CB8AC3E}">
        <p14:creationId xmlns:p14="http://schemas.microsoft.com/office/powerpoint/2010/main" val="207792794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2A6C4DE-5020-4FBD-A6FC-9332A5F593E9}"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F0CD1A-55CA-438B-8EFD-736D42A57FD2}" type="slidenum">
              <a:rPr lang="en-US"/>
              <a:pPr>
                <a:defRPr/>
              </a:pPr>
              <a:t>‹#›</a:t>
            </a:fld>
            <a:endParaRPr lang="en-US"/>
          </a:p>
        </p:txBody>
      </p:sp>
    </p:spTree>
    <p:extLst>
      <p:ext uri="{BB962C8B-B14F-4D97-AF65-F5344CB8AC3E}">
        <p14:creationId xmlns:p14="http://schemas.microsoft.com/office/powerpoint/2010/main" val="420074555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2C5C15AE-E602-4AE9-B4D9-583D1E46D483}" type="datetime1">
              <a:rPr lang="en-US" smtClean="0"/>
              <a:t>8/21/2019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019A9A6-0C61-4D13-B353-7E7EB3147762}" type="slidenum">
              <a:rPr lang="en-US"/>
              <a:pPr>
                <a:defRPr/>
              </a:pPr>
              <a:t>‹#›</a:t>
            </a:fld>
            <a:endParaRPr lang="en-US"/>
          </a:p>
        </p:txBody>
      </p:sp>
    </p:spTree>
    <p:extLst>
      <p:ext uri="{BB962C8B-B14F-4D97-AF65-F5344CB8AC3E}">
        <p14:creationId xmlns:p14="http://schemas.microsoft.com/office/powerpoint/2010/main" val="1656804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454267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CE17A7D1-68D1-40AC-8B0F-845C6D30D8F0}" type="datetime1">
              <a:rPr lang="en-US" smtClean="0"/>
              <a:t>8/21/2019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57C714B-0C96-46BF-92D9-F1367FDA90C5}" type="slidenum">
              <a:rPr lang="en-US"/>
              <a:pPr>
                <a:defRPr/>
              </a:pPr>
              <a:t>‹#›</a:t>
            </a:fld>
            <a:endParaRPr lang="en-US"/>
          </a:p>
        </p:txBody>
      </p:sp>
    </p:spTree>
    <p:extLst>
      <p:ext uri="{BB962C8B-B14F-4D97-AF65-F5344CB8AC3E}">
        <p14:creationId xmlns:p14="http://schemas.microsoft.com/office/powerpoint/2010/main" val="69559638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B77CFE92-22B6-4F1A-881D-AB454BBBD44D}" type="datetime1">
              <a:rPr lang="en-US" smtClean="0"/>
              <a:t>8/21/2019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C581D99-6BE7-4F25-90DB-B0D2E0932DA8}" type="slidenum">
              <a:rPr lang="en-US"/>
              <a:pPr>
                <a:defRPr/>
              </a:pPr>
              <a:t>‹#›</a:t>
            </a:fld>
            <a:endParaRPr lang="en-US"/>
          </a:p>
        </p:txBody>
      </p:sp>
    </p:spTree>
    <p:extLst>
      <p:ext uri="{BB962C8B-B14F-4D97-AF65-F5344CB8AC3E}">
        <p14:creationId xmlns:p14="http://schemas.microsoft.com/office/powerpoint/2010/main" val="424093924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8AC3E65-B8BB-4C8F-A503-56E632BE9DEB}" type="datetime1">
              <a:rPr lang="en-US" smtClean="0"/>
              <a:t>8/21/2019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0C72890-710F-41BB-859B-8E3662009C60}" type="slidenum">
              <a:rPr lang="en-US"/>
              <a:pPr>
                <a:defRPr/>
              </a:pPr>
              <a:t>‹#›</a:t>
            </a:fld>
            <a:endParaRPr lang="en-US"/>
          </a:p>
        </p:txBody>
      </p:sp>
    </p:spTree>
    <p:extLst>
      <p:ext uri="{BB962C8B-B14F-4D97-AF65-F5344CB8AC3E}">
        <p14:creationId xmlns:p14="http://schemas.microsoft.com/office/powerpoint/2010/main" val="347418261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1B242A2-2106-4668-B952-3E81C3699BEF}" type="datetime1">
              <a:rPr lang="en-US" smtClean="0"/>
              <a:t>8/21/2019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EBC9A8-6DC0-46CE-B591-21753494736D}" type="slidenum">
              <a:rPr lang="en-US"/>
              <a:pPr>
                <a:defRPr/>
              </a:pPr>
              <a:t>‹#›</a:t>
            </a:fld>
            <a:endParaRPr lang="en-US"/>
          </a:p>
        </p:txBody>
      </p:sp>
    </p:spTree>
    <p:extLst>
      <p:ext uri="{BB962C8B-B14F-4D97-AF65-F5344CB8AC3E}">
        <p14:creationId xmlns:p14="http://schemas.microsoft.com/office/powerpoint/2010/main" val="1337236078"/>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82D8898-FE9F-4CA2-BEB5-541F62A58D72}" type="datetime1">
              <a:rPr lang="en-US" smtClean="0"/>
              <a:t>8/21/2019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511F91-BDA9-4ECC-82C4-1A55717D3814}" type="slidenum">
              <a:rPr lang="en-US"/>
              <a:pPr>
                <a:defRPr/>
              </a:pPr>
              <a:t>‹#›</a:t>
            </a:fld>
            <a:endParaRPr lang="en-US"/>
          </a:p>
        </p:txBody>
      </p:sp>
    </p:spTree>
    <p:extLst>
      <p:ext uri="{BB962C8B-B14F-4D97-AF65-F5344CB8AC3E}">
        <p14:creationId xmlns:p14="http://schemas.microsoft.com/office/powerpoint/2010/main" val="140664768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B92F7D8-75F4-49BB-BFA1-8C4DAF5D30DB}"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C6CBE1-5A49-4BF6-89B5-61A6D18A7BE2}" type="slidenum">
              <a:rPr lang="en-US"/>
              <a:pPr>
                <a:defRPr/>
              </a:pPr>
              <a:t>‹#›</a:t>
            </a:fld>
            <a:endParaRPr lang="en-US"/>
          </a:p>
        </p:txBody>
      </p:sp>
    </p:spTree>
    <p:extLst>
      <p:ext uri="{BB962C8B-B14F-4D97-AF65-F5344CB8AC3E}">
        <p14:creationId xmlns:p14="http://schemas.microsoft.com/office/powerpoint/2010/main" val="385243374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12080FE-FBC2-419F-8BAF-94AC00EF43CD}"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CAC5229-F013-4BD0-8D68-3AF31DF75DFC}" type="slidenum">
              <a:rPr lang="en-US"/>
              <a:pPr>
                <a:defRPr/>
              </a:pPr>
              <a:t>‹#›</a:t>
            </a:fld>
            <a:endParaRPr lang="en-US"/>
          </a:p>
        </p:txBody>
      </p:sp>
    </p:spTree>
    <p:extLst>
      <p:ext uri="{BB962C8B-B14F-4D97-AF65-F5344CB8AC3E}">
        <p14:creationId xmlns:p14="http://schemas.microsoft.com/office/powerpoint/2010/main" val="326810583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3F131EB-5CAB-467A-B311-3D057A1BFE68}"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592931C-D748-463E-8057-122F12124D8D}" type="slidenum">
              <a:rPr lang="en-US"/>
              <a:pPr>
                <a:defRPr/>
              </a:pPr>
              <a:t>‹#›</a:t>
            </a:fld>
            <a:endParaRPr lang="en-US"/>
          </a:p>
        </p:txBody>
      </p:sp>
    </p:spTree>
    <p:extLst>
      <p:ext uri="{BB962C8B-B14F-4D97-AF65-F5344CB8AC3E}">
        <p14:creationId xmlns:p14="http://schemas.microsoft.com/office/powerpoint/2010/main" val="365369837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B1EC319-E3B4-44AA-A8F2-BA37AC0AAD2A}"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1245BD-4524-458A-9FF7-6B4247EE9B19}" type="slidenum">
              <a:rPr lang="en-US"/>
              <a:pPr>
                <a:defRPr/>
              </a:pPr>
              <a:t>‹#›</a:t>
            </a:fld>
            <a:endParaRPr lang="en-US"/>
          </a:p>
        </p:txBody>
      </p:sp>
    </p:spTree>
    <p:extLst>
      <p:ext uri="{BB962C8B-B14F-4D97-AF65-F5344CB8AC3E}">
        <p14:creationId xmlns:p14="http://schemas.microsoft.com/office/powerpoint/2010/main" val="242751098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55CD2164-EE1F-4F96-B9E1-4337A815EB61}"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DF4EEAB-7172-4599-A425-8C39B8AB485E}" type="slidenum">
              <a:rPr lang="en-US"/>
              <a:pPr>
                <a:defRPr/>
              </a:pPr>
              <a:t>‹#›</a:t>
            </a:fld>
            <a:endParaRPr lang="en-US"/>
          </a:p>
        </p:txBody>
      </p:sp>
    </p:spTree>
    <p:extLst>
      <p:ext uri="{BB962C8B-B14F-4D97-AF65-F5344CB8AC3E}">
        <p14:creationId xmlns:p14="http://schemas.microsoft.com/office/powerpoint/2010/main" val="2598441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78016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F9B5ED64-9DDD-45F5-9F46-44E556BCCC8F}" type="datetime1">
              <a:rPr lang="en-US" smtClean="0"/>
              <a:t>8/21/2019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DD409BF-34FA-4D71-9491-977B66F0AC3C}" type="slidenum">
              <a:rPr lang="en-US"/>
              <a:pPr>
                <a:defRPr/>
              </a:pPr>
              <a:t>‹#›</a:t>
            </a:fld>
            <a:endParaRPr lang="en-US"/>
          </a:p>
        </p:txBody>
      </p:sp>
    </p:spTree>
    <p:extLst>
      <p:ext uri="{BB962C8B-B14F-4D97-AF65-F5344CB8AC3E}">
        <p14:creationId xmlns:p14="http://schemas.microsoft.com/office/powerpoint/2010/main" val="344125690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23404FF3-8D83-40BD-85C5-2E3CDAA583A6}" type="datetime1">
              <a:rPr lang="en-US" smtClean="0"/>
              <a:t>8/21/2019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BF41AA4-A489-4BEC-95F5-5C9489E6F9EB}" type="slidenum">
              <a:rPr lang="en-US"/>
              <a:pPr>
                <a:defRPr/>
              </a:pPr>
              <a:t>‹#›</a:t>
            </a:fld>
            <a:endParaRPr lang="en-US"/>
          </a:p>
        </p:txBody>
      </p:sp>
    </p:spTree>
    <p:extLst>
      <p:ext uri="{BB962C8B-B14F-4D97-AF65-F5344CB8AC3E}">
        <p14:creationId xmlns:p14="http://schemas.microsoft.com/office/powerpoint/2010/main" val="1078569986"/>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9853C233-F99B-4FD8-9CE7-3486219F6E2F}" type="datetime1">
              <a:rPr lang="en-US" smtClean="0"/>
              <a:t>8/21/2019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A91AFA9-0583-459D-892E-D3CB92FF7089}" type="slidenum">
              <a:rPr lang="en-US"/>
              <a:pPr>
                <a:defRPr/>
              </a:pPr>
              <a:t>‹#›</a:t>
            </a:fld>
            <a:endParaRPr lang="en-US"/>
          </a:p>
        </p:txBody>
      </p:sp>
    </p:spTree>
    <p:extLst>
      <p:ext uri="{BB962C8B-B14F-4D97-AF65-F5344CB8AC3E}">
        <p14:creationId xmlns:p14="http://schemas.microsoft.com/office/powerpoint/2010/main" val="301089092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31FE787-43BC-46AC-B7C3-E16D87374113}" type="datetime1">
              <a:rPr lang="en-US" smtClean="0"/>
              <a:t>8/21/2019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2E1EA8D-8EDE-4E40-8D8C-812EC9004CA4}" type="slidenum">
              <a:rPr lang="en-US"/>
              <a:pPr>
                <a:defRPr/>
              </a:pPr>
              <a:t>‹#›</a:t>
            </a:fld>
            <a:endParaRPr lang="en-US"/>
          </a:p>
        </p:txBody>
      </p:sp>
    </p:spTree>
    <p:extLst>
      <p:ext uri="{BB962C8B-B14F-4D97-AF65-F5344CB8AC3E}">
        <p14:creationId xmlns:p14="http://schemas.microsoft.com/office/powerpoint/2010/main" val="178286024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A905C81-4E88-428B-ABCF-73D4148F886A}" type="datetime1">
              <a:rPr lang="en-US" smtClean="0"/>
              <a:t>8/21/2019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10A755-D8CC-4CFE-971E-3F0E7D367F0E}" type="slidenum">
              <a:rPr lang="en-US"/>
              <a:pPr>
                <a:defRPr/>
              </a:pPr>
              <a:t>‹#›</a:t>
            </a:fld>
            <a:endParaRPr lang="en-US"/>
          </a:p>
        </p:txBody>
      </p:sp>
    </p:spTree>
    <p:extLst>
      <p:ext uri="{BB962C8B-B14F-4D97-AF65-F5344CB8AC3E}">
        <p14:creationId xmlns:p14="http://schemas.microsoft.com/office/powerpoint/2010/main" val="313610286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8A682AF-47A8-47B9-950C-829D26ED7702}" type="datetime1">
              <a:rPr lang="en-US" smtClean="0"/>
              <a:t>8/21/2019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84AB65C-AD2A-4C40-971C-BBAF84C15001}" type="slidenum">
              <a:rPr lang="en-US"/>
              <a:pPr>
                <a:defRPr/>
              </a:pPr>
              <a:t>‹#›</a:t>
            </a:fld>
            <a:endParaRPr lang="en-US"/>
          </a:p>
        </p:txBody>
      </p:sp>
    </p:spTree>
    <p:extLst>
      <p:ext uri="{BB962C8B-B14F-4D97-AF65-F5344CB8AC3E}">
        <p14:creationId xmlns:p14="http://schemas.microsoft.com/office/powerpoint/2010/main" val="180094400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9C85D38-3BAA-427B-BAA9-6B70C64BB12B}"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E65DE4-9C92-4D68-A395-3F74BAF827E1}" type="slidenum">
              <a:rPr lang="en-US"/>
              <a:pPr>
                <a:defRPr/>
              </a:pPr>
              <a:t>‹#›</a:t>
            </a:fld>
            <a:endParaRPr lang="en-US"/>
          </a:p>
        </p:txBody>
      </p:sp>
    </p:spTree>
    <p:extLst>
      <p:ext uri="{BB962C8B-B14F-4D97-AF65-F5344CB8AC3E}">
        <p14:creationId xmlns:p14="http://schemas.microsoft.com/office/powerpoint/2010/main" val="176078325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5BD012C-5743-4D40-B99A-5C7C926DE0E1}"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F9428F5-4C4A-470B-A02A-44BC3A5ECD24}" type="slidenum">
              <a:rPr lang="en-US"/>
              <a:pPr>
                <a:defRPr/>
              </a:pPr>
              <a:t>‹#›</a:t>
            </a:fld>
            <a:endParaRPr lang="en-US"/>
          </a:p>
        </p:txBody>
      </p:sp>
    </p:spTree>
    <p:extLst>
      <p:ext uri="{BB962C8B-B14F-4D97-AF65-F5344CB8AC3E}">
        <p14:creationId xmlns:p14="http://schemas.microsoft.com/office/powerpoint/2010/main" val="303880164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A522E6B3-3FC1-495F-BDBE-6DEDD9AACD42}" type="datetime1">
              <a:rPr lang="en-US" smtClean="0"/>
              <a:t>8/21/2019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B43229D-8633-42AA-9A8B-8805B55E85BA}" type="slidenum">
              <a:rPr lang="en-US" smtClean="0"/>
              <a:pPr>
                <a:defRPr/>
              </a:pPr>
              <a:t>‹#›</a:t>
            </a:fld>
            <a:endParaRPr lang="en-US"/>
          </a:p>
        </p:txBody>
      </p:sp>
    </p:spTree>
    <p:extLst>
      <p:ext uri="{BB962C8B-B14F-4D97-AF65-F5344CB8AC3E}">
        <p14:creationId xmlns:p14="http://schemas.microsoft.com/office/powerpoint/2010/main" val="83921684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297CEF-3BD6-43C3-BC86-A12C5CED69DA}" type="datetime1">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34723745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103503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F69B22-E610-462E-BE27-AC8F0CB1799F}" type="datetime1">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300742189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09004B-5EA5-4A78-BDB8-504011633FA8}" type="datetime1">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218138340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D0E341-3E95-4C59-8691-FEB1B82B3BBC}" type="datetime1">
              <a:rPr lang="en-US" smtClean="0"/>
              <a:t>8/21/2019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259560438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1B29FB-DA6C-4A0D-8B32-E70F31EC4AD1}" type="datetime1">
              <a:rPr lang="en-US" smtClean="0"/>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2182570938"/>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0A1CF-BF39-4683-B6CD-10DBD43ECC99}" type="datetime1">
              <a:rPr lang="en-US" smtClean="0"/>
              <a:t>8/21/2019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3200335052"/>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366579A-945F-4164-9B93-D2164876DC31}" type="datetime1">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8AC78-3AC6-45C8-BB81-F17C756199F4}"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495526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2A2CF9C4-260E-4CA7-8473-076D62C5F7AB}" type="datetime1">
              <a:rPr lang="en-US" smtClean="0"/>
              <a:t>8/21/2019</a:t>
            </a:fld>
            <a:endParaRPr lang="en-US"/>
          </a:p>
        </p:txBody>
      </p:sp>
      <p:sp>
        <p:nvSpPr>
          <p:cNvPr id="9" name="Slide Number Placeholder 8"/>
          <p:cNvSpPr>
            <a:spLocks noGrp="1"/>
          </p:cNvSpPr>
          <p:nvPr>
            <p:ph type="sldNum" sz="quarter" idx="11"/>
          </p:nvPr>
        </p:nvSpPr>
        <p:spPr/>
        <p:txBody>
          <a:bodyPr/>
          <a:lstStyle/>
          <a:p>
            <a:fld id="{0B78AC78-3AC6-45C8-BB81-F17C756199F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87066133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A9151F-38CE-4C04-9DF0-1F9C1BAE5570}" type="datetime1">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80551741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591F5E-4E89-46BC-ACBF-640F2697E1A2}" type="datetime1">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77688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722578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5221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1668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079746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362200"/>
            <a:ext cx="8763000" cy="228600"/>
            <a:chOff x="144" y="672"/>
            <a:chExt cx="5520" cy="144"/>
          </a:xfrm>
        </p:grpSpPr>
        <p:grpSp>
          <p:nvGrpSpPr>
            <p:cNvPr id="5" name="Group 8"/>
            <p:cNvGrpSpPr>
              <a:grpSpLocks/>
            </p:cNvGrpSpPr>
            <p:nvPr userDrawn="1"/>
          </p:nvGrpSpPr>
          <p:grpSpPr bwMode="auto">
            <a:xfrm>
              <a:off x="144" y="672"/>
              <a:ext cx="5520" cy="116"/>
              <a:chOff x="144" y="960"/>
              <a:chExt cx="5520" cy="116"/>
            </a:xfrm>
          </p:grpSpPr>
          <p:sp>
            <p:nvSpPr>
              <p:cNvPr id="7"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6"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9490"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31949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9"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42CD5CEC-D0C6-4017-89B2-A32999AA595A}" type="datetime1">
              <a:rPr lang="en-US" smtClean="0"/>
              <a:t>8/21/2019</a:t>
            </a:fld>
            <a:endParaRPr lang="en-US"/>
          </a:p>
        </p:txBody>
      </p:sp>
      <p:sp>
        <p:nvSpPr>
          <p:cNvPr id="10"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1"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1085987-9A9D-4B3D-8467-FF66E63B5E88}" type="slidenum">
              <a:rPr lang="en-US"/>
              <a:pPr>
                <a:defRPr/>
              </a:pPr>
              <a:t>‹#›</a:t>
            </a:fld>
            <a:endParaRPr lang="en-US"/>
          </a:p>
        </p:txBody>
      </p:sp>
    </p:spTree>
    <p:extLst>
      <p:ext uri="{BB962C8B-B14F-4D97-AF65-F5344CB8AC3E}">
        <p14:creationId xmlns:p14="http://schemas.microsoft.com/office/powerpoint/2010/main" val="17546372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99624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155915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4478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70014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4416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761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219008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98194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257695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06569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043277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2827293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40455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41403313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78876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91508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5168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011804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67924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9790510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4264986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798429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92005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5243994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889806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0007860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279999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028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97724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065739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00650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970291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5121017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23055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05645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4621177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30587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4959159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0060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931534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7214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987896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6870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5699185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818307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35943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11866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2799731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2411331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165513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188109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19652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99564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75348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966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1549191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78654131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4282293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378832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2DE5B64-3138-4EA4-8F15-9D5327ECDB36}"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44C3EEC-935D-4B88-A247-959A6098F808}" type="slidenum">
              <a:rPr lang="en-US"/>
              <a:pPr>
                <a:defRPr/>
              </a:pPr>
              <a:t>‹#›</a:t>
            </a:fld>
            <a:endParaRPr lang="en-US"/>
          </a:p>
        </p:txBody>
      </p:sp>
    </p:spTree>
    <p:extLst>
      <p:ext uri="{BB962C8B-B14F-4D97-AF65-F5344CB8AC3E}">
        <p14:creationId xmlns:p14="http://schemas.microsoft.com/office/powerpoint/2010/main" val="232861725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718803D-4314-469B-B92F-097E169074B6}"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F0D9B4-1CCB-496E-9905-3AAF1D4E0FAB}" type="slidenum">
              <a:rPr lang="en-US"/>
              <a:pPr>
                <a:defRPr/>
              </a:pPr>
              <a:t>‹#›</a:t>
            </a:fld>
            <a:endParaRPr lang="en-US"/>
          </a:p>
        </p:txBody>
      </p:sp>
    </p:spTree>
    <p:extLst>
      <p:ext uri="{BB962C8B-B14F-4D97-AF65-F5344CB8AC3E}">
        <p14:creationId xmlns:p14="http://schemas.microsoft.com/office/powerpoint/2010/main" val="3797598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161730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96A28279-442A-474A-A866-3F92892270DD}"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5B4EB1F-FAE0-49DC-B5F3-3B7BC48D7E9F}" type="slidenum">
              <a:rPr lang="en-US"/>
              <a:pPr>
                <a:defRPr/>
              </a:pPr>
              <a:t>‹#›</a:t>
            </a:fld>
            <a:endParaRPr lang="en-US"/>
          </a:p>
        </p:txBody>
      </p:sp>
    </p:spTree>
    <p:extLst>
      <p:ext uri="{BB962C8B-B14F-4D97-AF65-F5344CB8AC3E}">
        <p14:creationId xmlns:p14="http://schemas.microsoft.com/office/powerpoint/2010/main" val="42733565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1F5DD8D5-FFF4-41FB-9F22-C8FD56221D91}" type="datetime1">
              <a:rPr lang="en-US" smtClean="0"/>
              <a:t>8/21/2019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18F449-D001-447F-858F-080F22FCE0B0}" type="slidenum">
              <a:rPr lang="en-US"/>
              <a:pPr>
                <a:defRPr/>
              </a:pPr>
              <a:t>‹#›</a:t>
            </a:fld>
            <a:endParaRPr lang="en-US"/>
          </a:p>
        </p:txBody>
      </p:sp>
    </p:spTree>
    <p:extLst>
      <p:ext uri="{BB962C8B-B14F-4D97-AF65-F5344CB8AC3E}">
        <p14:creationId xmlns:p14="http://schemas.microsoft.com/office/powerpoint/2010/main" val="41489997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2302D842-C365-42CF-BEB2-0A03A8DBBEEE}" type="datetime1">
              <a:rPr lang="en-US" smtClean="0"/>
              <a:t>8/21/2019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51E655E-8E5B-4137-B38A-5820C0557194}" type="slidenum">
              <a:rPr lang="en-US"/>
              <a:pPr>
                <a:defRPr/>
              </a:pPr>
              <a:t>‹#›</a:t>
            </a:fld>
            <a:endParaRPr lang="en-US"/>
          </a:p>
        </p:txBody>
      </p:sp>
    </p:spTree>
    <p:extLst>
      <p:ext uri="{BB962C8B-B14F-4D97-AF65-F5344CB8AC3E}">
        <p14:creationId xmlns:p14="http://schemas.microsoft.com/office/powerpoint/2010/main" val="425488775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DACE23EC-F64E-41C3-BAD4-196D108D16E5}" type="datetime1">
              <a:rPr lang="en-US" smtClean="0"/>
              <a:t>8/21/2019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F8C16B3-6078-4FC0-8725-4EEA57657138}" type="slidenum">
              <a:rPr lang="en-US"/>
              <a:pPr>
                <a:defRPr/>
              </a:pPr>
              <a:t>‹#›</a:t>
            </a:fld>
            <a:endParaRPr lang="en-US"/>
          </a:p>
        </p:txBody>
      </p:sp>
    </p:spTree>
    <p:extLst>
      <p:ext uri="{BB962C8B-B14F-4D97-AF65-F5344CB8AC3E}">
        <p14:creationId xmlns:p14="http://schemas.microsoft.com/office/powerpoint/2010/main" val="305553598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D38AE35-5130-48F8-BAE9-E76339FD3E47}" type="datetime1">
              <a:rPr lang="en-US" smtClean="0"/>
              <a:t>8/21/2019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536C8CF-9829-45E7-8B85-AC923523ECA0}" type="slidenum">
              <a:rPr lang="en-US"/>
              <a:pPr>
                <a:defRPr/>
              </a:pPr>
              <a:t>‹#›</a:t>
            </a:fld>
            <a:endParaRPr lang="en-US"/>
          </a:p>
        </p:txBody>
      </p:sp>
    </p:spTree>
    <p:extLst>
      <p:ext uri="{BB962C8B-B14F-4D97-AF65-F5344CB8AC3E}">
        <p14:creationId xmlns:p14="http://schemas.microsoft.com/office/powerpoint/2010/main" val="92410385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4F65BEF-9A1F-49AA-8826-3BAAE418BA2C}" type="datetime1">
              <a:rPr lang="en-US" smtClean="0"/>
              <a:t>8/21/2019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875D92C-73EE-45A1-B5FB-D76D816B5BD3}" type="slidenum">
              <a:rPr lang="en-US"/>
              <a:pPr>
                <a:defRPr/>
              </a:pPr>
              <a:t>‹#›</a:t>
            </a:fld>
            <a:endParaRPr lang="en-US"/>
          </a:p>
        </p:txBody>
      </p:sp>
    </p:spTree>
    <p:extLst>
      <p:ext uri="{BB962C8B-B14F-4D97-AF65-F5344CB8AC3E}">
        <p14:creationId xmlns:p14="http://schemas.microsoft.com/office/powerpoint/2010/main" val="391090313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4E29B9C-79A6-4829-A11B-05DC6A75AF6E}" type="datetime1">
              <a:rPr lang="en-US" smtClean="0"/>
              <a:t>8/21/2019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949246C-4368-4CD4-A755-79B20AA39B2F}" type="slidenum">
              <a:rPr lang="en-US"/>
              <a:pPr>
                <a:defRPr/>
              </a:pPr>
              <a:t>‹#›</a:t>
            </a:fld>
            <a:endParaRPr lang="en-US"/>
          </a:p>
        </p:txBody>
      </p:sp>
    </p:spTree>
    <p:extLst>
      <p:ext uri="{BB962C8B-B14F-4D97-AF65-F5344CB8AC3E}">
        <p14:creationId xmlns:p14="http://schemas.microsoft.com/office/powerpoint/2010/main" val="270101286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5619922-D79B-4AD3-87D8-03661DC1585F}"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C3AFA2F-9546-44A2-84C0-773FBAB4A211}" type="slidenum">
              <a:rPr lang="en-US"/>
              <a:pPr>
                <a:defRPr/>
              </a:pPr>
              <a:t>‹#›</a:t>
            </a:fld>
            <a:endParaRPr lang="en-US"/>
          </a:p>
        </p:txBody>
      </p:sp>
    </p:spTree>
    <p:extLst>
      <p:ext uri="{BB962C8B-B14F-4D97-AF65-F5344CB8AC3E}">
        <p14:creationId xmlns:p14="http://schemas.microsoft.com/office/powerpoint/2010/main" val="24241853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C915E9A-6F93-4ADC-AB8A-B44E4F24993D}"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B91DF-5E19-411B-8C02-C08C662D9C66}" type="slidenum">
              <a:rPr lang="en-US"/>
              <a:pPr>
                <a:defRPr/>
              </a:pPr>
              <a:t>‹#›</a:t>
            </a:fld>
            <a:endParaRPr lang="en-US"/>
          </a:p>
        </p:txBody>
      </p:sp>
    </p:spTree>
    <p:extLst>
      <p:ext uri="{BB962C8B-B14F-4D97-AF65-F5344CB8AC3E}">
        <p14:creationId xmlns:p14="http://schemas.microsoft.com/office/powerpoint/2010/main" val="72776191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790C324-3D44-441F-B06B-13E53DF6EB65}"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A2D9434-E0F5-4E75-A5F4-DDE1D47AB412}" type="slidenum">
              <a:rPr lang="en-US"/>
              <a:pPr>
                <a:defRPr/>
              </a:pPr>
              <a:t>‹#›</a:t>
            </a:fld>
            <a:endParaRPr lang="en-US"/>
          </a:p>
        </p:txBody>
      </p:sp>
    </p:spTree>
    <p:extLst>
      <p:ext uri="{BB962C8B-B14F-4D97-AF65-F5344CB8AC3E}">
        <p14:creationId xmlns:p14="http://schemas.microsoft.com/office/powerpoint/2010/main" val="287740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483467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D96CA565-E3E4-4994-9F1D-04F216469D30}"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4B3FAA-34B6-4C18-A3C6-24A07E6674F5}" type="slidenum">
              <a:rPr lang="en-US"/>
              <a:pPr>
                <a:defRPr/>
              </a:pPr>
              <a:t>‹#›</a:t>
            </a:fld>
            <a:endParaRPr lang="en-US"/>
          </a:p>
        </p:txBody>
      </p:sp>
    </p:spTree>
    <p:extLst>
      <p:ext uri="{BB962C8B-B14F-4D97-AF65-F5344CB8AC3E}">
        <p14:creationId xmlns:p14="http://schemas.microsoft.com/office/powerpoint/2010/main" val="174149581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D7039C41-F561-4F3D-BBB7-7A4992499E94}"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A8E25F3-7302-48F0-A9BA-0DD2374641EC}" type="slidenum">
              <a:rPr lang="en-US"/>
              <a:pPr>
                <a:defRPr/>
              </a:pPr>
              <a:t>‹#›</a:t>
            </a:fld>
            <a:endParaRPr lang="en-US"/>
          </a:p>
        </p:txBody>
      </p:sp>
    </p:spTree>
    <p:extLst>
      <p:ext uri="{BB962C8B-B14F-4D97-AF65-F5344CB8AC3E}">
        <p14:creationId xmlns:p14="http://schemas.microsoft.com/office/powerpoint/2010/main" val="40037003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EB6E514E-7FC4-4655-A29E-AF4E9D8F39F2}" type="datetime1">
              <a:rPr lang="en-US" smtClean="0"/>
              <a:t>8/21/2019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B3FFC8-64F3-47C2-A2D9-FB8B707C0359}" type="slidenum">
              <a:rPr lang="en-US"/>
              <a:pPr>
                <a:defRPr/>
              </a:pPr>
              <a:t>‹#›</a:t>
            </a:fld>
            <a:endParaRPr lang="en-US"/>
          </a:p>
        </p:txBody>
      </p:sp>
    </p:spTree>
    <p:extLst>
      <p:ext uri="{BB962C8B-B14F-4D97-AF65-F5344CB8AC3E}">
        <p14:creationId xmlns:p14="http://schemas.microsoft.com/office/powerpoint/2010/main" val="356633140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11055238-440E-4A1B-A9C1-89F470ECC0BD}" type="datetime1">
              <a:rPr lang="en-US" smtClean="0"/>
              <a:t>8/21/2019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9197FA6-43C7-49AE-A5F7-3889D1F48DBE}" type="slidenum">
              <a:rPr lang="en-US"/>
              <a:pPr>
                <a:defRPr/>
              </a:pPr>
              <a:t>‹#›</a:t>
            </a:fld>
            <a:endParaRPr lang="en-US"/>
          </a:p>
        </p:txBody>
      </p:sp>
    </p:spTree>
    <p:extLst>
      <p:ext uri="{BB962C8B-B14F-4D97-AF65-F5344CB8AC3E}">
        <p14:creationId xmlns:p14="http://schemas.microsoft.com/office/powerpoint/2010/main" val="158092199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48C5096D-E0C5-426F-B44A-9FEDA9C24096}" type="datetime1">
              <a:rPr lang="en-US" smtClean="0"/>
              <a:t>8/21/2019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D9E9464-128A-456F-AA3C-48CA2A6B210B}" type="slidenum">
              <a:rPr lang="en-US"/>
              <a:pPr>
                <a:defRPr/>
              </a:pPr>
              <a:t>‹#›</a:t>
            </a:fld>
            <a:endParaRPr lang="en-US"/>
          </a:p>
        </p:txBody>
      </p:sp>
    </p:spTree>
    <p:extLst>
      <p:ext uri="{BB962C8B-B14F-4D97-AF65-F5344CB8AC3E}">
        <p14:creationId xmlns:p14="http://schemas.microsoft.com/office/powerpoint/2010/main" val="367533423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45F71C1-D7C2-4B88-8C2D-83117F8AA593}" type="datetime1">
              <a:rPr lang="en-US" smtClean="0"/>
              <a:t>8/21/2019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AEF4A53-911B-44B5-A46D-92512A5050B1}" type="slidenum">
              <a:rPr lang="en-US"/>
              <a:pPr>
                <a:defRPr/>
              </a:pPr>
              <a:t>‹#›</a:t>
            </a:fld>
            <a:endParaRPr lang="en-US"/>
          </a:p>
        </p:txBody>
      </p:sp>
    </p:spTree>
    <p:extLst>
      <p:ext uri="{BB962C8B-B14F-4D97-AF65-F5344CB8AC3E}">
        <p14:creationId xmlns:p14="http://schemas.microsoft.com/office/powerpoint/2010/main" val="340042610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E067E49-4716-4410-B63C-859C7014682B}" type="datetime1">
              <a:rPr lang="en-US" smtClean="0"/>
              <a:t>8/21/2019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315E089-3234-4749-8D9A-1D2AF5A35F34}" type="slidenum">
              <a:rPr lang="en-US"/>
              <a:pPr>
                <a:defRPr/>
              </a:pPr>
              <a:t>‹#›</a:t>
            </a:fld>
            <a:endParaRPr lang="en-US"/>
          </a:p>
        </p:txBody>
      </p:sp>
    </p:spTree>
    <p:extLst>
      <p:ext uri="{BB962C8B-B14F-4D97-AF65-F5344CB8AC3E}">
        <p14:creationId xmlns:p14="http://schemas.microsoft.com/office/powerpoint/2010/main" val="165600704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D612461-C081-4FB0-B586-8B7992D4B6A7}" type="datetime1">
              <a:rPr lang="en-US" smtClean="0"/>
              <a:t>8/21/2019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D42984-DAE6-4527-AD65-3CDCF763D4FE}" type="slidenum">
              <a:rPr lang="en-US"/>
              <a:pPr>
                <a:defRPr/>
              </a:pPr>
              <a:t>‹#›</a:t>
            </a:fld>
            <a:endParaRPr lang="en-US"/>
          </a:p>
        </p:txBody>
      </p:sp>
    </p:spTree>
    <p:extLst>
      <p:ext uri="{BB962C8B-B14F-4D97-AF65-F5344CB8AC3E}">
        <p14:creationId xmlns:p14="http://schemas.microsoft.com/office/powerpoint/2010/main" val="119053491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1402E2ED-02D0-4BEC-ABE1-1D6F54E76FB1}"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1859F1-C05C-4DF4-B5A8-A291F1145866}" type="slidenum">
              <a:rPr lang="en-US"/>
              <a:pPr>
                <a:defRPr/>
              </a:pPr>
              <a:t>‹#›</a:t>
            </a:fld>
            <a:endParaRPr lang="en-US"/>
          </a:p>
        </p:txBody>
      </p:sp>
    </p:spTree>
    <p:extLst>
      <p:ext uri="{BB962C8B-B14F-4D97-AF65-F5344CB8AC3E}">
        <p14:creationId xmlns:p14="http://schemas.microsoft.com/office/powerpoint/2010/main" val="71081811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00E9E4E-A8F5-475F-A18D-43D2D050E384}" type="datetime1">
              <a:rPr lang="en-US" smtClean="0"/>
              <a:t>8/21/2019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982AF6-359E-4632-8D14-4072E0F518B7}" type="slidenum">
              <a:rPr lang="en-US"/>
              <a:pPr>
                <a:defRPr/>
              </a:pPr>
              <a:t>‹#›</a:t>
            </a:fld>
            <a:endParaRPr lang="en-US"/>
          </a:p>
        </p:txBody>
      </p:sp>
    </p:spTree>
    <p:extLst>
      <p:ext uri="{BB962C8B-B14F-4D97-AF65-F5344CB8AC3E}">
        <p14:creationId xmlns:p14="http://schemas.microsoft.com/office/powerpoint/2010/main" val="1820288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2051"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2"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1"/>
          </a:solidFill>
          <a:ln w="9525">
            <a:solidFill>
              <a:schemeClr val="accent1"/>
            </a:solidFill>
            <a:round/>
            <a:headEnd/>
            <a:tailEnd/>
          </a:ln>
        </p:spPr>
        <p:txBody>
          <a:bodyPr/>
          <a:lstStyle/>
          <a:p>
            <a:endParaRPr lang="en-US"/>
          </a:p>
        </p:txBody>
      </p:sp>
      <p:sp>
        <p:nvSpPr>
          <p:cNvPr id="2053"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2054" name="Line 6"/>
          <p:cNvSpPr>
            <a:spLocks noChangeShapeType="1"/>
          </p:cNvSpPr>
          <p:nvPr/>
        </p:nvSpPr>
        <p:spPr bwMode="auto">
          <a:xfrm flipV="1">
            <a:off x="457200" y="1277938"/>
            <a:ext cx="8229600"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773" r:id="rId1"/>
    <p:sldLayoutId id="2147484588" r:id="rId2"/>
    <p:sldLayoutId id="2147484589" r:id="rId3"/>
    <p:sldLayoutId id="2147484590" r:id="rId4"/>
    <p:sldLayoutId id="2147484591" r:id="rId5"/>
    <p:sldLayoutId id="2147484592" r:id="rId6"/>
    <p:sldLayoutId id="2147484593" r:id="rId7"/>
    <p:sldLayoutId id="2147484594" r:id="rId8"/>
    <p:sldLayoutId id="2147484595" r:id="rId9"/>
    <p:sldLayoutId id="2147484596" r:id="rId10"/>
    <p:sldLayoutId id="214748459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fontAlgn="base">
        <a:spcBef>
          <a:spcPct val="0"/>
        </a:spcBef>
        <a:spcAft>
          <a:spcPct val="0"/>
        </a:spcAft>
        <a:defRPr sz="3800">
          <a:solidFill>
            <a:schemeClr val="bg1"/>
          </a:solidFill>
          <a:latin typeface="Dijkstra" pitchFamily="2" charset="0"/>
        </a:defRPr>
      </a:lvl6pPr>
      <a:lvl7pPr marL="914400" algn="l" rtl="0" fontAlgn="base">
        <a:spcBef>
          <a:spcPct val="0"/>
        </a:spcBef>
        <a:spcAft>
          <a:spcPct val="0"/>
        </a:spcAft>
        <a:defRPr sz="3800">
          <a:solidFill>
            <a:schemeClr val="bg1"/>
          </a:solidFill>
          <a:latin typeface="Dijkstra" pitchFamily="2" charset="0"/>
        </a:defRPr>
      </a:lvl7pPr>
      <a:lvl8pPr marL="1371600" algn="l" rtl="0" fontAlgn="base">
        <a:spcBef>
          <a:spcPct val="0"/>
        </a:spcBef>
        <a:spcAft>
          <a:spcPct val="0"/>
        </a:spcAft>
        <a:defRPr sz="3800">
          <a:solidFill>
            <a:schemeClr val="bg1"/>
          </a:solidFill>
          <a:latin typeface="Dijkstra" pitchFamily="2" charset="0"/>
        </a:defRPr>
      </a:lvl8pPr>
      <a:lvl9pPr marL="1828800" algn="l" rtl="0" fontAlgn="base">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a:solidFill>
            <a:schemeClr val="bg1"/>
          </a:solidFill>
          <a:latin typeface="+mn-lt"/>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a:solidFill>
            <a:schemeClr val="bg1"/>
          </a:solidFill>
          <a:latin typeface="+mn-lt"/>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a:solidFill>
            <a:schemeClr val="bg1"/>
          </a:solidFill>
          <a:latin typeface="+mn-lt"/>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a:solidFill>
            <a:schemeClr val="bg1"/>
          </a:solidFill>
          <a:latin typeface="+mn-lt"/>
        </a:defRPr>
      </a:lvl5pPr>
      <a:lvl6pPr marL="25511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6pPr>
      <a:lvl7pPr marL="30083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7pPr>
      <a:lvl8pPr marL="34655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8pPr>
      <a:lvl9pPr marL="39227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1266" name="Group 7"/>
          <p:cNvGrpSpPr>
            <a:grpSpLocks/>
          </p:cNvGrpSpPr>
          <p:nvPr/>
        </p:nvGrpSpPr>
        <p:grpSpPr bwMode="auto">
          <a:xfrm>
            <a:off x="228600" y="2362200"/>
            <a:ext cx="8763000" cy="228600"/>
            <a:chOff x="144" y="672"/>
            <a:chExt cx="5520" cy="144"/>
          </a:xfrm>
        </p:grpSpPr>
        <p:grpSp>
          <p:nvGrpSpPr>
            <p:cNvPr id="11272" name="Group 8"/>
            <p:cNvGrpSpPr>
              <a:grpSpLocks/>
            </p:cNvGrpSpPr>
            <p:nvPr userDrawn="1"/>
          </p:nvGrpSpPr>
          <p:grpSpPr bwMode="auto">
            <a:xfrm>
              <a:off x="144" y="672"/>
              <a:ext cx="5520" cy="116"/>
              <a:chOff x="144" y="960"/>
              <a:chExt cx="5520" cy="116"/>
            </a:xfrm>
          </p:grpSpPr>
          <p:sp>
            <p:nvSpPr>
              <p:cNvPr id="11274"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1275"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1273"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67"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1268"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E4DFD599-FA98-4CF6-9643-CF70D7EAF7E3}" type="datetime1">
              <a:rPr lang="en-US" smtClean="0"/>
              <a:t>8/21/2019</a:t>
            </a:fld>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75F8670E-07B2-4A68-B734-C715C478D5C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 id="2147484691" r:id="rId8"/>
    <p:sldLayoutId id="2147484692" r:id="rId9"/>
    <p:sldLayoutId id="2147484693" r:id="rId10"/>
    <p:sldLayoutId id="2147484694"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2291"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292"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2293" name="Text Box 9"/>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12294" name="Line 12"/>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695" r:id="rId1"/>
    <p:sldLayoutId id="2147484696" r:id="rId2"/>
    <p:sldLayoutId id="2147484697" r:id="rId3"/>
    <p:sldLayoutId id="2147484698" r:id="rId4"/>
    <p:sldLayoutId id="2147484699" r:id="rId5"/>
    <p:sldLayoutId id="2147484700" r:id="rId6"/>
    <p:sldLayoutId id="2147484701" r:id="rId7"/>
    <p:sldLayoutId id="2147484702" r:id="rId8"/>
    <p:sldLayoutId id="2147484703" r:id="rId9"/>
    <p:sldLayoutId id="2147484704" r:id="rId10"/>
    <p:sldLayoutId id="2147484705"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13315"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3316"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1"/>
          </a:solidFill>
          <a:ln w="9525">
            <a:solidFill>
              <a:schemeClr val="accent1"/>
            </a:solidFill>
            <a:round/>
            <a:headEnd/>
            <a:tailEnd/>
          </a:ln>
        </p:spPr>
        <p:txBody>
          <a:bodyPr/>
          <a:lstStyle/>
          <a:p>
            <a:endParaRPr lang="en-US"/>
          </a:p>
        </p:txBody>
      </p:sp>
      <p:sp>
        <p:nvSpPr>
          <p:cNvPr id="13317"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13318" name="Line 6"/>
          <p:cNvSpPr>
            <a:spLocks noChangeShapeType="1"/>
          </p:cNvSpPr>
          <p:nvPr/>
        </p:nvSpPr>
        <p:spPr bwMode="auto">
          <a:xfrm flipV="1">
            <a:off x="457200" y="1277938"/>
            <a:ext cx="8229600"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706" r:id="rId1"/>
    <p:sldLayoutId id="2147484707" r:id="rId2"/>
    <p:sldLayoutId id="2147484708" r:id="rId3"/>
    <p:sldLayoutId id="2147484709" r:id="rId4"/>
    <p:sldLayoutId id="2147484710" r:id="rId5"/>
    <p:sldLayoutId id="2147484711" r:id="rId6"/>
    <p:sldLayoutId id="2147484712" r:id="rId7"/>
    <p:sldLayoutId id="2147484713" r:id="rId8"/>
    <p:sldLayoutId id="2147484714" r:id="rId9"/>
    <p:sldLayoutId id="2147484715" r:id="rId10"/>
    <p:sldLayoutId id="2147484716"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4339"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340"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4341"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14342"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717" r:id="rId1"/>
    <p:sldLayoutId id="2147484718" r:id="rId2"/>
    <p:sldLayoutId id="2147484719" r:id="rId3"/>
    <p:sldLayoutId id="2147484720" r:id="rId4"/>
    <p:sldLayoutId id="2147484721" r:id="rId5"/>
    <p:sldLayoutId id="2147484722" r:id="rId6"/>
    <p:sldLayoutId id="2147484723" r:id="rId7"/>
    <p:sldLayoutId id="2147484724" r:id="rId8"/>
    <p:sldLayoutId id="2147484725" r:id="rId9"/>
    <p:sldLayoutId id="2147484726" r:id="rId10"/>
    <p:sldLayoutId id="214748472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rgbClr val="66FF66"/>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5363"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364"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5365"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15366"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728" r:id="rId1"/>
    <p:sldLayoutId id="2147484729" r:id="rId2"/>
    <p:sldLayoutId id="2147484730" r:id="rId3"/>
    <p:sldLayoutId id="2147484731" r:id="rId4"/>
    <p:sldLayoutId id="2147484732" r:id="rId5"/>
    <p:sldLayoutId id="2147484733" r:id="rId6"/>
    <p:sldLayoutId id="2147484734" r:id="rId7"/>
    <p:sldLayoutId id="2147484735" r:id="rId8"/>
    <p:sldLayoutId id="2147484736" r:id="rId9"/>
    <p:sldLayoutId id="2147484737" r:id="rId10"/>
    <p:sldLayoutId id="2147484738"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grpSp>
        <p:nvGrpSpPr>
          <p:cNvPr id="16386" name="Group 7"/>
          <p:cNvGrpSpPr>
            <a:grpSpLocks/>
          </p:cNvGrpSpPr>
          <p:nvPr/>
        </p:nvGrpSpPr>
        <p:grpSpPr bwMode="auto">
          <a:xfrm>
            <a:off x="228600" y="2362200"/>
            <a:ext cx="8763000" cy="228600"/>
            <a:chOff x="144" y="672"/>
            <a:chExt cx="5520" cy="144"/>
          </a:xfrm>
        </p:grpSpPr>
        <p:grpSp>
          <p:nvGrpSpPr>
            <p:cNvPr id="16392" name="Group 8"/>
            <p:cNvGrpSpPr>
              <a:grpSpLocks/>
            </p:cNvGrpSpPr>
            <p:nvPr userDrawn="1"/>
          </p:nvGrpSpPr>
          <p:grpSpPr bwMode="auto">
            <a:xfrm>
              <a:off x="144" y="672"/>
              <a:ext cx="5520" cy="116"/>
              <a:chOff x="144" y="960"/>
              <a:chExt cx="5520" cy="116"/>
            </a:xfrm>
          </p:grpSpPr>
          <p:sp>
            <p:nvSpPr>
              <p:cNvPr id="16394"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6395"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6393"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387"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16388"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D027F60B-4151-4851-87F4-0083FF8F5EBC}" type="datetime1">
              <a:rPr lang="en-US" smtClean="0"/>
              <a:t>8/21/2019</a:t>
            </a:fld>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AFA78D55-6821-45CC-B747-BE2DDAF5C03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39" r:id="rId1"/>
    <p:sldLayoutId id="2147484740" r:id="rId2"/>
    <p:sldLayoutId id="2147484741" r:id="rId3"/>
    <p:sldLayoutId id="2147484742" r:id="rId4"/>
    <p:sldLayoutId id="2147484743" r:id="rId5"/>
    <p:sldLayoutId id="2147484744" r:id="rId6"/>
    <p:sldLayoutId id="2147484745" r:id="rId7"/>
    <p:sldLayoutId id="2147484746" r:id="rId8"/>
    <p:sldLayoutId id="2147484747" r:id="rId9"/>
    <p:sldLayoutId id="2147484748" r:id="rId10"/>
    <p:sldLayoutId id="214748474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17410" name="Group 7"/>
          <p:cNvGrpSpPr>
            <a:grpSpLocks/>
          </p:cNvGrpSpPr>
          <p:nvPr/>
        </p:nvGrpSpPr>
        <p:grpSpPr bwMode="auto">
          <a:xfrm>
            <a:off x="228600" y="2362200"/>
            <a:ext cx="8763000" cy="228600"/>
            <a:chOff x="144" y="672"/>
            <a:chExt cx="5520" cy="144"/>
          </a:xfrm>
        </p:grpSpPr>
        <p:grpSp>
          <p:nvGrpSpPr>
            <p:cNvPr id="17416" name="Group 8"/>
            <p:cNvGrpSpPr>
              <a:grpSpLocks/>
            </p:cNvGrpSpPr>
            <p:nvPr userDrawn="1"/>
          </p:nvGrpSpPr>
          <p:grpSpPr bwMode="auto">
            <a:xfrm>
              <a:off x="144" y="672"/>
              <a:ext cx="5520" cy="116"/>
              <a:chOff x="144" y="960"/>
              <a:chExt cx="5520" cy="116"/>
            </a:xfrm>
          </p:grpSpPr>
          <p:sp>
            <p:nvSpPr>
              <p:cNvPr id="17418"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7419"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7417"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11"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7412"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6B62BC40-1923-4EBB-A1D5-4EEC15A53923}" type="datetime1">
              <a:rPr lang="en-US" smtClean="0"/>
              <a:t>8/21/2019</a:t>
            </a:fld>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131DE715-F1F9-48E6-9F4F-9B44E6ED2AF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50" r:id="rId1"/>
    <p:sldLayoutId id="2147484751" r:id="rId2"/>
    <p:sldLayoutId id="2147484752" r:id="rId3"/>
    <p:sldLayoutId id="2147484753" r:id="rId4"/>
    <p:sldLayoutId id="2147484754" r:id="rId5"/>
    <p:sldLayoutId id="2147484755" r:id="rId6"/>
    <p:sldLayoutId id="2147484756" r:id="rId7"/>
    <p:sldLayoutId id="2147484757" r:id="rId8"/>
    <p:sldLayoutId id="2147484758" r:id="rId9"/>
    <p:sldLayoutId id="2147484759" r:id="rId10"/>
    <p:sldLayoutId id="214748476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434" name="Group 7"/>
          <p:cNvGrpSpPr>
            <a:grpSpLocks/>
          </p:cNvGrpSpPr>
          <p:nvPr/>
        </p:nvGrpSpPr>
        <p:grpSpPr bwMode="auto">
          <a:xfrm>
            <a:off x="228600" y="2362200"/>
            <a:ext cx="8763000" cy="228600"/>
            <a:chOff x="144" y="672"/>
            <a:chExt cx="5520" cy="144"/>
          </a:xfrm>
        </p:grpSpPr>
        <p:grpSp>
          <p:nvGrpSpPr>
            <p:cNvPr id="18440" name="Group 8"/>
            <p:cNvGrpSpPr>
              <a:grpSpLocks/>
            </p:cNvGrpSpPr>
            <p:nvPr userDrawn="1"/>
          </p:nvGrpSpPr>
          <p:grpSpPr bwMode="auto">
            <a:xfrm>
              <a:off x="144" y="672"/>
              <a:ext cx="5520" cy="116"/>
              <a:chOff x="144" y="960"/>
              <a:chExt cx="5520" cy="116"/>
            </a:xfrm>
          </p:grpSpPr>
          <p:sp>
            <p:nvSpPr>
              <p:cNvPr id="18442"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8443"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8441"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35"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8436"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C4B4109D-BB43-4862-AFAE-AE42F671F28C}" type="datetime1">
              <a:rPr lang="en-US" smtClean="0"/>
              <a:t>8/21/2019</a:t>
            </a:fld>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82CC26A-7560-40FC-9DD3-1A616D5863A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61" r:id="rId1"/>
    <p:sldLayoutId id="2147484762" r:id="rId2"/>
    <p:sldLayoutId id="2147484763" r:id="rId3"/>
    <p:sldLayoutId id="2147484764" r:id="rId4"/>
    <p:sldLayoutId id="2147484765" r:id="rId5"/>
    <p:sldLayoutId id="2147484766" r:id="rId6"/>
    <p:sldLayoutId id="2147484767" r:id="rId7"/>
    <p:sldLayoutId id="2147484768" r:id="rId8"/>
    <p:sldLayoutId id="2147484769" r:id="rId9"/>
    <p:sldLayoutId id="2147484770" r:id="rId10"/>
    <p:sldLayoutId id="214748477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B78AC78-3AC6-45C8-BB81-F17C756199F4}"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C1540B2-848F-4F48-9FA7-DD83BADA362F}" type="datetime1">
              <a:rPr lang="en-US" smtClean="0"/>
              <a:t>8/21/2019</a:t>
            </a:fld>
            <a:endParaRPr lang="en-US"/>
          </a:p>
        </p:txBody>
      </p:sp>
    </p:spTree>
    <p:extLst>
      <p:ext uri="{BB962C8B-B14F-4D97-AF65-F5344CB8AC3E}">
        <p14:creationId xmlns:p14="http://schemas.microsoft.com/office/powerpoint/2010/main" val="2197733665"/>
      </p:ext>
    </p:extLst>
  </p:cSld>
  <p:clrMap bg1="lt1" tx1="dk1" bg2="lt2" tx2="dk2" accent1="accent1" accent2="accent2" accent3="accent3" accent4="accent4" accent5="accent5" accent6="accent6" hlink="hlink" folHlink="folHlink"/>
  <p:sldLayoutIdLst>
    <p:sldLayoutId id="2147484789" r:id="rId1"/>
    <p:sldLayoutId id="2147484790" r:id="rId2"/>
    <p:sldLayoutId id="2147484791" r:id="rId3"/>
    <p:sldLayoutId id="2147484792" r:id="rId4"/>
    <p:sldLayoutId id="2147484793" r:id="rId5"/>
    <p:sldLayoutId id="2147484794" r:id="rId6"/>
    <p:sldLayoutId id="2147484795" r:id="rId7"/>
    <p:sldLayoutId id="2147484796" r:id="rId8"/>
    <p:sldLayoutId id="2147484797" r:id="rId9"/>
    <p:sldLayoutId id="2147484798" r:id="rId10"/>
    <p:sldLayoutId id="2147484799"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6"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3077"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3078"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774" r:id="rId1"/>
    <p:sldLayoutId id="2147484598" r:id="rId2"/>
    <p:sldLayoutId id="2147484599" r:id="rId3"/>
    <p:sldLayoutId id="2147484600" r:id="rId4"/>
    <p:sldLayoutId id="2147484601" r:id="rId5"/>
    <p:sldLayoutId id="2147484602" r:id="rId6"/>
    <p:sldLayoutId id="2147484603" r:id="rId7"/>
    <p:sldLayoutId id="2147484604" r:id="rId8"/>
    <p:sldLayoutId id="2147484605" r:id="rId9"/>
    <p:sldLayoutId id="2147484606" r:id="rId10"/>
    <p:sldLayoutId id="214748460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66FF66"/>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4101"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4102"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775" r:id="rId1"/>
    <p:sldLayoutId id="2147484608" r:id="rId2"/>
    <p:sldLayoutId id="2147484609" r:id="rId3"/>
    <p:sldLayoutId id="2147484610" r:id="rId4"/>
    <p:sldLayoutId id="2147484611" r:id="rId5"/>
    <p:sldLayoutId id="2147484612" r:id="rId6"/>
    <p:sldLayoutId id="2147484613" r:id="rId7"/>
    <p:sldLayoutId id="2147484614" r:id="rId8"/>
    <p:sldLayoutId id="2147484615" r:id="rId9"/>
    <p:sldLayoutId id="2147484616" r:id="rId10"/>
    <p:sldLayoutId id="214748461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5123"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4"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5125" name="Text Box 9"/>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5126" name="Line 12"/>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618" r:id="rId1"/>
    <p:sldLayoutId id="2147484619" r:id="rId2"/>
    <p:sldLayoutId id="2147484620" r:id="rId3"/>
    <p:sldLayoutId id="2147484621" r:id="rId4"/>
    <p:sldLayoutId id="2147484622" r:id="rId5"/>
    <p:sldLayoutId id="2147484623" r:id="rId6"/>
    <p:sldLayoutId id="2147484624" r:id="rId7"/>
    <p:sldLayoutId id="2147484625" r:id="rId8"/>
    <p:sldLayoutId id="2147484626" r:id="rId9"/>
    <p:sldLayoutId id="2147484627" r:id="rId10"/>
    <p:sldLayoutId id="2147484628"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6147"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1"/>
          </a:solidFill>
          <a:ln w="9525">
            <a:solidFill>
              <a:schemeClr val="accent1"/>
            </a:solidFill>
            <a:round/>
            <a:headEnd/>
            <a:tailEnd/>
          </a:ln>
        </p:spPr>
        <p:txBody>
          <a:bodyPr/>
          <a:lstStyle/>
          <a:p>
            <a:endParaRPr lang="en-US"/>
          </a:p>
        </p:txBody>
      </p:sp>
      <p:sp>
        <p:nvSpPr>
          <p:cNvPr id="6149"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6150" name="Line 6"/>
          <p:cNvSpPr>
            <a:spLocks noChangeShapeType="1"/>
          </p:cNvSpPr>
          <p:nvPr/>
        </p:nvSpPr>
        <p:spPr bwMode="auto">
          <a:xfrm flipV="1">
            <a:off x="457200" y="1277938"/>
            <a:ext cx="8229600"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629" r:id="rId1"/>
    <p:sldLayoutId id="2147484630" r:id="rId2"/>
    <p:sldLayoutId id="2147484631" r:id="rId3"/>
    <p:sldLayoutId id="2147484632" r:id="rId4"/>
    <p:sldLayoutId id="2147484633" r:id="rId5"/>
    <p:sldLayoutId id="2147484634" r:id="rId6"/>
    <p:sldLayoutId id="2147484635" r:id="rId7"/>
    <p:sldLayoutId id="2147484636" r:id="rId8"/>
    <p:sldLayoutId id="2147484637" r:id="rId9"/>
    <p:sldLayoutId id="2147484638" r:id="rId10"/>
    <p:sldLayoutId id="214748463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7171"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172"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7173"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7174"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640" r:id="rId1"/>
    <p:sldLayoutId id="2147484641" r:id="rId2"/>
    <p:sldLayoutId id="2147484642" r:id="rId3"/>
    <p:sldLayoutId id="2147484643" r:id="rId4"/>
    <p:sldLayoutId id="2147484644" r:id="rId5"/>
    <p:sldLayoutId id="2147484645" r:id="rId6"/>
    <p:sldLayoutId id="2147484646" r:id="rId7"/>
    <p:sldLayoutId id="2147484647" r:id="rId8"/>
    <p:sldLayoutId id="2147484648" r:id="rId9"/>
    <p:sldLayoutId id="2147484649" r:id="rId10"/>
    <p:sldLayoutId id="214748465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66FF66"/>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8195"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196"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197"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8198"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651" r:id="rId1"/>
    <p:sldLayoutId id="2147484652" r:id="rId2"/>
    <p:sldLayoutId id="2147484653" r:id="rId3"/>
    <p:sldLayoutId id="2147484654" r:id="rId4"/>
    <p:sldLayoutId id="2147484655" r:id="rId5"/>
    <p:sldLayoutId id="2147484656" r:id="rId6"/>
    <p:sldLayoutId id="2147484657" r:id="rId7"/>
    <p:sldLayoutId id="2147484658" r:id="rId8"/>
    <p:sldLayoutId id="2147484659" r:id="rId9"/>
    <p:sldLayoutId id="2147484660" r:id="rId10"/>
    <p:sldLayoutId id="214748466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grpSp>
        <p:nvGrpSpPr>
          <p:cNvPr id="9218" name="Group 7"/>
          <p:cNvGrpSpPr>
            <a:grpSpLocks/>
          </p:cNvGrpSpPr>
          <p:nvPr/>
        </p:nvGrpSpPr>
        <p:grpSpPr bwMode="auto">
          <a:xfrm>
            <a:off x="228600" y="2362200"/>
            <a:ext cx="8763000" cy="228600"/>
            <a:chOff x="144" y="672"/>
            <a:chExt cx="5520" cy="144"/>
          </a:xfrm>
        </p:grpSpPr>
        <p:grpSp>
          <p:nvGrpSpPr>
            <p:cNvPr id="9224" name="Group 8"/>
            <p:cNvGrpSpPr>
              <a:grpSpLocks/>
            </p:cNvGrpSpPr>
            <p:nvPr userDrawn="1"/>
          </p:nvGrpSpPr>
          <p:grpSpPr bwMode="auto">
            <a:xfrm>
              <a:off x="144" y="672"/>
              <a:ext cx="5520" cy="116"/>
              <a:chOff x="144" y="960"/>
              <a:chExt cx="5520" cy="116"/>
            </a:xfrm>
          </p:grpSpPr>
          <p:sp>
            <p:nvSpPr>
              <p:cNvPr id="9226"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9227"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9225"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219"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9220"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8E56EA66-0A9C-42D5-AE4C-6A22CCA49DEA}" type="datetime1">
              <a:rPr lang="en-US" smtClean="0"/>
              <a:t>8/21/2019</a:t>
            </a:fld>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922E2F2-01AE-4D97-90FF-09F0FD99AC6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662" r:id="rId1"/>
    <p:sldLayoutId id="2147484663" r:id="rId2"/>
    <p:sldLayoutId id="2147484664" r:id="rId3"/>
    <p:sldLayoutId id="2147484665" r:id="rId4"/>
    <p:sldLayoutId id="2147484666" r:id="rId5"/>
    <p:sldLayoutId id="2147484667" r:id="rId6"/>
    <p:sldLayoutId id="2147484668" r:id="rId7"/>
    <p:sldLayoutId id="2147484669" r:id="rId8"/>
    <p:sldLayoutId id="2147484670" r:id="rId9"/>
    <p:sldLayoutId id="2147484671" r:id="rId10"/>
    <p:sldLayoutId id="2147484672"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10242" name="Group 7"/>
          <p:cNvGrpSpPr>
            <a:grpSpLocks/>
          </p:cNvGrpSpPr>
          <p:nvPr/>
        </p:nvGrpSpPr>
        <p:grpSpPr bwMode="auto">
          <a:xfrm>
            <a:off x="228600" y="2362200"/>
            <a:ext cx="8763000" cy="228600"/>
            <a:chOff x="144" y="672"/>
            <a:chExt cx="5520" cy="144"/>
          </a:xfrm>
        </p:grpSpPr>
        <p:grpSp>
          <p:nvGrpSpPr>
            <p:cNvPr id="10248" name="Group 8"/>
            <p:cNvGrpSpPr>
              <a:grpSpLocks/>
            </p:cNvGrpSpPr>
            <p:nvPr userDrawn="1"/>
          </p:nvGrpSpPr>
          <p:grpSpPr bwMode="auto">
            <a:xfrm>
              <a:off x="144" y="672"/>
              <a:ext cx="5520" cy="116"/>
              <a:chOff x="144" y="960"/>
              <a:chExt cx="5520" cy="116"/>
            </a:xfrm>
          </p:grpSpPr>
          <p:sp>
            <p:nvSpPr>
              <p:cNvPr id="10250"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51"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0249"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43"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44"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A37B7E41-B2FE-49C3-BFD4-A0FFCDEE5291}" type="datetime1">
              <a:rPr lang="en-US" smtClean="0"/>
              <a:t>8/21/2019</a:t>
            </a:fld>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41ED09FC-6C07-4270-A0F1-C9B67FAD49D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673" r:id="rId1"/>
    <p:sldLayoutId id="2147484674" r:id="rId2"/>
    <p:sldLayoutId id="2147484675" r:id="rId3"/>
    <p:sldLayoutId id="2147484676" r:id="rId4"/>
    <p:sldLayoutId id="2147484677" r:id="rId5"/>
    <p:sldLayoutId id="2147484678" r:id="rId6"/>
    <p:sldLayoutId id="2147484679" r:id="rId7"/>
    <p:sldLayoutId id="2147484680" r:id="rId8"/>
    <p:sldLayoutId id="2147484681" r:id="rId9"/>
    <p:sldLayoutId id="2147484682" r:id="rId10"/>
    <p:sldLayoutId id="214748468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8.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9.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en.wikipedia.org/wiki/Fast_inverse_square_root" TargetMode="External"/><Relationship Id="rId1" Type="http://schemas.openxmlformats.org/officeDocument/2006/relationships/slideLayout" Target="../slideLayouts/slideLayout18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685800" y="966158"/>
            <a:ext cx="7772400" cy="1396042"/>
          </a:xfrm>
        </p:spPr>
        <p:txBody>
          <a:bodyPr/>
          <a:lstStyle/>
          <a:p>
            <a:pPr eaLnBrk="1" hangingPunct="1"/>
            <a:r>
              <a:rPr lang="en-US" altLang="en-US" dirty="0" smtClean="0"/>
              <a:t>Core Concepts</a:t>
            </a:r>
          </a:p>
        </p:txBody>
      </p:sp>
      <p:sp>
        <p:nvSpPr>
          <p:cNvPr id="2" name="Subtitle 1"/>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96780"/>
            <a:ext cx="8334036" cy="4687894"/>
          </a:xfrm>
        </p:spPr>
      </p:pic>
      <p:sp>
        <p:nvSpPr>
          <p:cNvPr id="4" name="Slide Number Placeholder 3"/>
          <p:cNvSpPr>
            <a:spLocks noGrp="1"/>
          </p:cNvSpPr>
          <p:nvPr>
            <p:ph type="sldNum" sz="quarter" idx="12"/>
          </p:nvPr>
        </p:nvSpPr>
        <p:spPr/>
        <p:txBody>
          <a:bodyPr/>
          <a:lstStyle/>
          <a:p>
            <a:fld id="{0B78AC78-3AC6-45C8-BB81-F17C756199F4}" type="slidenum">
              <a:rPr lang="en-US" smtClean="0"/>
              <a:t>10</a:t>
            </a:fld>
            <a:endParaRPr lang="en-US"/>
          </a:p>
        </p:txBody>
      </p:sp>
    </p:spTree>
    <p:extLst>
      <p:ext uri="{BB962C8B-B14F-4D97-AF65-F5344CB8AC3E}">
        <p14:creationId xmlns:p14="http://schemas.microsoft.com/office/powerpoint/2010/main" val="3673313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555" y="696780"/>
            <a:ext cx="9008658" cy="5067370"/>
          </a:xfrm>
        </p:spPr>
      </p:pic>
      <p:sp>
        <p:nvSpPr>
          <p:cNvPr id="4" name="Slide Number Placeholder 3"/>
          <p:cNvSpPr>
            <a:spLocks noGrp="1"/>
          </p:cNvSpPr>
          <p:nvPr>
            <p:ph type="sldNum" sz="quarter" idx="12"/>
          </p:nvPr>
        </p:nvSpPr>
        <p:spPr/>
        <p:txBody>
          <a:bodyPr/>
          <a:lstStyle/>
          <a:p>
            <a:fld id="{0B78AC78-3AC6-45C8-BB81-F17C756199F4}" type="slidenum">
              <a:rPr lang="en-US" smtClean="0"/>
              <a:t>11</a:t>
            </a:fld>
            <a:endParaRPr lang="en-US"/>
          </a:p>
        </p:txBody>
      </p:sp>
    </p:spTree>
    <p:extLst>
      <p:ext uri="{BB962C8B-B14F-4D97-AF65-F5344CB8AC3E}">
        <p14:creationId xmlns:p14="http://schemas.microsoft.com/office/powerpoint/2010/main" val="2897583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simple example</a:t>
            </a:r>
            <a:endParaRPr lang="en-US" dirty="0"/>
          </a:p>
        </p:txBody>
      </p:sp>
      <p:sp>
        <p:nvSpPr>
          <p:cNvPr id="27651" name="Rectangle 3"/>
          <p:cNvSpPr>
            <a:spLocks noGrp="1" noChangeArrowheads="1"/>
          </p:cNvSpPr>
          <p:nvPr>
            <p:ph idx="1"/>
          </p:nvPr>
        </p:nvSpPr>
        <p:spPr/>
        <p:txBody>
          <a:bodyPr/>
          <a:lstStyle/>
          <a:p>
            <a:pPr eaLnBrk="1" hangingPunct="1"/>
            <a:r>
              <a:rPr lang="en-US" altLang="en-US" dirty="0" smtClean="0"/>
              <a:t>Java has a Date class</a:t>
            </a:r>
          </a:p>
          <a:p>
            <a:pPr eaLnBrk="1" hangingPunct="1"/>
            <a:r>
              <a:rPr lang="en-US" altLang="en-US" dirty="0" smtClean="0"/>
              <a:t>The Date class example in the next slide has nothing to do with Java Date class</a:t>
            </a:r>
          </a:p>
          <a:p>
            <a:pPr eaLnBrk="1" hangingPunct="1"/>
            <a:r>
              <a:rPr lang="en-US" altLang="en-US" dirty="0"/>
              <a:t>Not necessarily a great </a:t>
            </a:r>
            <a:r>
              <a:rPr lang="en-US" altLang="en-US" dirty="0" smtClean="0"/>
              <a:t>example, but it’s a convenient easy example!</a:t>
            </a:r>
          </a:p>
        </p:txBody>
      </p:sp>
    </p:spTree>
    <p:extLst>
      <p:ext uri="{BB962C8B-B14F-4D97-AF65-F5344CB8AC3E}">
        <p14:creationId xmlns:p14="http://schemas.microsoft.com/office/powerpoint/2010/main" val="275900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simple example</a:t>
            </a:r>
            <a:endParaRPr lang="en-US" dirty="0"/>
          </a:p>
        </p:txBody>
      </p:sp>
      <p:sp>
        <p:nvSpPr>
          <p:cNvPr id="27651" name="Rectangle 3"/>
          <p:cNvSpPr>
            <a:spLocks noGrp="1" noChangeArrowheads="1"/>
          </p:cNvSpPr>
          <p:nvPr>
            <p:ph idx="1"/>
          </p:nvPr>
        </p:nvSpPr>
        <p:spPr/>
        <p:txBody>
          <a:bodyPr/>
          <a:lstStyle/>
          <a:p>
            <a:pPr eaLnBrk="1" hangingPunct="1"/>
            <a:r>
              <a:rPr lang="en-US" altLang="en-US" dirty="0" smtClean="0"/>
              <a:t>One possible Date Class </a:t>
            </a:r>
            <a:r>
              <a:rPr lang="en-US" altLang="en-US" dirty="0" smtClean="0">
                <a:solidFill>
                  <a:schemeClr val="accent2"/>
                </a:solidFill>
              </a:rPr>
              <a:t>representation</a:t>
            </a:r>
          </a:p>
          <a:p>
            <a:pPr lvl="1" eaLnBrk="1" hangingPunct="1"/>
            <a:r>
              <a:rPr lang="en-US" altLang="en-US" dirty="0" err="1"/>
              <a:t>i</a:t>
            </a:r>
            <a:r>
              <a:rPr lang="en-US" altLang="en-US" dirty="0" err="1" smtClean="0"/>
              <a:t>nt</a:t>
            </a:r>
            <a:r>
              <a:rPr lang="en-US" altLang="en-US" dirty="0" smtClean="0"/>
              <a:t> day</a:t>
            </a:r>
          </a:p>
          <a:p>
            <a:pPr lvl="1" eaLnBrk="1" hangingPunct="1"/>
            <a:r>
              <a:rPr lang="en-US" altLang="en-US" dirty="0" err="1"/>
              <a:t>i</a:t>
            </a:r>
            <a:r>
              <a:rPr lang="en-US" altLang="en-US" dirty="0" err="1" smtClean="0"/>
              <a:t>nt</a:t>
            </a:r>
            <a:r>
              <a:rPr lang="en-US" altLang="en-US" dirty="0" smtClean="0"/>
              <a:t> month</a:t>
            </a:r>
          </a:p>
          <a:p>
            <a:pPr lvl="1" eaLnBrk="1" hangingPunct="1"/>
            <a:r>
              <a:rPr lang="en-US" altLang="en-US" dirty="0" err="1" smtClean="0"/>
              <a:t>Int</a:t>
            </a:r>
            <a:r>
              <a:rPr lang="en-US" altLang="en-US" dirty="0" smtClean="0"/>
              <a:t> year</a:t>
            </a:r>
          </a:p>
          <a:p>
            <a:pPr eaLnBrk="1" hangingPunct="1"/>
            <a:r>
              <a:rPr lang="en-US" altLang="en-US" dirty="0" smtClean="0">
                <a:solidFill>
                  <a:schemeClr val="accent2"/>
                </a:solidFill>
              </a:rPr>
              <a:t>Representation invariant </a:t>
            </a:r>
            <a:r>
              <a:rPr lang="en-US" altLang="en-US" dirty="0" smtClean="0"/>
              <a:t>for valid Date</a:t>
            </a:r>
            <a:endParaRPr lang="en-US" altLang="en-US" dirty="0" smtClean="0">
              <a:solidFill>
                <a:schemeClr val="accent2"/>
              </a:solidFill>
            </a:endParaRPr>
          </a:p>
          <a:p>
            <a:pPr lvl="1" eaLnBrk="1" hangingPunct="1"/>
            <a:r>
              <a:rPr lang="en-US" altLang="en-US" dirty="0" smtClean="0"/>
              <a:t>day, month, and year should be in “sync”</a:t>
            </a:r>
          </a:p>
          <a:p>
            <a:pPr eaLnBrk="1" hangingPunct="1"/>
            <a:r>
              <a:rPr lang="en-US" altLang="en-US" dirty="0" smtClean="0"/>
              <a:t>If day, month, and year can be modified arbitrarily, invalid dates could be represented</a:t>
            </a:r>
          </a:p>
          <a:p>
            <a:pPr lvl="1"/>
            <a:r>
              <a:rPr lang="en-US" altLang="en-US" dirty="0" smtClean="0"/>
              <a:t>13/35/2017</a:t>
            </a:r>
          </a:p>
        </p:txBody>
      </p:sp>
    </p:spTree>
    <p:extLst>
      <p:ext uri="{BB962C8B-B14F-4D97-AF65-F5344CB8AC3E}">
        <p14:creationId xmlns:p14="http://schemas.microsoft.com/office/powerpoint/2010/main" val="3225861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simple example</a:t>
            </a:r>
            <a:endParaRPr lang="en-US" dirty="0"/>
          </a:p>
        </p:txBody>
      </p:sp>
      <p:sp>
        <p:nvSpPr>
          <p:cNvPr id="27651" name="Rectangle 3"/>
          <p:cNvSpPr>
            <a:spLocks noGrp="1" noChangeArrowheads="1"/>
          </p:cNvSpPr>
          <p:nvPr>
            <p:ph idx="1"/>
          </p:nvPr>
        </p:nvSpPr>
        <p:spPr/>
        <p:txBody>
          <a:bodyPr/>
          <a:lstStyle/>
          <a:p>
            <a:pPr eaLnBrk="1" hangingPunct="1"/>
            <a:r>
              <a:rPr lang="en-US" altLang="en-US" dirty="0" smtClean="0"/>
              <a:t>Through </a:t>
            </a:r>
            <a:r>
              <a:rPr lang="en-US" altLang="en-US" dirty="0" smtClean="0">
                <a:solidFill>
                  <a:schemeClr val="accent2"/>
                </a:solidFill>
              </a:rPr>
              <a:t>public</a:t>
            </a:r>
            <a:r>
              <a:rPr lang="en-US" altLang="en-US" dirty="0" smtClean="0"/>
              <a:t> methods provided by a class, access to the </a:t>
            </a:r>
            <a:r>
              <a:rPr lang="en-US" altLang="en-US" dirty="0" smtClean="0">
                <a:solidFill>
                  <a:schemeClr val="accent2"/>
                </a:solidFill>
              </a:rPr>
              <a:t>private</a:t>
            </a:r>
            <a:r>
              <a:rPr lang="en-US" altLang="en-US" dirty="0" smtClean="0"/>
              <a:t> representation can be controlled</a:t>
            </a:r>
          </a:p>
          <a:p>
            <a:pPr eaLnBrk="1" hangingPunct="1"/>
            <a:r>
              <a:rPr lang="en-US" altLang="en-US" dirty="0" smtClean="0"/>
              <a:t>Date class methods either may not let you set the day, month, and year independently or put preconditions</a:t>
            </a:r>
          </a:p>
          <a:p>
            <a:pPr eaLnBrk="1" hangingPunct="1"/>
            <a:r>
              <a:rPr lang="en-US" altLang="en-US" dirty="0" smtClean="0"/>
              <a:t>Unless there is related data to be “hidden” so that they can be kept in “sync”, grouped, and managed, classes may not be needed</a:t>
            </a:r>
          </a:p>
        </p:txBody>
      </p:sp>
    </p:spTree>
    <p:extLst>
      <p:ext uri="{BB962C8B-B14F-4D97-AF65-F5344CB8AC3E}">
        <p14:creationId xmlns:p14="http://schemas.microsoft.com/office/powerpoint/2010/main" val="3649450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 of Concerns</a:t>
            </a:r>
            <a:endParaRPr lang="en-US" dirty="0"/>
          </a:p>
        </p:txBody>
      </p:sp>
      <p:sp>
        <p:nvSpPr>
          <p:cNvPr id="3" name="Content Placeholder 2"/>
          <p:cNvSpPr>
            <a:spLocks noGrp="1"/>
          </p:cNvSpPr>
          <p:nvPr>
            <p:ph idx="1"/>
          </p:nvPr>
        </p:nvSpPr>
        <p:spPr/>
        <p:txBody>
          <a:bodyPr/>
          <a:lstStyle/>
          <a:p>
            <a:r>
              <a:rPr lang="en-US" dirty="0" smtClean="0"/>
              <a:t>AKA Modular design</a:t>
            </a:r>
          </a:p>
          <a:p>
            <a:r>
              <a:rPr lang="en-US" dirty="0" smtClean="0"/>
              <a:t>Every module has it’s own specific role and concerns</a:t>
            </a:r>
          </a:p>
          <a:p>
            <a:r>
              <a:rPr lang="en-US" dirty="0" smtClean="0"/>
              <a:t>Modules then work together to solve a more complicated problem</a:t>
            </a:r>
          </a:p>
          <a:p>
            <a:r>
              <a:rPr lang="en-US" dirty="0" smtClean="0"/>
              <a:t>Has a high initial overhead</a:t>
            </a:r>
          </a:p>
          <a:p>
            <a:r>
              <a:rPr lang="en-US" dirty="0" smtClean="0"/>
              <a:t>Objects and Classes are modules</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15</a:t>
            </a:fld>
            <a:endParaRPr lang="en-US"/>
          </a:p>
        </p:txBody>
      </p:sp>
    </p:spTree>
    <p:extLst>
      <p:ext uri="{BB962C8B-B14F-4D97-AF65-F5344CB8AC3E}">
        <p14:creationId xmlns:p14="http://schemas.microsoft.com/office/powerpoint/2010/main" val="1731812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good design helps with…</a:t>
            </a:r>
            <a:endParaRPr lang="en-US" dirty="0"/>
          </a:p>
        </p:txBody>
      </p:sp>
      <p:sp>
        <p:nvSpPr>
          <p:cNvPr id="3" name="Content Placeholder 2"/>
          <p:cNvSpPr>
            <a:spLocks noGrp="1"/>
          </p:cNvSpPr>
          <p:nvPr>
            <p:ph idx="1"/>
          </p:nvPr>
        </p:nvSpPr>
        <p:spPr/>
        <p:txBody>
          <a:bodyPr>
            <a:normAutofit/>
          </a:bodyPr>
          <a:lstStyle/>
          <a:p>
            <a:r>
              <a:rPr lang="en-US" sz="2800" dirty="0" smtClean="0"/>
              <a:t>Reuse</a:t>
            </a:r>
          </a:p>
        </p:txBody>
      </p:sp>
      <p:sp>
        <p:nvSpPr>
          <p:cNvPr id="4" name="Slide Number Placeholder 3"/>
          <p:cNvSpPr>
            <a:spLocks noGrp="1"/>
          </p:cNvSpPr>
          <p:nvPr>
            <p:ph type="sldNum" sz="quarter" idx="12"/>
          </p:nvPr>
        </p:nvSpPr>
        <p:spPr/>
        <p:txBody>
          <a:bodyPr/>
          <a:lstStyle/>
          <a:p>
            <a:fld id="{0B78AC78-3AC6-45C8-BB81-F17C756199F4}" type="slidenum">
              <a:rPr lang="en-US" smtClean="0"/>
              <a:t>16</a:t>
            </a:fld>
            <a:endParaRPr lang="en-US"/>
          </a:p>
        </p:txBody>
      </p:sp>
    </p:spTree>
    <p:extLst>
      <p:ext uri="{BB962C8B-B14F-4D97-AF65-F5344CB8AC3E}">
        <p14:creationId xmlns:p14="http://schemas.microsoft.com/office/powerpoint/2010/main" val="2993672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good design helps with…</a:t>
            </a:r>
            <a:endParaRPr lang="en-US" dirty="0"/>
          </a:p>
        </p:txBody>
      </p:sp>
      <p:sp>
        <p:nvSpPr>
          <p:cNvPr id="3" name="Content Placeholder 2"/>
          <p:cNvSpPr>
            <a:spLocks noGrp="1"/>
          </p:cNvSpPr>
          <p:nvPr>
            <p:ph idx="1"/>
          </p:nvPr>
        </p:nvSpPr>
        <p:spPr/>
        <p:txBody>
          <a:bodyPr>
            <a:normAutofit/>
          </a:bodyPr>
          <a:lstStyle/>
          <a:p>
            <a:r>
              <a:rPr lang="en-US" sz="2800" dirty="0" smtClean="0"/>
              <a:t>Reuse</a:t>
            </a:r>
          </a:p>
          <a:p>
            <a:r>
              <a:rPr lang="en-US" sz="2800" dirty="0" smtClean="0"/>
              <a:t>Debugging</a:t>
            </a:r>
          </a:p>
        </p:txBody>
      </p:sp>
      <p:sp>
        <p:nvSpPr>
          <p:cNvPr id="4" name="Slide Number Placeholder 3"/>
          <p:cNvSpPr>
            <a:spLocks noGrp="1"/>
          </p:cNvSpPr>
          <p:nvPr>
            <p:ph type="sldNum" sz="quarter" idx="12"/>
          </p:nvPr>
        </p:nvSpPr>
        <p:spPr/>
        <p:txBody>
          <a:bodyPr/>
          <a:lstStyle/>
          <a:p>
            <a:fld id="{0B78AC78-3AC6-45C8-BB81-F17C756199F4}" type="slidenum">
              <a:rPr lang="en-US" smtClean="0"/>
              <a:t>17</a:t>
            </a:fld>
            <a:endParaRPr lang="en-US"/>
          </a:p>
        </p:txBody>
      </p:sp>
    </p:spTree>
    <p:extLst>
      <p:ext uri="{BB962C8B-B14F-4D97-AF65-F5344CB8AC3E}">
        <p14:creationId xmlns:p14="http://schemas.microsoft.com/office/powerpoint/2010/main" val="3034216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good design helps with…</a:t>
            </a:r>
            <a:endParaRPr lang="en-US" dirty="0"/>
          </a:p>
        </p:txBody>
      </p:sp>
      <p:sp>
        <p:nvSpPr>
          <p:cNvPr id="3" name="Content Placeholder 2"/>
          <p:cNvSpPr>
            <a:spLocks noGrp="1"/>
          </p:cNvSpPr>
          <p:nvPr>
            <p:ph idx="1"/>
          </p:nvPr>
        </p:nvSpPr>
        <p:spPr/>
        <p:txBody>
          <a:bodyPr>
            <a:normAutofit/>
          </a:bodyPr>
          <a:lstStyle/>
          <a:p>
            <a:r>
              <a:rPr lang="en-US" sz="2800" dirty="0" smtClean="0"/>
              <a:t>Reuse</a:t>
            </a:r>
          </a:p>
          <a:p>
            <a:r>
              <a:rPr lang="en-US" sz="2800" dirty="0" smtClean="0"/>
              <a:t>Debugging</a:t>
            </a:r>
          </a:p>
          <a:p>
            <a:r>
              <a:rPr lang="en-US" sz="2800" dirty="0" smtClean="0"/>
              <a:t>Adapting to change</a:t>
            </a:r>
          </a:p>
        </p:txBody>
      </p:sp>
      <p:sp>
        <p:nvSpPr>
          <p:cNvPr id="4" name="Slide Number Placeholder 3"/>
          <p:cNvSpPr>
            <a:spLocks noGrp="1"/>
          </p:cNvSpPr>
          <p:nvPr>
            <p:ph type="sldNum" sz="quarter" idx="12"/>
          </p:nvPr>
        </p:nvSpPr>
        <p:spPr/>
        <p:txBody>
          <a:bodyPr/>
          <a:lstStyle/>
          <a:p>
            <a:fld id="{0B78AC78-3AC6-45C8-BB81-F17C756199F4}" type="slidenum">
              <a:rPr lang="en-US" smtClean="0"/>
              <a:t>18</a:t>
            </a:fld>
            <a:endParaRPr lang="en-US"/>
          </a:p>
        </p:txBody>
      </p:sp>
    </p:spTree>
    <p:extLst>
      <p:ext uri="{BB962C8B-B14F-4D97-AF65-F5344CB8AC3E}">
        <p14:creationId xmlns:p14="http://schemas.microsoft.com/office/powerpoint/2010/main" val="2458851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questions to ask</a:t>
            </a:r>
            <a:endParaRPr lang="en-US" dirty="0"/>
          </a:p>
        </p:txBody>
      </p:sp>
      <p:sp>
        <p:nvSpPr>
          <p:cNvPr id="3" name="Content Placeholder 2"/>
          <p:cNvSpPr>
            <a:spLocks noGrp="1"/>
          </p:cNvSpPr>
          <p:nvPr>
            <p:ph idx="1"/>
          </p:nvPr>
        </p:nvSpPr>
        <p:spPr/>
        <p:txBody>
          <a:bodyPr/>
          <a:lstStyle/>
          <a:p>
            <a:r>
              <a:rPr lang="en-US" dirty="0" smtClean="0"/>
              <a:t>What if ___________ changes?</a:t>
            </a:r>
          </a:p>
          <a:p>
            <a:pPr lvl="1"/>
            <a:r>
              <a:rPr lang="en-US" dirty="0" smtClean="0"/>
              <a:t>Any of your numbers</a:t>
            </a:r>
          </a:p>
          <a:p>
            <a:pPr lvl="2"/>
            <a:r>
              <a:rPr lang="en-US" dirty="0" smtClean="0"/>
              <a:t>Avoid magic numbers</a:t>
            </a:r>
          </a:p>
          <a:p>
            <a:pPr lvl="1"/>
            <a:r>
              <a:rPr lang="en-US" dirty="0" smtClean="0"/>
              <a:t>User interface</a:t>
            </a:r>
          </a:p>
          <a:p>
            <a:pPr lvl="2"/>
            <a:r>
              <a:rPr lang="en-US" dirty="0" smtClean="0"/>
              <a:t>Have all input and output be in one module</a:t>
            </a:r>
          </a:p>
          <a:p>
            <a:pPr lvl="2"/>
            <a:r>
              <a:rPr lang="en-US" dirty="0" smtClean="0"/>
              <a:t>Boundary objects</a:t>
            </a:r>
          </a:p>
          <a:p>
            <a:pPr lvl="1"/>
            <a:r>
              <a:rPr lang="en-US" dirty="0" smtClean="0"/>
              <a:t>Order of events</a:t>
            </a:r>
          </a:p>
          <a:p>
            <a:pPr lvl="2"/>
            <a:r>
              <a:rPr lang="en-US" dirty="0" smtClean="0"/>
              <a:t>What needs to be in what order, and what’s flexible</a:t>
            </a:r>
          </a:p>
          <a:p>
            <a:pPr lvl="2"/>
            <a:r>
              <a:rPr lang="en-US" dirty="0" smtClean="0"/>
              <a:t>Clear documentation</a:t>
            </a:r>
          </a:p>
          <a:p>
            <a:pPr lvl="1"/>
            <a:r>
              <a:rPr lang="en-US" dirty="0" smtClean="0"/>
              <a:t>Avoid repeated code</a:t>
            </a:r>
          </a:p>
          <a:p>
            <a:pPr lvl="2"/>
            <a:r>
              <a:rPr lang="en-US" dirty="0" smtClean="0"/>
              <a:t>Separate into a module</a:t>
            </a:r>
          </a:p>
          <a:p>
            <a:pPr lvl="2"/>
            <a:r>
              <a:rPr lang="en-US" dirty="0" smtClean="0"/>
              <a:t>One place to make a change</a:t>
            </a:r>
          </a:p>
        </p:txBody>
      </p:sp>
      <p:sp>
        <p:nvSpPr>
          <p:cNvPr id="4" name="Slide Number Placeholder 3"/>
          <p:cNvSpPr>
            <a:spLocks noGrp="1"/>
          </p:cNvSpPr>
          <p:nvPr>
            <p:ph type="sldNum" sz="quarter" idx="12"/>
          </p:nvPr>
        </p:nvSpPr>
        <p:spPr/>
        <p:txBody>
          <a:bodyPr/>
          <a:lstStyle/>
          <a:p>
            <a:fld id="{0B78AC78-3AC6-45C8-BB81-F17C756199F4}" type="slidenum">
              <a:rPr lang="en-US" smtClean="0"/>
              <a:t>19</a:t>
            </a:fld>
            <a:endParaRPr lang="en-US"/>
          </a:p>
        </p:txBody>
      </p:sp>
    </p:spTree>
    <p:extLst>
      <p:ext uri="{BB962C8B-B14F-4D97-AF65-F5344CB8AC3E}">
        <p14:creationId xmlns:p14="http://schemas.microsoft.com/office/powerpoint/2010/main" val="3115046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Intentional Design</a:t>
            </a:r>
            <a:endParaRPr lang="en-US" dirty="0"/>
          </a:p>
        </p:txBody>
      </p:sp>
      <p:sp>
        <p:nvSpPr>
          <p:cNvPr id="3" name="Content Placeholder 2"/>
          <p:cNvSpPr>
            <a:spLocks noGrp="1"/>
          </p:cNvSpPr>
          <p:nvPr>
            <p:ph idx="1"/>
          </p:nvPr>
        </p:nvSpPr>
        <p:spPr/>
        <p:txBody>
          <a:bodyPr/>
          <a:lstStyle/>
          <a:p>
            <a:r>
              <a:rPr lang="en-US" dirty="0" smtClean="0"/>
              <a:t>We need to be careful with our design</a:t>
            </a:r>
          </a:p>
          <a:p>
            <a:r>
              <a:rPr lang="en-US" dirty="0" smtClean="0"/>
              <a:t>So far, you’ve had simple assignments</a:t>
            </a:r>
          </a:p>
          <a:p>
            <a:pPr lvl="1"/>
            <a:r>
              <a:rPr lang="en-US" dirty="0" smtClean="0"/>
              <a:t>Worked on your own</a:t>
            </a:r>
          </a:p>
          <a:p>
            <a:pPr lvl="1"/>
            <a:r>
              <a:rPr lang="en-US" dirty="0" smtClean="0"/>
              <a:t>A few hours</a:t>
            </a:r>
          </a:p>
          <a:p>
            <a:pPr lvl="1"/>
            <a:r>
              <a:rPr lang="en-US" dirty="0" smtClean="0"/>
              <a:t>Bad habits developed</a:t>
            </a:r>
          </a:p>
          <a:p>
            <a:r>
              <a:rPr lang="en-US" dirty="0" smtClean="0"/>
              <a:t>As a professional, your projects will be much more complex</a:t>
            </a:r>
          </a:p>
          <a:p>
            <a:pPr lvl="1"/>
            <a:r>
              <a:rPr lang="en-US" dirty="0" smtClean="0"/>
              <a:t>Will work on a large team</a:t>
            </a:r>
          </a:p>
          <a:p>
            <a:pPr lvl="1"/>
            <a:r>
              <a:rPr lang="en-US" dirty="0" smtClean="0"/>
              <a:t>Projects can span years, with several incremental releases</a:t>
            </a:r>
          </a:p>
          <a:p>
            <a:pPr lvl="1"/>
            <a:r>
              <a:rPr lang="en-US" dirty="0" smtClean="0"/>
              <a:t>You will have to build off of code written 5 years ago by someone else</a:t>
            </a:r>
          </a:p>
          <a:p>
            <a:r>
              <a:rPr lang="en-US" dirty="0" smtClean="0"/>
              <a:t>Major projects don’t rewrite the system with new versions</a:t>
            </a:r>
          </a:p>
          <a:p>
            <a:pPr lvl="1"/>
            <a:r>
              <a:rPr lang="en-US" dirty="0" smtClean="0"/>
              <a:t>They just change parts of the system</a:t>
            </a:r>
          </a:p>
        </p:txBody>
      </p:sp>
      <p:sp>
        <p:nvSpPr>
          <p:cNvPr id="4" name="Slide Number Placeholder 3"/>
          <p:cNvSpPr>
            <a:spLocks noGrp="1"/>
          </p:cNvSpPr>
          <p:nvPr>
            <p:ph type="sldNum" sz="quarter" idx="12"/>
          </p:nvPr>
        </p:nvSpPr>
        <p:spPr/>
        <p:txBody>
          <a:bodyPr/>
          <a:lstStyle/>
          <a:p>
            <a:fld id="{0B78AC78-3AC6-45C8-BB81-F17C756199F4}" type="slidenum">
              <a:rPr lang="en-US" smtClean="0"/>
              <a:t>2</a:t>
            </a:fld>
            <a:endParaRPr lang="en-US"/>
          </a:p>
        </p:txBody>
      </p:sp>
    </p:spTree>
    <p:extLst>
      <p:ext uri="{BB962C8B-B14F-4D97-AF65-F5344CB8AC3E}">
        <p14:creationId xmlns:p14="http://schemas.microsoft.com/office/powerpoint/2010/main" val="242549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questions to ask</a:t>
            </a:r>
            <a:endParaRPr lang="en-US" dirty="0"/>
          </a:p>
        </p:txBody>
      </p:sp>
      <p:sp>
        <p:nvSpPr>
          <p:cNvPr id="3" name="Content Placeholder 2"/>
          <p:cNvSpPr>
            <a:spLocks noGrp="1"/>
          </p:cNvSpPr>
          <p:nvPr>
            <p:ph idx="1"/>
          </p:nvPr>
        </p:nvSpPr>
        <p:spPr/>
        <p:txBody>
          <a:bodyPr/>
          <a:lstStyle/>
          <a:p>
            <a:r>
              <a:rPr lang="en-US" dirty="0" smtClean="0"/>
              <a:t>Does &lt;object&gt; know ________________? Should it?</a:t>
            </a:r>
          </a:p>
          <a:p>
            <a:pPr lvl="1"/>
            <a:r>
              <a:rPr lang="en-US" dirty="0" smtClean="0"/>
              <a:t>Hide information</a:t>
            </a:r>
          </a:p>
          <a:p>
            <a:pPr lvl="1"/>
            <a:r>
              <a:rPr lang="en-US" dirty="0" smtClean="0"/>
              <a:t>If an object A doesn’t need to know info about object B, then B can change without affecting A.</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20</a:t>
            </a:fld>
            <a:endParaRPr lang="en-US"/>
          </a:p>
        </p:txBody>
      </p:sp>
    </p:spTree>
    <p:extLst>
      <p:ext uri="{BB962C8B-B14F-4D97-AF65-F5344CB8AC3E}">
        <p14:creationId xmlns:p14="http://schemas.microsoft.com/office/powerpoint/2010/main" val="1332857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questions to ask</a:t>
            </a:r>
            <a:endParaRPr lang="en-US" dirty="0"/>
          </a:p>
        </p:txBody>
      </p:sp>
      <p:sp>
        <p:nvSpPr>
          <p:cNvPr id="3" name="Content Placeholder 2"/>
          <p:cNvSpPr>
            <a:spLocks noGrp="1"/>
          </p:cNvSpPr>
          <p:nvPr>
            <p:ph idx="1"/>
          </p:nvPr>
        </p:nvSpPr>
        <p:spPr/>
        <p:txBody>
          <a:bodyPr/>
          <a:lstStyle/>
          <a:p>
            <a:r>
              <a:rPr lang="en-US" dirty="0" smtClean="0"/>
              <a:t>Are these related?</a:t>
            </a:r>
          </a:p>
          <a:p>
            <a:pPr lvl="1"/>
            <a:r>
              <a:rPr lang="en-US" dirty="0" smtClean="0"/>
              <a:t>To encapsulate, or not to encapsulate</a:t>
            </a:r>
          </a:p>
          <a:p>
            <a:pPr lvl="1"/>
            <a:r>
              <a:rPr lang="en-US" dirty="0" smtClean="0"/>
              <a:t>Encapsulating related things makes it easier to keep related data in sync</a:t>
            </a:r>
          </a:p>
          <a:p>
            <a:pPr lvl="1"/>
            <a:r>
              <a:rPr lang="en-US" dirty="0" smtClean="0"/>
              <a:t>Encapsulating unrelated things makes it harder to reuse</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21</a:t>
            </a:fld>
            <a:endParaRPr lang="en-US"/>
          </a:p>
        </p:txBody>
      </p:sp>
    </p:spTree>
    <p:extLst>
      <p:ext uri="{BB962C8B-B14F-4D97-AF65-F5344CB8AC3E}">
        <p14:creationId xmlns:p14="http://schemas.microsoft.com/office/powerpoint/2010/main" val="13165878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questions to ask</a:t>
            </a:r>
            <a:endParaRPr lang="en-US" dirty="0"/>
          </a:p>
        </p:txBody>
      </p:sp>
      <p:sp>
        <p:nvSpPr>
          <p:cNvPr id="3" name="Content Placeholder 2"/>
          <p:cNvSpPr>
            <a:spLocks noGrp="1"/>
          </p:cNvSpPr>
          <p:nvPr>
            <p:ph idx="1"/>
          </p:nvPr>
        </p:nvSpPr>
        <p:spPr/>
        <p:txBody>
          <a:bodyPr/>
          <a:lstStyle/>
          <a:p>
            <a:r>
              <a:rPr lang="en-US" dirty="0" smtClean="0"/>
              <a:t>Can someone use _______________ 5 years from now without having to ask me?</a:t>
            </a:r>
          </a:p>
          <a:p>
            <a:pPr lvl="1"/>
            <a:r>
              <a:rPr lang="en-US" dirty="0" smtClean="0"/>
              <a:t>Do they need to know the programming language?</a:t>
            </a:r>
          </a:p>
          <a:p>
            <a:pPr lvl="1"/>
            <a:r>
              <a:rPr lang="en-US" dirty="0" smtClean="0"/>
              <a:t>Do I have clear documentation and comments?</a:t>
            </a:r>
          </a:p>
          <a:p>
            <a:pPr lvl="1"/>
            <a:r>
              <a:rPr lang="en-US" dirty="0" smtClean="0"/>
              <a:t>Did I hide implementation details, and use general abstract concepts</a:t>
            </a:r>
          </a:p>
        </p:txBody>
      </p:sp>
      <p:sp>
        <p:nvSpPr>
          <p:cNvPr id="4" name="Slide Number Placeholder 3"/>
          <p:cNvSpPr>
            <a:spLocks noGrp="1"/>
          </p:cNvSpPr>
          <p:nvPr>
            <p:ph type="sldNum" sz="quarter" idx="12"/>
          </p:nvPr>
        </p:nvSpPr>
        <p:spPr/>
        <p:txBody>
          <a:bodyPr/>
          <a:lstStyle/>
          <a:p>
            <a:fld id="{0B78AC78-3AC6-45C8-BB81-F17C756199F4}" type="slidenum">
              <a:rPr lang="en-US" smtClean="0"/>
              <a:t>22</a:t>
            </a:fld>
            <a:endParaRPr lang="en-US"/>
          </a:p>
        </p:txBody>
      </p:sp>
    </p:spTree>
    <p:extLst>
      <p:ext uri="{BB962C8B-B14F-4D97-AF65-F5344CB8AC3E}">
        <p14:creationId xmlns:p14="http://schemas.microsoft.com/office/powerpoint/2010/main" val="705494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importance of comments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does this code do?</a:t>
            </a:r>
          </a:p>
          <a:p>
            <a:pPr marL="114300" indent="0">
              <a:buNone/>
            </a:pPr>
            <a:r>
              <a:rPr lang="en-US" dirty="0">
                <a:latin typeface="Courier New" panose="02070309020205020404" pitchFamily="49" charset="0"/>
                <a:cs typeface="Courier New" panose="02070309020205020404" pitchFamily="49" charset="0"/>
              </a:rPr>
              <a:t>float </a:t>
            </a:r>
            <a:r>
              <a:rPr lang="en-US" dirty="0" smtClean="0">
                <a:latin typeface="Courier New" panose="02070309020205020404" pitchFamily="49" charset="0"/>
                <a:cs typeface="Courier New" panose="02070309020205020404" pitchFamily="49" charset="0"/>
              </a:rPr>
              <a:t>foo( </a:t>
            </a:r>
            <a:r>
              <a:rPr lang="en-US" dirty="0">
                <a:latin typeface="Courier New" panose="02070309020205020404" pitchFamily="49" charset="0"/>
                <a:cs typeface="Courier New" panose="02070309020205020404" pitchFamily="49" charset="0"/>
              </a:rPr>
              <a:t>float number )</a:t>
            </a:r>
          </a:p>
          <a:p>
            <a:pPr marL="114300" indent="0">
              <a:buNone/>
            </a:pP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	long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	float x2, y;</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float </a:t>
            </a:r>
            <a:r>
              <a:rPr lang="en-US" dirty="0" err="1">
                <a:latin typeface="Courier New" panose="02070309020205020404" pitchFamily="49" charset="0"/>
                <a:cs typeface="Courier New" panose="02070309020205020404" pitchFamily="49" charset="0"/>
              </a:rPr>
              <a:t>threehalfs</a:t>
            </a:r>
            <a:r>
              <a:rPr lang="en-US" dirty="0">
                <a:latin typeface="Courier New" panose="02070309020205020404" pitchFamily="49" charset="0"/>
                <a:cs typeface="Courier New" panose="02070309020205020404" pitchFamily="49" charset="0"/>
              </a:rPr>
              <a:t> = 1.5F;</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x2 = number * 0.5F;</a:t>
            </a:r>
          </a:p>
          <a:p>
            <a:pPr marL="114300" indent="0">
              <a:buNone/>
            </a:pPr>
            <a:r>
              <a:rPr lang="en-US" dirty="0">
                <a:latin typeface="Courier New" panose="02070309020205020404" pitchFamily="49" charset="0"/>
                <a:cs typeface="Courier New" panose="02070309020205020404" pitchFamily="49" charset="0"/>
              </a:rPr>
              <a:t>	y  = number;</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 ( long * ) &amp;y</a:t>
            </a:r>
            <a:r>
              <a:rPr lang="en-US" dirty="0" smtClean="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0x5f3759df -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&gt;&gt; 1 );               </a:t>
            </a:r>
            <a:endParaRPr lang="en-US" dirty="0" smtClean="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	y  = * ( float * ) &amp;</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	y  = y * ( </a:t>
            </a:r>
            <a:r>
              <a:rPr lang="en-US" dirty="0" err="1">
                <a:latin typeface="Courier New" panose="02070309020205020404" pitchFamily="49" charset="0"/>
                <a:cs typeface="Courier New" panose="02070309020205020404" pitchFamily="49" charset="0"/>
              </a:rPr>
              <a:t>threehalfs</a:t>
            </a:r>
            <a:r>
              <a:rPr lang="en-US" dirty="0">
                <a:latin typeface="Courier New" panose="02070309020205020404" pitchFamily="49" charset="0"/>
                <a:cs typeface="Courier New" panose="02070309020205020404" pitchFamily="49" charset="0"/>
              </a:rPr>
              <a:t> - ( x2 * y * y ) );   </a:t>
            </a:r>
            <a:endParaRPr lang="en-US" dirty="0" smtClean="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	y  = y * ( </a:t>
            </a:r>
            <a:r>
              <a:rPr lang="en-US" dirty="0" err="1">
                <a:latin typeface="Courier New" panose="02070309020205020404" pitchFamily="49" charset="0"/>
                <a:cs typeface="Courier New" panose="02070309020205020404" pitchFamily="49" charset="0"/>
              </a:rPr>
              <a:t>threehalfs</a:t>
            </a:r>
            <a:r>
              <a:rPr lang="en-US" dirty="0">
                <a:latin typeface="Courier New" panose="02070309020205020404" pitchFamily="49" charset="0"/>
                <a:cs typeface="Courier New" panose="02070309020205020404" pitchFamily="49" charset="0"/>
              </a:rPr>
              <a:t> - ( x2 * y * y ) );   </a:t>
            </a:r>
            <a:endParaRPr lang="en-US" dirty="0" smtClean="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return y;</a:t>
            </a:r>
          </a:p>
          <a:p>
            <a:pPr marL="114300" indent="0">
              <a:buNone/>
            </a:pPr>
            <a:r>
              <a:rPr lang="en-US"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0B78AC78-3AC6-45C8-BB81-F17C756199F4}" type="slidenum">
              <a:rPr lang="en-US" smtClean="0"/>
              <a:t>23</a:t>
            </a:fld>
            <a:endParaRPr lang="en-US"/>
          </a:p>
        </p:txBody>
      </p:sp>
    </p:spTree>
    <p:extLst>
      <p:ext uri="{BB962C8B-B14F-4D97-AF65-F5344CB8AC3E}">
        <p14:creationId xmlns:p14="http://schemas.microsoft.com/office/powerpoint/2010/main" val="32870295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comments and name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What does this code do?</a:t>
            </a:r>
          </a:p>
          <a:p>
            <a:pPr marL="114300" indent="0">
              <a:buNone/>
            </a:pPr>
            <a:r>
              <a:rPr lang="en-US" dirty="0">
                <a:latin typeface="Courier New" panose="02070309020205020404" pitchFamily="49" charset="0"/>
                <a:cs typeface="Courier New" panose="02070309020205020404" pitchFamily="49" charset="0"/>
              </a:rPr>
              <a:t>float </a:t>
            </a:r>
            <a:r>
              <a:rPr lang="en-US" dirty="0" err="1" smtClean="0">
                <a:latin typeface="Courier New" panose="02070309020205020404" pitchFamily="49" charset="0"/>
                <a:cs typeface="Courier New" panose="02070309020205020404" pitchFamily="49" charset="0"/>
              </a:rPr>
              <a:t>Q_rsqrt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float number )</a:t>
            </a:r>
          </a:p>
          <a:p>
            <a:pPr marL="114300" indent="0">
              <a:buNone/>
            </a:pP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	long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	float x2, y;</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float </a:t>
            </a:r>
            <a:r>
              <a:rPr lang="en-US" dirty="0" err="1">
                <a:latin typeface="Courier New" panose="02070309020205020404" pitchFamily="49" charset="0"/>
                <a:cs typeface="Courier New" panose="02070309020205020404" pitchFamily="49" charset="0"/>
              </a:rPr>
              <a:t>threehalfs</a:t>
            </a:r>
            <a:r>
              <a:rPr lang="en-US" dirty="0">
                <a:latin typeface="Courier New" panose="02070309020205020404" pitchFamily="49" charset="0"/>
                <a:cs typeface="Courier New" panose="02070309020205020404" pitchFamily="49" charset="0"/>
              </a:rPr>
              <a:t> = 1.5F;</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x2 = number * 0.5F;</a:t>
            </a:r>
          </a:p>
          <a:p>
            <a:pPr marL="114300" indent="0">
              <a:buNone/>
            </a:pPr>
            <a:r>
              <a:rPr lang="en-US" dirty="0">
                <a:latin typeface="Courier New" panose="02070309020205020404" pitchFamily="49" charset="0"/>
                <a:cs typeface="Courier New" panose="02070309020205020404" pitchFamily="49" charset="0"/>
              </a:rPr>
              <a:t>	y  = number;</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 ( long * ) &amp;y</a:t>
            </a:r>
            <a:r>
              <a:rPr lang="en-US" dirty="0" smtClean="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evil floating point bit level hacking</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0x5f3759df -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&gt;&gt; 1 );               </a:t>
            </a:r>
            <a:endParaRPr lang="en-US" dirty="0" smtClean="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what the </a:t>
            </a:r>
            <a:r>
              <a:rPr lang="en-US" dirty="0" smtClean="0">
                <a:latin typeface="Courier New" panose="02070309020205020404" pitchFamily="49" charset="0"/>
                <a:cs typeface="Courier New" panose="02070309020205020404" pitchFamily="49" charset="0"/>
              </a:rPr>
              <a:t>f***? </a:t>
            </a: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y  = * ( float * ) &amp;</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	y  = y * ( </a:t>
            </a:r>
            <a:r>
              <a:rPr lang="en-US" dirty="0" err="1">
                <a:latin typeface="Courier New" panose="02070309020205020404" pitchFamily="49" charset="0"/>
                <a:cs typeface="Courier New" panose="02070309020205020404" pitchFamily="49" charset="0"/>
              </a:rPr>
              <a:t>threehalfs</a:t>
            </a:r>
            <a:r>
              <a:rPr lang="en-US" dirty="0">
                <a:latin typeface="Courier New" panose="02070309020205020404" pitchFamily="49" charset="0"/>
                <a:cs typeface="Courier New" panose="02070309020205020404" pitchFamily="49" charset="0"/>
              </a:rPr>
              <a:t> - ( x2 * y * y ) );   </a:t>
            </a:r>
            <a:endParaRPr lang="en-US" dirty="0" smtClean="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1st iteration</a:t>
            </a:r>
          </a:p>
          <a:p>
            <a:pPr marL="114300" indent="0">
              <a:buNone/>
            </a:pPr>
            <a:r>
              <a:rPr lang="en-US" dirty="0">
                <a:latin typeface="Courier New" panose="02070309020205020404" pitchFamily="49" charset="0"/>
                <a:cs typeface="Courier New" panose="02070309020205020404" pitchFamily="49" charset="0"/>
              </a:rPr>
              <a:t>//	y  = y * ( </a:t>
            </a:r>
            <a:r>
              <a:rPr lang="en-US" dirty="0" err="1">
                <a:latin typeface="Courier New" panose="02070309020205020404" pitchFamily="49" charset="0"/>
                <a:cs typeface="Courier New" panose="02070309020205020404" pitchFamily="49" charset="0"/>
              </a:rPr>
              <a:t>threehalfs</a:t>
            </a:r>
            <a:r>
              <a:rPr lang="en-US" dirty="0">
                <a:latin typeface="Courier New" panose="02070309020205020404" pitchFamily="49" charset="0"/>
                <a:cs typeface="Courier New" panose="02070309020205020404" pitchFamily="49" charset="0"/>
              </a:rPr>
              <a:t> - ( x2 * y * y ) );   </a:t>
            </a:r>
            <a:endParaRPr lang="en-US" dirty="0" smtClean="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2nd iteration, this can be removed</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return y;</a:t>
            </a:r>
          </a:p>
          <a:p>
            <a:pPr marL="114300" indent="0">
              <a:buNone/>
            </a:pPr>
            <a:r>
              <a:rPr lang="en-US"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0B78AC78-3AC6-45C8-BB81-F17C756199F4}" type="slidenum">
              <a:rPr lang="en-US" smtClean="0"/>
              <a:t>24</a:t>
            </a:fld>
            <a:endParaRPr lang="en-US"/>
          </a:p>
        </p:txBody>
      </p:sp>
    </p:spTree>
    <p:extLst>
      <p:ext uri="{BB962C8B-B14F-4D97-AF65-F5344CB8AC3E}">
        <p14:creationId xmlns:p14="http://schemas.microsoft.com/office/powerpoint/2010/main" val="40131992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it do?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Fast inverse Square root</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𝑥</m:t>
                            </m:r>
                          </m:e>
                        </m:rad>
                      </m:den>
                    </m:f>
                  </m:oMath>
                </a14:m>
                <a:endParaRPr lang="en-US" dirty="0" smtClean="0"/>
              </a:p>
              <a:p>
                <a:r>
                  <a:rPr lang="en-US" dirty="0" smtClean="0"/>
                  <a:t>Needed to be faster for computer graphics</a:t>
                </a:r>
              </a:p>
              <a:p>
                <a:r>
                  <a:rPr lang="en-US" dirty="0">
                    <a:hlinkClick r:id="rId2"/>
                  </a:rPr>
                  <a:t>https://</a:t>
                </a:r>
                <a:r>
                  <a:rPr lang="en-US" dirty="0" smtClean="0">
                    <a:hlinkClick r:id="rId2"/>
                  </a:rPr>
                  <a:t>en.wikipedia.org/wiki/Fast_inverse_square_root</a:t>
                </a: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8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B78AC78-3AC6-45C8-BB81-F17C756199F4}" type="slidenum">
              <a:rPr lang="en-US" smtClean="0"/>
              <a:t>25</a:t>
            </a:fld>
            <a:endParaRPr lang="en-US"/>
          </a:p>
        </p:txBody>
      </p:sp>
    </p:spTree>
    <p:extLst>
      <p:ext uri="{BB962C8B-B14F-4D97-AF65-F5344CB8AC3E}">
        <p14:creationId xmlns:p14="http://schemas.microsoft.com/office/powerpoint/2010/main" val="35323190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worry</a:t>
            </a:r>
            <a:endParaRPr lang="en-US" dirty="0"/>
          </a:p>
        </p:txBody>
      </p:sp>
      <p:sp>
        <p:nvSpPr>
          <p:cNvPr id="3" name="Content Placeholder 2"/>
          <p:cNvSpPr>
            <a:spLocks noGrp="1"/>
          </p:cNvSpPr>
          <p:nvPr>
            <p:ph idx="1"/>
          </p:nvPr>
        </p:nvSpPr>
        <p:spPr/>
        <p:txBody>
          <a:bodyPr/>
          <a:lstStyle/>
          <a:p>
            <a:r>
              <a:rPr lang="en-US" dirty="0" smtClean="0"/>
              <a:t>This is what this course is about</a:t>
            </a:r>
          </a:p>
          <a:p>
            <a:r>
              <a:rPr lang="en-US" dirty="0" smtClean="0"/>
              <a:t>It takes time and practice to make these design decisions come naturally</a:t>
            </a:r>
          </a:p>
          <a:p>
            <a:pPr marL="114300" indent="0">
              <a:buNone/>
            </a:pP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26</a:t>
            </a:fld>
            <a:endParaRPr lang="en-US"/>
          </a:p>
        </p:txBody>
      </p:sp>
    </p:spTree>
    <p:extLst>
      <p:ext uri="{BB962C8B-B14F-4D97-AF65-F5344CB8AC3E}">
        <p14:creationId xmlns:p14="http://schemas.microsoft.com/office/powerpoint/2010/main" val="3545245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Habits</a:t>
            </a:r>
            <a:endParaRPr lang="en-US" dirty="0"/>
          </a:p>
        </p:txBody>
      </p:sp>
      <p:sp>
        <p:nvSpPr>
          <p:cNvPr id="3" name="Content Placeholder 2"/>
          <p:cNvSpPr>
            <a:spLocks noGrp="1"/>
          </p:cNvSpPr>
          <p:nvPr>
            <p:ph idx="1"/>
          </p:nvPr>
        </p:nvSpPr>
        <p:spPr/>
        <p:txBody>
          <a:bodyPr/>
          <a:lstStyle/>
          <a:p>
            <a:r>
              <a:rPr lang="en-US" dirty="0" smtClean="0"/>
              <a:t>Since programming assignments have been simple, you have gotten away with some bad habits</a:t>
            </a:r>
          </a:p>
          <a:p>
            <a:r>
              <a:rPr lang="en-US" dirty="0" smtClean="0"/>
              <a:t>As programs get larger and more complicated, that doesn’t work</a:t>
            </a:r>
          </a:p>
        </p:txBody>
      </p:sp>
      <p:sp>
        <p:nvSpPr>
          <p:cNvPr id="4" name="Slide Number Placeholder 3"/>
          <p:cNvSpPr>
            <a:spLocks noGrp="1"/>
          </p:cNvSpPr>
          <p:nvPr>
            <p:ph type="sldNum" sz="quarter" idx="12"/>
          </p:nvPr>
        </p:nvSpPr>
        <p:spPr/>
        <p:txBody>
          <a:bodyPr/>
          <a:lstStyle/>
          <a:p>
            <a:fld id="{0B78AC78-3AC6-45C8-BB81-F17C756199F4}" type="slidenum">
              <a:rPr lang="en-US" smtClean="0"/>
              <a:t>3</a:t>
            </a:fld>
            <a:endParaRPr lang="en-US"/>
          </a:p>
        </p:txBody>
      </p:sp>
    </p:spTree>
    <p:extLst>
      <p:ext uri="{BB962C8B-B14F-4D97-AF65-F5344CB8AC3E}">
        <p14:creationId xmlns:p14="http://schemas.microsoft.com/office/powerpoint/2010/main" val="1176056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Reacting to Change</a:t>
            </a:r>
            <a:endParaRPr lang="en-US" dirty="0"/>
          </a:p>
        </p:txBody>
      </p:sp>
      <p:sp>
        <p:nvSpPr>
          <p:cNvPr id="3" name="Content Placeholder 2"/>
          <p:cNvSpPr>
            <a:spLocks noGrp="1"/>
          </p:cNvSpPr>
          <p:nvPr>
            <p:ph idx="1"/>
          </p:nvPr>
        </p:nvSpPr>
        <p:spPr/>
        <p:txBody>
          <a:bodyPr>
            <a:normAutofit/>
          </a:bodyPr>
          <a:lstStyle/>
          <a:p>
            <a:r>
              <a:rPr lang="en-US" sz="2800" dirty="0" smtClean="0"/>
              <a:t>It is hard to predict </a:t>
            </a:r>
            <a:r>
              <a:rPr lang="en-US" sz="2800" i="1" dirty="0" smtClean="0"/>
              <a:t>what</a:t>
            </a:r>
            <a:r>
              <a:rPr lang="en-US" sz="2800" dirty="0" smtClean="0"/>
              <a:t> changes will come, but we know that changes will occur.</a:t>
            </a:r>
          </a:p>
        </p:txBody>
      </p:sp>
      <p:sp>
        <p:nvSpPr>
          <p:cNvPr id="4" name="Slide Number Placeholder 3"/>
          <p:cNvSpPr>
            <a:spLocks noGrp="1"/>
          </p:cNvSpPr>
          <p:nvPr>
            <p:ph type="sldNum" sz="quarter" idx="12"/>
          </p:nvPr>
        </p:nvSpPr>
        <p:spPr/>
        <p:txBody>
          <a:bodyPr/>
          <a:lstStyle/>
          <a:p>
            <a:fld id="{0B78AC78-3AC6-45C8-BB81-F17C756199F4}" type="slidenum">
              <a:rPr lang="en-US" smtClean="0"/>
              <a:t>4</a:t>
            </a:fld>
            <a:endParaRPr lang="en-US"/>
          </a:p>
        </p:txBody>
      </p:sp>
    </p:spTree>
    <p:extLst>
      <p:ext uri="{BB962C8B-B14F-4D97-AF65-F5344CB8AC3E}">
        <p14:creationId xmlns:p14="http://schemas.microsoft.com/office/powerpoint/2010/main" val="2366877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for Change</a:t>
            </a:r>
            <a:endParaRPr lang="en-US" dirty="0"/>
          </a:p>
        </p:txBody>
      </p:sp>
      <p:sp>
        <p:nvSpPr>
          <p:cNvPr id="3" name="Content Placeholder 2"/>
          <p:cNvSpPr>
            <a:spLocks noGrp="1"/>
          </p:cNvSpPr>
          <p:nvPr>
            <p:ph idx="1"/>
          </p:nvPr>
        </p:nvSpPr>
        <p:spPr/>
        <p:txBody>
          <a:bodyPr/>
          <a:lstStyle/>
          <a:p>
            <a:r>
              <a:rPr lang="en-US" dirty="0" smtClean="0"/>
              <a:t>We have several practices and concepts that help us design our software and anticipate change</a:t>
            </a:r>
          </a:p>
          <a:p>
            <a:r>
              <a:rPr lang="en-US" dirty="0" smtClean="0"/>
              <a:t>This is what makes the difference between a programmer, and a software engineer</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5</a:t>
            </a:fld>
            <a:endParaRPr lang="en-US"/>
          </a:p>
        </p:txBody>
      </p:sp>
    </p:spTree>
    <p:extLst>
      <p:ext uri="{BB962C8B-B14F-4D97-AF65-F5344CB8AC3E}">
        <p14:creationId xmlns:p14="http://schemas.microsoft.com/office/powerpoint/2010/main" val="2890472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lstStyle/>
          <a:p>
            <a:r>
              <a:rPr lang="en-US" dirty="0" smtClean="0"/>
              <a:t>Grouping related data and operations together</a:t>
            </a:r>
          </a:p>
          <a:p>
            <a:r>
              <a:rPr lang="en-US" dirty="0" smtClean="0"/>
              <a:t>We do this with classes and objects</a:t>
            </a:r>
          </a:p>
          <a:p>
            <a:pPr lvl="1"/>
            <a:r>
              <a:rPr lang="en-US" dirty="0" smtClean="0"/>
              <a:t>State</a:t>
            </a:r>
          </a:p>
          <a:p>
            <a:pPr lvl="1"/>
            <a:r>
              <a:rPr lang="en-US" dirty="0" smtClean="0"/>
              <a:t>Methods</a:t>
            </a:r>
          </a:p>
          <a:p>
            <a:r>
              <a:rPr lang="en-US" dirty="0" smtClean="0"/>
              <a:t>We can keep data in sync</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6</a:t>
            </a:fld>
            <a:endParaRPr lang="en-US"/>
          </a:p>
        </p:txBody>
      </p:sp>
    </p:spTree>
    <p:extLst>
      <p:ext uri="{BB962C8B-B14F-4D97-AF65-F5344CB8AC3E}">
        <p14:creationId xmlns:p14="http://schemas.microsoft.com/office/powerpoint/2010/main" val="1058453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Objects…</a:t>
            </a:r>
            <a:endParaRPr lang="en-US" dirty="0"/>
          </a:p>
        </p:txBody>
      </p:sp>
      <p:sp>
        <p:nvSpPr>
          <p:cNvPr id="3" name="Content Placeholder 2"/>
          <p:cNvSpPr>
            <a:spLocks noGrp="1"/>
          </p:cNvSpPr>
          <p:nvPr>
            <p:ph idx="1"/>
          </p:nvPr>
        </p:nvSpPr>
        <p:spPr/>
        <p:txBody>
          <a:bodyPr>
            <a:normAutofit/>
          </a:bodyPr>
          <a:lstStyle/>
          <a:p>
            <a:r>
              <a:rPr lang="en-US" dirty="0" smtClean="0"/>
              <a:t>We want to keep track of student information</a:t>
            </a:r>
          </a:p>
          <a:p>
            <a:r>
              <a:rPr lang="en-US" dirty="0" smtClean="0"/>
              <a:t>We need parallel arrays</a:t>
            </a:r>
          </a:p>
          <a:p>
            <a:r>
              <a:rPr lang="en-US" dirty="0" smtClean="0"/>
              <a:t>Each array has the information for the same student </a:t>
            </a:r>
          </a:p>
          <a:p>
            <a:r>
              <a:rPr lang="en-US" dirty="0" smtClean="0"/>
              <a:t>Possibility for errors</a:t>
            </a:r>
          </a:p>
          <a:p>
            <a:r>
              <a:rPr lang="en-US" dirty="0" smtClean="0"/>
              <a:t>A student object keeps this data together</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7</a:t>
            </a:fld>
            <a:endParaRPr lang="en-US"/>
          </a:p>
        </p:txBody>
      </p:sp>
    </p:spTree>
    <p:extLst>
      <p:ext uri="{BB962C8B-B14F-4D97-AF65-F5344CB8AC3E}">
        <p14:creationId xmlns:p14="http://schemas.microsoft.com/office/powerpoint/2010/main" val="2590443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Hiding</a:t>
            </a:r>
            <a:endParaRPr lang="en-US" dirty="0"/>
          </a:p>
        </p:txBody>
      </p:sp>
      <p:sp>
        <p:nvSpPr>
          <p:cNvPr id="3" name="Content Placeholder 2"/>
          <p:cNvSpPr>
            <a:spLocks noGrp="1"/>
          </p:cNvSpPr>
          <p:nvPr>
            <p:ph idx="1"/>
          </p:nvPr>
        </p:nvSpPr>
        <p:spPr/>
        <p:txBody>
          <a:bodyPr/>
          <a:lstStyle/>
          <a:p>
            <a:r>
              <a:rPr lang="en-US" dirty="0" smtClean="0"/>
              <a:t>Note: Information Hiding and Encapsulation are often thought to be two terms for the same thing</a:t>
            </a:r>
          </a:p>
          <a:p>
            <a:r>
              <a:rPr lang="en-US" dirty="0" smtClean="0"/>
              <a:t>They’re really two distinct, but related concepts</a:t>
            </a:r>
          </a:p>
          <a:p>
            <a:r>
              <a:rPr lang="en-US" dirty="0" smtClean="0"/>
              <a:t>Information Hiding is how we control access to encapsulated data and operations</a:t>
            </a:r>
          </a:p>
          <a:p>
            <a:r>
              <a:rPr lang="en-US" dirty="0" smtClean="0"/>
              <a:t>We do this by using our visibility settings</a:t>
            </a:r>
          </a:p>
          <a:p>
            <a:pPr lvl="1"/>
            <a:r>
              <a:rPr lang="en-US" dirty="0" smtClean="0"/>
              <a:t>Private</a:t>
            </a:r>
          </a:p>
          <a:p>
            <a:pPr lvl="1"/>
            <a:r>
              <a:rPr lang="en-US" dirty="0" smtClean="0"/>
              <a:t>Public</a:t>
            </a:r>
          </a:p>
          <a:p>
            <a:pPr lvl="1"/>
            <a:r>
              <a:rPr lang="en-US" dirty="0" smtClean="0"/>
              <a:t>Package</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8</a:t>
            </a:fld>
            <a:endParaRPr lang="en-US"/>
          </a:p>
        </p:txBody>
      </p:sp>
    </p:spTree>
    <p:extLst>
      <p:ext uri="{BB962C8B-B14F-4D97-AF65-F5344CB8AC3E}">
        <p14:creationId xmlns:p14="http://schemas.microsoft.com/office/powerpoint/2010/main" val="1134257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hide information?</a:t>
            </a:r>
            <a:endParaRPr lang="en-US" dirty="0"/>
          </a:p>
        </p:txBody>
      </p:sp>
      <p:sp>
        <p:nvSpPr>
          <p:cNvPr id="3" name="Content Placeholder 2"/>
          <p:cNvSpPr>
            <a:spLocks noGrp="1"/>
          </p:cNvSpPr>
          <p:nvPr>
            <p:ph idx="1"/>
          </p:nvPr>
        </p:nvSpPr>
        <p:spPr/>
        <p:txBody>
          <a:bodyPr/>
          <a:lstStyle/>
          <a:p>
            <a:r>
              <a:rPr lang="en-US" dirty="0" smtClean="0"/>
              <a:t>Why do we hide information?</a:t>
            </a:r>
          </a:p>
          <a:p>
            <a:pPr lvl="1"/>
            <a:r>
              <a:rPr lang="en-US" dirty="0" smtClean="0"/>
              <a:t>The keep data in sync</a:t>
            </a:r>
          </a:p>
          <a:p>
            <a:pPr lvl="1"/>
            <a:r>
              <a:rPr lang="en-US" dirty="0" smtClean="0"/>
              <a:t>To keep data accurate</a:t>
            </a:r>
          </a:p>
          <a:p>
            <a:pPr lvl="1"/>
            <a:r>
              <a:rPr lang="en-US" dirty="0" smtClean="0"/>
              <a:t>To keep data secure</a:t>
            </a:r>
          </a:p>
          <a:p>
            <a:pPr lvl="1"/>
            <a:r>
              <a:rPr lang="en-US" dirty="0" smtClean="0"/>
              <a:t>To not overwhelm other programmers with implementation details</a:t>
            </a:r>
          </a:p>
          <a:p>
            <a:pPr lvl="2"/>
            <a:r>
              <a:rPr lang="en-US" dirty="0" smtClean="0"/>
              <a:t>How do computers solve for the square root of a number?</a:t>
            </a:r>
          </a:p>
          <a:p>
            <a:pPr lvl="2"/>
            <a:r>
              <a:rPr lang="en-US" dirty="0" smtClean="0"/>
              <a:t>Do you really need to know, or do you just need to know that </a:t>
            </a:r>
            <a:r>
              <a:rPr lang="en-US" dirty="0" err="1" smtClean="0"/>
              <a:t>sqrt</a:t>
            </a:r>
            <a:r>
              <a:rPr lang="en-US" dirty="0" smtClean="0"/>
              <a:t>() returns the square root?</a:t>
            </a:r>
          </a:p>
          <a:p>
            <a:r>
              <a:rPr lang="en-US" dirty="0" smtClean="0"/>
              <a:t>Consider building a house…</a:t>
            </a:r>
          </a:p>
        </p:txBody>
      </p:sp>
      <p:sp>
        <p:nvSpPr>
          <p:cNvPr id="4" name="Slide Number Placeholder 3"/>
          <p:cNvSpPr>
            <a:spLocks noGrp="1"/>
          </p:cNvSpPr>
          <p:nvPr>
            <p:ph type="sldNum" sz="quarter" idx="12"/>
          </p:nvPr>
        </p:nvSpPr>
        <p:spPr/>
        <p:txBody>
          <a:bodyPr/>
          <a:lstStyle/>
          <a:p>
            <a:fld id="{0B78AC78-3AC6-45C8-BB81-F17C756199F4}" type="slidenum">
              <a:rPr lang="en-US" smtClean="0"/>
              <a:t>9</a:t>
            </a:fld>
            <a:endParaRPr lang="en-US"/>
          </a:p>
        </p:txBody>
      </p:sp>
    </p:spTree>
    <p:extLst>
      <p:ext uri="{BB962C8B-B14F-4D97-AF65-F5344CB8AC3E}">
        <p14:creationId xmlns:p14="http://schemas.microsoft.com/office/powerpoint/2010/main" val="2078143859"/>
      </p:ext>
    </p:extLst>
  </p:cSld>
  <p:clrMapOvr>
    <a:masterClrMapping/>
  </p:clrMapOvr>
  <p:timing>
    <p:tnLst>
      <p:par>
        <p:cTn id="1" dur="indefinite" restart="never" nodeType="tmRoot"/>
      </p:par>
    </p:tnLst>
  </p:timing>
</p:sld>
</file>

<file path=ppt/theme/_rels/theme1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Profile">
  <a:themeElements>
    <a:clrScheme name="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fontScheme name="1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4_Profile">
  <a:themeElements>
    <a:clrScheme name="1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4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4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4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4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4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4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4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4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4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4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4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4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5_Profile">
  <a:themeElements>
    <a:clrScheme name="1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5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5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5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5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5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5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5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5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5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5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5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5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6_Profile">
  <a:themeElements>
    <a:clrScheme name="16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6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6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6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6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6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6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6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6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6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6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6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6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6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7_Profile">
  <a:themeElements>
    <a:clrScheme name="17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7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7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7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7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7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7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7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7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7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7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7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7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7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8_Profile">
  <a:themeElements>
    <a:clrScheme name="1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8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8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8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8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8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8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8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8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8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8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8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8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9_Profile">
  <a:themeElements>
    <a:clrScheme name="1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9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9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9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9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9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9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9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9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9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9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9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9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20_Profile">
  <a:themeElements>
    <a:clrScheme name="2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0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0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0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0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0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0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0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0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0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0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20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20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1_Profile">
  <a:themeElements>
    <a:clrScheme name="2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1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1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21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2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adjacency_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adjacency_theme" id="{5746589B-618D-4BCF-AC4A-12ACA4BA7D22}" vid="{46BD0D05-878D-4E65-AEF2-70E0DFA1FD51}"/>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Profile">
  <a:themeElements>
    <a:clrScheme name="2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fontScheme name="2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2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2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3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3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3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8_Profile">
  <a:themeElements>
    <a:clrScheme name="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8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8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8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8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8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8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8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8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8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8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8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8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9_Profile">
  <a:themeElements>
    <a:clrScheme name="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9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9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9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9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9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9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9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9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9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9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9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9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0_Profile">
  <a:themeElements>
    <a:clrScheme name="1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0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0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0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0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0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0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0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0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0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0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0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0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1_Profile">
  <a:themeElements>
    <a:clrScheme name="1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1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1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1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2_Profile">
  <a:themeElements>
    <a:clrScheme name="1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2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2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2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2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3_Profile">
  <a:themeElements>
    <a:clrScheme name="1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3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3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3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3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37088</TotalTime>
  <Words>1219</Words>
  <Application>Microsoft Office PowerPoint</Application>
  <PresentationFormat>On-screen Show (4:3)</PresentationFormat>
  <Paragraphs>215</Paragraphs>
  <Slides>26</Slides>
  <Notes>11</Notes>
  <HiddenSlides>0</HiddenSlides>
  <MMClips>0</MMClips>
  <ScaleCrop>false</ScaleCrop>
  <HeadingPairs>
    <vt:vector size="6" baseType="variant">
      <vt:variant>
        <vt:lpstr>Fonts Used</vt:lpstr>
      </vt:variant>
      <vt:variant>
        <vt:i4>10</vt:i4>
      </vt:variant>
      <vt:variant>
        <vt:lpstr>Theme</vt:lpstr>
      </vt:variant>
      <vt:variant>
        <vt:i4>18</vt:i4>
      </vt:variant>
      <vt:variant>
        <vt:lpstr>Slide Titles</vt:lpstr>
      </vt:variant>
      <vt:variant>
        <vt:i4>26</vt:i4>
      </vt:variant>
    </vt:vector>
  </HeadingPairs>
  <TitlesOfParts>
    <vt:vector size="54" baseType="lpstr">
      <vt:lpstr>宋体</vt:lpstr>
      <vt:lpstr>Arial</vt:lpstr>
      <vt:lpstr>Calibri</vt:lpstr>
      <vt:lpstr>Cambria</vt:lpstr>
      <vt:lpstr>Cambria Math</vt:lpstr>
      <vt:lpstr>Courier New</vt:lpstr>
      <vt:lpstr>Dijkstra</vt:lpstr>
      <vt:lpstr>Georgia</vt:lpstr>
      <vt:lpstr>Verdana</vt:lpstr>
      <vt:lpstr>Wingdings</vt:lpstr>
      <vt:lpstr>1_Profile</vt:lpstr>
      <vt:lpstr>2_Profile</vt:lpstr>
      <vt:lpstr>3_Profile</vt:lpstr>
      <vt:lpstr>8_Profile</vt:lpstr>
      <vt:lpstr>9_Profile</vt:lpstr>
      <vt:lpstr>10_Profile</vt:lpstr>
      <vt:lpstr>11_Profile</vt:lpstr>
      <vt:lpstr>12_Profile</vt:lpstr>
      <vt:lpstr>13_Profile</vt:lpstr>
      <vt:lpstr>14_Profile</vt:lpstr>
      <vt:lpstr>15_Profile</vt:lpstr>
      <vt:lpstr>16_Profile</vt:lpstr>
      <vt:lpstr>17_Profile</vt:lpstr>
      <vt:lpstr>18_Profile</vt:lpstr>
      <vt:lpstr>19_Profile</vt:lpstr>
      <vt:lpstr>20_Profile</vt:lpstr>
      <vt:lpstr>21_Profile</vt:lpstr>
      <vt:lpstr>adjacency_theme</vt:lpstr>
      <vt:lpstr>Core Concepts</vt:lpstr>
      <vt:lpstr>Intentional Design</vt:lpstr>
      <vt:lpstr>Bad Habits</vt:lpstr>
      <vt:lpstr>Reacting to Change</vt:lpstr>
      <vt:lpstr>Design for Change</vt:lpstr>
      <vt:lpstr>Encapsulation</vt:lpstr>
      <vt:lpstr>Without Objects…</vt:lpstr>
      <vt:lpstr>Information Hiding</vt:lpstr>
      <vt:lpstr>Why hide information?</vt:lpstr>
      <vt:lpstr>PowerPoint Presentation</vt:lpstr>
      <vt:lpstr>PowerPoint Presentation</vt:lpstr>
      <vt:lpstr>One simple example</vt:lpstr>
      <vt:lpstr>One simple example</vt:lpstr>
      <vt:lpstr>One simple example</vt:lpstr>
      <vt:lpstr>Separation of Concerns</vt:lpstr>
      <vt:lpstr>A good design helps with…</vt:lpstr>
      <vt:lpstr>A good design helps with…</vt:lpstr>
      <vt:lpstr>A good design helps with…</vt:lpstr>
      <vt:lpstr>Design questions to ask</vt:lpstr>
      <vt:lpstr>Design questions to ask</vt:lpstr>
      <vt:lpstr>Design questions to ask</vt:lpstr>
      <vt:lpstr>Design questions to ask</vt:lpstr>
      <vt:lpstr>The importance of comments</vt:lpstr>
      <vt:lpstr>With comments and name</vt:lpstr>
      <vt:lpstr>What does it do?</vt:lpstr>
      <vt:lpstr>Don’t worry</vt:lpstr>
    </vt:vector>
  </TitlesOfParts>
  <Company>CSE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dc:title>
  <dc:creator>Paul Sivilotti</dc:creator>
  <cp:lastModifiedBy>Kevin Anton Plis</cp:lastModifiedBy>
  <cp:revision>463</cp:revision>
  <dcterms:created xsi:type="dcterms:W3CDTF">2005-03-22T22:30:11Z</dcterms:created>
  <dcterms:modified xsi:type="dcterms:W3CDTF">2019-08-21T14:36:26Z</dcterms:modified>
</cp:coreProperties>
</file>