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3" r:id="rId6"/>
    <p:sldId id="265" r:id="rId7"/>
    <p:sldId id="266" r:id="rId8"/>
    <p:sldId id="269" r:id="rId9"/>
    <p:sldId id="270" r:id="rId10"/>
    <p:sldId id="271" r:id="rId11"/>
    <p:sldId id="272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Raleway" panose="020B05030301010600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1859" autoAdjust="0"/>
  </p:normalViewPr>
  <p:slideViewPr>
    <p:cSldViewPr snapToGrid="0">
      <p:cViewPr varScale="1">
        <p:scale>
          <a:sx n="93" d="100"/>
          <a:sy n="93" d="100"/>
        </p:scale>
        <p:origin x="19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58ddda3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58ddda3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7291d1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7291d1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f7af9ed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f7af9ed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7af9ed8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7af9ed8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Remember how divide-and-conquer broke things into pieces, often into recursive form?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-- well sometimes doing recursion is horribly inefficient.  So memoize</a:t>
            </a:r>
            <a:r>
              <a:rPr lang="en" baseline="0" dirty="0"/>
              <a:t> (i.e. store the answer if you are going to have to answer the same question later)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8b4bbb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8b4bbb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Divide-and-conquer</a:t>
            </a:r>
            <a:r>
              <a:rPr lang="en-US" baseline="0" dirty="0"/>
              <a:t> speeds up a program by performing the expensive operations on only a few items (i.e. split the sort up until you are only sorting 3 items—that’s fast).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Dynamic programming speeds up a program by storing answers to common questions and not doing the work repeatedly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9ef76f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9ef76f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order you do matrix multiplication in can have a big impact on how many multiplications are required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9ef76f6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9ef76f6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9ef76f6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f9ef76f6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Matrix multiplications are used in everything from simulating the US economy to making avatars turn in video games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58ddda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58ddda3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58ddda3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358ddda3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ons.wikimedia.org/wiki/File:Algorithms-F6CallTreeMemoized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Chapter 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Problem requires calculation of </a:t>
            </a:r>
            <a:r>
              <a:rPr lang="en" u="sng" dirty="0"/>
              <a:t>exact same values</a:t>
            </a:r>
            <a:r>
              <a:rPr lang="en" dirty="0"/>
              <a:t> multiple times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Store (memoize) those values and access them rather than re-calculating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Space-for-time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Map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hlink"/>
                </a:solidFill>
              </a:rPr>
              <a:t>Example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Store Answers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...but how?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Material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Structures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Sorting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Algorithms and Design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 - Dynamic Programming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88" y="2006275"/>
            <a:ext cx="6708824" cy="24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29450" y="4375650"/>
            <a:ext cx="71970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https://commons.wikimedia.org/wiki/File:Algorithms-F6CallTreeMemoized.png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vs Divide-and-Conquer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25" y="2345538"/>
            <a:ext cx="4794125" cy="17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699" y="1895938"/>
            <a:ext cx="2739450" cy="26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Chain Ordering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262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Chain Ordering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50" y="3317325"/>
            <a:ext cx="5428124" cy="16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651" y="1766650"/>
            <a:ext cx="5428124" cy="1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437025" y="2038750"/>
            <a:ext cx="2427300" cy="2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1*6*2 + 2*10*1 + 1*2*1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10*1*6 + 6*2*10 + 10*6*10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Chain Ordering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50" y="3317325"/>
            <a:ext cx="5428124" cy="16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651" y="1766650"/>
            <a:ext cx="5428124" cy="1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437025" y="2038750"/>
            <a:ext cx="2427300" cy="2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34 operations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780 operations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742" y="691675"/>
            <a:ext cx="3205257" cy="1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Common Subsequence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205300" y="2307800"/>
            <a:ext cx="6082500" cy="2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ABCBDABA	length 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BDCABA		length 6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742" y="691675"/>
            <a:ext cx="3205257" cy="1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Common Subsequence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450" y="1853840"/>
            <a:ext cx="4070575" cy="284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235</Words>
  <Application>Microsoft Macintosh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Streamline</vt:lpstr>
      <vt:lpstr>Dynamic Programming</vt:lpstr>
      <vt:lpstr>Course Material</vt:lpstr>
      <vt:lpstr>Templates - Dynamic Programming</vt:lpstr>
      <vt:lpstr>Dynamic Programming vs Divide-and-Conquer</vt:lpstr>
      <vt:lpstr>Matrix Chain Ordering</vt:lpstr>
      <vt:lpstr>Matrix Chain Ordering</vt:lpstr>
      <vt:lpstr>Matrix Chain Ordering</vt:lpstr>
      <vt:lpstr>Longest Common Subsequence</vt:lpstr>
      <vt:lpstr>Longest Common Subsequence</vt:lpstr>
      <vt:lpstr>Dynamic Programming</vt:lpstr>
      <vt:lpstr>So Store Answers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Andrew Dean Hill</dc:creator>
  <cp:lastModifiedBy>Microsoft Office User</cp:lastModifiedBy>
  <cp:revision>2</cp:revision>
  <dcterms:modified xsi:type="dcterms:W3CDTF">2019-11-24T20:14:09Z</dcterms:modified>
</cp:coreProperties>
</file>