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49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50"/>
      <p:bold r:id="rId51"/>
      <p:italic r:id="rId52"/>
      <p:boldItalic r:id="rId53"/>
    </p:embeddedFont>
    <p:embeddedFont>
      <p:font typeface="Raleway" panose="020B0503030101060003" pitchFamily="34" charset="77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1E7525-9AA7-4A77-8FDD-D0942FB4A345}">
  <a:tblStyle styleId="{421E7525-9AA7-4A77-8FDD-D0942FB4A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3735" autoAdjust="0"/>
  </p:normalViewPr>
  <p:slideViewPr>
    <p:cSldViewPr snapToGrid="0">
      <p:cViewPr varScale="1">
        <p:scale>
          <a:sx n="110" d="100"/>
          <a:sy n="110" d="100"/>
        </p:scale>
        <p:origin x="13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ximum_flow_problem#Airline_scheduling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effe.cs.illinois.edu/teaching/algorithms/2009/notes/17-maxflowapps.pdf" TargetMode="Externa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535336db3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535336db3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(how many people/vehicles can go along that sidewalk/road, how many packets can go through this fiber each second, how many connections this link to the server can support each second, oil/water through pipes, etc.)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535336db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535336db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535336db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535336db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535336db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535336db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535336db3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535336db3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535336db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535336db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535336db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535336db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535336db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535336db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535336db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535336db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535336db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535336db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4535336db3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4535336db3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538444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538444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535336db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535336db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535336db3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535336db3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535336db3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535336db3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535336db3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535336db3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535336d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535336d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535336db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535336db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535336db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535336db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535336db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535336db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535336db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535336db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535336db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535336db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535336db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535336db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535336db3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535336db3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535336db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535336db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535336db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535336db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4535336db3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4535336db3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4535336db3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4535336db3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535336db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535336db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535336db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4535336db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4535336db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4535336db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535336db3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4535336db3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535336db3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535336db3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535336db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535336db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535336db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535336db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535336db3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535336db3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https://en.wikipedia.org/wiki/Maximum_flow_problem#Airline_scheduling</a:t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http://jeffe.cs.illinois.edu/teaching/algorithms/2009/notes/17-maxflowapps.pdf</a:t>
            </a:r>
            <a:endParaRPr sz="9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4aff15bd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4aff15bd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5486a83f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5486a83f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5486a83f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5486a83f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5486a83f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45486a83f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5486a83f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5486a83f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45486a83f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45486a83f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535336db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535336db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535336db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535336db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535336db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535336db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35336db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35336db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35336db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35336db3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Max_flow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eaf.com/cisco/cut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eaf.com/cisco/cut.ht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Ford-Fulkerson_example_0.svg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Ford-Fulkerson_example_0.sv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Ford-Fulkerson_example_0.sv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Ford-Fulkerson_example_0.svg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Graphs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757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Directed graph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 weights are now capacity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Edges have utilized/capacity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Specified Start (s) and end (t) nodes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Called Source and Sink</a:t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100" y="1301675"/>
            <a:ext cx="5241025" cy="28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4"/>
          <p:cNvSpPr txBox="1"/>
          <p:nvPr/>
        </p:nvSpPr>
        <p:spPr>
          <a:xfrm>
            <a:off x="3536263" y="4347350"/>
            <a:ext cx="480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https://commons.wikimedia.org/wiki/File:Max_flow.svg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87" name="Google Shape;2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93" name="Google Shape;293;p4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14" name="Google Shape;314;p47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21" name="Google Shape;321;p48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Cut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75" y="705976"/>
            <a:ext cx="3708199" cy="38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9"/>
          <p:cNvSpPr txBox="1"/>
          <p:nvPr/>
        </p:nvSpPr>
        <p:spPr>
          <a:xfrm>
            <a:off x="2810650" y="4700675"/>
            <a:ext cx="3766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http://www.jeaf.com/cisco/cut.htm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Cut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775" y="705976"/>
            <a:ext cx="3708199" cy="38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2810650" y="4700675"/>
            <a:ext cx="37662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http://www.jeaf.com/cisco/cut.htm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37" name="Google Shape;337;p50"/>
          <p:cNvSpPr/>
          <p:nvPr/>
        </p:nvSpPr>
        <p:spPr>
          <a:xfrm>
            <a:off x="4946600" y="2041950"/>
            <a:ext cx="3354000" cy="861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FF9900"/>
                </a:solidFill>
              </a:rPr>
              <a:t>Final Value: 16</a:t>
            </a:r>
            <a:endParaRPr sz="2000" b="1">
              <a:solidFill>
                <a:srgbClr val="FF9900"/>
              </a:solidFill>
            </a:endParaRPr>
          </a:p>
        </p:txBody>
      </p:sp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Graphs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Uses of network graphs?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56" name="Google Shape;356;p53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57" name="Google Shape;3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63" name="Google Shape;363;p5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71" name="Google Shape;3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77" name="Google Shape;377;p56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78" name="Google Shape;37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84" name="Google Shape;384;p57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91" name="Google Shape;391;p58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92" name="Google Shape;3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398" name="Google Shape;398;p59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399" name="Google Shape;3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05" name="Google Shape;405;p60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06" name="Google Shape;4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12" name="Google Shape;412;p61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</a:t>
            </a:r>
            <a:r>
              <a:rPr lang="en" sz="1600" b="1" u="sng">
                <a:solidFill>
                  <a:srgbClr val="9900FF"/>
                </a:solidFill>
              </a:rPr>
              <a:t>or backward &gt; 0</a:t>
            </a:r>
            <a:r>
              <a:rPr lang="en"/>
              <a:t>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13" name="Google Shape;41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19" name="Google Shape;419;p62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20" name="Google Shape;4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650" y="1162543"/>
            <a:ext cx="5446075" cy="346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26" name="Google Shape;426;p63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27" name="Google Shape;4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33" name="Google Shape;433;p6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34" name="Google Shape;43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40" name="Google Shape;440;p65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41" name="Google Shape;44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47" name="Google Shape;447;p66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48" name="Google Shape;44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54" name="Google Shape;454;p67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55" name="Google Shape;4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61" name="Google Shape;461;p68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62" name="Google Shape;4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68" name="Google Shape;468;p69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69" name="Google Shape;4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75" name="Google Shape;475;p70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76" name="Google Shape;47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82" name="Google Shape;482;p71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483" name="Google Shape;48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89" name="Google Shape;489;p72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FF9900"/>
                </a:solidFill>
              </a:rPr>
              <a:t>Final Value: 19</a:t>
            </a:r>
            <a:endParaRPr sz="2000" b="1">
              <a:solidFill>
                <a:srgbClr val="FF9900"/>
              </a:solidFill>
            </a:endParaRPr>
          </a:p>
        </p:txBody>
      </p:sp>
      <p:pic>
        <p:nvPicPr>
          <p:cNvPr id="490" name="Google Shape;49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4191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56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3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496" name="Google Shape;496;p73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kind of algorithm is this?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4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Flow Used?</a:t>
            </a:r>
            <a:endParaRPr/>
          </a:p>
        </p:txBody>
      </p:sp>
      <p:sp>
        <p:nvSpPr>
          <p:cNvPr id="502" name="Google Shape;502;p74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Airline scheduling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Factory distribution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Supply chain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matching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assignment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Playoff elimination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5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Caveats</a:t>
            </a:r>
            <a:endParaRPr/>
          </a:p>
        </p:txBody>
      </p:sp>
      <p:sp>
        <p:nvSpPr>
          <p:cNvPr id="508" name="Google Shape;508;p75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Ford-Fulkerson does not always terminate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Ford-Fulkerson can oscillate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675" y="1107125"/>
            <a:ext cx="4872651" cy="348046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6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Problem</a:t>
            </a:r>
            <a:endParaRPr/>
          </a:p>
        </p:txBody>
      </p:sp>
      <p:sp>
        <p:nvSpPr>
          <p:cNvPr id="515" name="Google Shape;515;p76"/>
          <p:cNvSpPr txBox="1"/>
          <p:nvPr/>
        </p:nvSpPr>
        <p:spPr>
          <a:xfrm>
            <a:off x="2135675" y="4491175"/>
            <a:ext cx="4872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https://en.wikipedia.org/wiki/File:Ford-Fulkerson_example_0.svg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7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Problem</a:t>
            </a:r>
            <a:endParaRPr/>
          </a:p>
        </p:txBody>
      </p:sp>
      <p:sp>
        <p:nvSpPr>
          <p:cNvPr id="521" name="Google Shape;521;p77"/>
          <p:cNvSpPr txBox="1"/>
          <p:nvPr/>
        </p:nvSpPr>
        <p:spPr>
          <a:xfrm>
            <a:off x="2135675" y="4491175"/>
            <a:ext cx="4872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https://en.wikipedia.org/wiki/File:Ford-Fulkerson_example_1.svg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522" name="Google Shape;52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699" y="1107125"/>
            <a:ext cx="4872601" cy="348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Problem</a:t>
            </a:r>
            <a:endParaRPr/>
          </a:p>
        </p:txBody>
      </p:sp>
      <p:sp>
        <p:nvSpPr>
          <p:cNvPr id="528" name="Google Shape;528;p78"/>
          <p:cNvSpPr txBox="1"/>
          <p:nvPr/>
        </p:nvSpPr>
        <p:spPr>
          <a:xfrm>
            <a:off x="2135675" y="4491175"/>
            <a:ext cx="4872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https://en.wikipedia.org/wiki/File:Ford-Fulkerson_example_2.svg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529" name="Google Shape;529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700" y="1107125"/>
            <a:ext cx="4872601" cy="348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Problem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9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7688700" cy="25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600"/>
              <a:t>… 1998 more steps...</a:t>
            </a:r>
            <a:endParaRPr sz="6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 Problem</a:t>
            </a:r>
            <a:endParaRPr/>
          </a:p>
        </p:txBody>
      </p:sp>
      <p:sp>
        <p:nvSpPr>
          <p:cNvPr id="541" name="Google Shape;541;p80"/>
          <p:cNvSpPr txBox="1"/>
          <p:nvPr/>
        </p:nvSpPr>
        <p:spPr>
          <a:xfrm>
            <a:off x="2135675" y="4491175"/>
            <a:ext cx="4872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https://en.wikipedia.org/wiki/File:Ford-Fulkerson_example_0.svg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542" name="Google Shape;54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700" y="1107121"/>
            <a:ext cx="4872601" cy="348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1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1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>
            <a:spLocks noGrp="1"/>
          </p:cNvSpPr>
          <p:nvPr>
            <p:ph type="title"/>
          </p:nvPr>
        </p:nvSpPr>
        <p:spPr>
          <a:xfrm>
            <a:off x="727650" y="571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Ford-Fulkerson</a:t>
            </a:r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body" idx="1"/>
          </p:nvPr>
        </p:nvSpPr>
        <p:spPr>
          <a:xfrm>
            <a:off x="727650" y="1366425"/>
            <a:ext cx="2664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Initialize all edges to 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Find an augmenting edge (forward &lt; capacity or backward &gt; 0) and add flow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Repeat until impossible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50" y="1259525"/>
            <a:ext cx="5447551" cy="26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1129</Words>
  <Application>Microsoft Macintosh PowerPoint</Application>
  <PresentationFormat>On-screen Show (16:9)</PresentationFormat>
  <Paragraphs>175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Raleway</vt:lpstr>
      <vt:lpstr>Lato</vt:lpstr>
      <vt:lpstr>Arial</vt:lpstr>
      <vt:lpstr>Streamline</vt:lpstr>
      <vt:lpstr>Network Graphs</vt:lpstr>
      <vt:lpstr>Network Graphs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Network Cut</vt:lpstr>
      <vt:lpstr>Network Cut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Ford-Fulkerson</vt:lpstr>
      <vt:lpstr>Max Flow Used?</vt:lpstr>
      <vt:lpstr>Caveats</vt:lpstr>
      <vt:lpstr>Ford-Fulkerson Problem</vt:lpstr>
      <vt:lpstr>Ford-Fulkerson Problem</vt:lpstr>
      <vt:lpstr>Ford-Fulkerson Problem</vt:lpstr>
      <vt:lpstr>Ford-Fulkerson Problem </vt:lpstr>
      <vt:lpstr>Ford-Fulkerson Problem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Algorithms</dc:title>
  <cp:lastModifiedBy>Microsoft Office User</cp:lastModifiedBy>
  <cp:revision>2</cp:revision>
  <dcterms:modified xsi:type="dcterms:W3CDTF">2019-11-18T04:45:23Z</dcterms:modified>
</cp:coreProperties>
</file>