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65" r:id="rId4"/>
    <p:sldId id="266" r:id="rId5"/>
    <p:sldId id="259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May 18,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May 18, 2019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fanview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PPM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 </a:t>
            </a:r>
            <a:r>
              <a:rPr lang="en-US"/>
              <a:t>1020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3018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set of three after that determines the color of a pixel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390" y="93629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36349"/>
              </p:ext>
            </p:extLst>
          </p:nvPr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 red, 255 green, 0 blue = yellow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43000" y="3700665"/>
            <a:ext cx="3892905" cy="78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0" y="1438870"/>
            <a:ext cx="1295400" cy="38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1438870"/>
            <a:ext cx="1295400" cy="38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43000" y="1828800"/>
            <a:ext cx="914400" cy="259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9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>
            <a:off x="679764" y="1758434"/>
            <a:ext cx="1072836" cy="275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2034344"/>
            <a:ext cx="76200" cy="2385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3018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set of three after that determines the color of a pixel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2333"/>
              </p:ext>
            </p:extLst>
          </p:nvPr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 red, 0 green, 0 blue = red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43000" y="4038600"/>
            <a:ext cx="3505200" cy="381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9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776024"/>
            <a:ext cx="1072836" cy="275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24890" y="1993383"/>
            <a:ext cx="745681" cy="234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3018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set of three after that determines the color of a pixel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27241"/>
              </p:ext>
            </p:extLst>
          </p:nvPr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red, 0 green, 255 blue = blue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81100" y="4040076"/>
            <a:ext cx="3887648" cy="4557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6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 flipH="1" flipV="1">
            <a:off x="609600" y="2051932"/>
            <a:ext cx="1143000" cy="339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24890" y="1993383"/>
            <a:ext cx="745681" cy="234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3018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set of three after that determines the color of a pixel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44600"/>
              </p:ext>
            </p:extLst>
          </p:nvPr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799" y="4495800"/>
            <a:ext cx="329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red, 255 green,  0 blue = green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24890" y="4340400"/>
            <a:ext cx="3471638" cy="47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4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8776" y="2034343"/>
            <a:ext cx="1634023" cy="381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24890" y="2145948"/>
            <a:ext cx="745681" cy="2194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3018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set of three after that determines the color of a pixel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7529"/>
              </p:ext>
            </p:extLst>
          </p:nvPr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799" y="4495800"/>
            <a:ext cx="365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 red, 255 green, 255 blue = white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81100" y="4340400"/>
            <a:ext cx="3887648" cy="1554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57" y="1430565"/>
            <a:ext cx="77724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We will look at </a:t>
            </a:r>
            <a:r>
              <a:rPr lang="en-US" sz="2800"/>
              <a:t>a couple quick </a:t>
            </a:r>
            <a:r>
              <a:rPr lang="en-US" sz="2800" dirty="0"/>
              <a:t>program</a:t>
            </a:r>
          </a:p>
          <a:p>
            <a:endParaRPr lang="en-US" sz="2800" dirty="0"/>
          </a:p>
          <a:p>
            <a:r>
              <a:rPr lang="en-US" sz="2800" dirty="0"/>
              <a:t>How many bytes does it take to create a 400 X 400 image?</a:t>
            </a:r>
          </a:p>
          <a:p>
            <a:endParaRPr lang="en-US" sz="2800" dirty="0"/>
          </a:p>
          <a:p>
            <a:r>
              <a:rPr lang="en-US" sz="2800" dirty="0"/>
              <a:t>convert ppm to jpg</a:t>
            </a:r>
          </a:p>
          <a:p>
            <a:r>
              <a:rPr lang="en-US" sz="2800" dirty="0"/>
              <a:t>in terminal type:</a:t>
            </a:r>
          </a:p>
          <a:p>
            <a:pPr marL="68580" indent="0">
              <a:buNone/>
            </a:pPr>
            <a:r>
              <a:rPr lang="en-US" sz="2800" dirty="0"/>
              <a:t>convert </a:t>
            </a:r>
            <a:r>
              <a:rPr lang="en-US" sz="2800" dirty="0" err="1"/>
              <a:t>filename.ppm</a:t>
            </a:r>
            <a:r>
              <a:rPr lang="en-US" sz="2800" dirty="0"/>
              <a:t> </a:t>
            </a:r>
            <a:r>
              <a:rPr lang="en-US" sz="2800" dirty="0" err="1"/>
              <a:t>filename.jpg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6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0911"/>
            <a:ext cx="7772400" cy="4838783"/>
          </a:xfrm>
        </p:spPr>
        <p:txBody>
          <a:bodyPr/>
          <a:lstStyle/>
          <a:p>
            <a:r>
              <a:rPr lang="en-US" sz="2400" dirty="0"/>
              <a:t>Stands for Portable Pixel Map </a:t>
            </a:r>
          </a:p>
          <a:p>
            <a:r>
              <a:rPr lang="en-US" sz="2400" dirty="0"/>
              <a:t>They have a simple format </a:t>
            </a:r>
          </a:p>
          <a:p>
            <a:r>
              <a:rPr lang="en-US" sz="2400" dirty="0"/>
              <a:t>You will need a specific viewer to view ppm </a:t>
            </a:r>
          </a:p>
          <a:p>
            <a:r>
              <a:rPr lang="en-US" sz="2400" dirty="0"/>
              <a:t>Gimp works for Windows, Mac, or Linux (little slow)</a:t>
            </a:r>
          </a:p>
          <a:p>
            <a:r>
              <a:rPr lang="en-US" sz="2400" dirty="0" err="1"/>
              <a:t>IrfanView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  <a:hlinkClick r:id="rId2"/>
              </a:rPr>
              <a:t>www.irfanview.com</a:t>
            </a:r>
            <a:r>
              <a:rPr lang="en-US" sz="2400" dirty="0"/>
              <a:t>) works for windows as well</a:t>
            </a:r>
          </a:p>
          <a:p>
            <a:r>
              <a:rPr lang="en-US" sz="2400" dirty="0"/>
              <a:t>lab computers - on terminal use the command </a:t>
            </a:r>
            <a:r>
              <a:rPr lang="en-US" sz="2400" dirty="0">
                <a:solidFill>
                  <a:schemeClr val="accent5"/>
                </a:solidFill>
              </a:rPr>
              <a:t>display</a:t>
            </a:r>
          </a:p>
          <a:p>
            <a:r>
              <a:rPr lang="en-US" sz="2400" dirty="0"/>
              <a:t>Images contain two important things</a:t>
            </a:r>
          </a:p>
          <a:p>
            <a:pPr lvl="1"/>
            <a:r>
              <a:rPr lang="en-US" sz="2400" dirty="0"/>
              <a:t>header</a:t>
            </a:r>
          </a:p>
          <a:p>
            <a:pPr lvl="1"/>
            <a:r>
              <a:rPr lang="en-US" sz="2400" dirty="0"/>
              <a:t>group of pixels</a:t>
            </a:r>
          </a:p>
          <a:p>
            <a:pPr lvl="2"/>
            <a:r>
              <a:rPr lang="en-US" sz="2400" dirty="0"/>
              <a:t>each pixel has three values RGB (red, green, and blue)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PPM headers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2461"/>
            <a:ext cx="7772400" cy="415154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/>
              <a:t>P6 1024 788 255</a:t>
            </a:r>
          </a:p>
          <a:p>
            <a:pPr marL="68580" indent="0">
              <a:buNone/>
            </a:pPr>
            <a:r>
              <a:rPr lang="en-US" dirty="0"/>
              <a:t>or</a:t>
            </a:r>
          </a:p>
          <a:p>
            <a:pPr marL="68580" indent="0">
              <a:buNone/>
            </a:pPr>
            <a:r>
              <a:rPr lang="en-US" dirty="0"/>
              <a:t>P6</a:t>
            </a:r>
          </a:p>
          <a:p>
            <a:pPr marL="68580" indent="0">
              <a:buNone/>
            </a:pPr>
            <a:r>
              <a:rPr lang="en-US" dirty="0"/>
              <a:t>400 400 255</a:t>
            </a:r>
          </a:p>
          <a:p>
            <a:pPr marL="68580" indent="0">
              <a:buNone/>
            </a:pPr>
            <a:r>
              <a:rPr lang="en-US" dirty="0"/>
              <a:t>or</a:t>
            </a:r>
          </a:p>
          <a:p>
            <a:pPr marL="68580" indent="0">
              <a:buNone/>
            </a:pPr>
            <a:r>
              <a:rPr lang="en-US" dirty="0"/>
              <a:t>P6</a:t>
            </a:r>
          </a:p>
          <a:p>
            <a:pPr marL="68580" indent="0">
              <a:buNone/>
            </a:pPr>
            <a:r>
              <a:rPr lang="en-US" dirty="0"/>
              <a:t>#This is a comment</a:t>
            </a:r>
          </a:p>
          <a:p>
            <a:pPr marL="68580" indent="0">
              <a:buNone/>
            </a:pPr>
            <a:r>
              <a:rPr lang="en-US" dirty="0"/>
              <a:t>400 400 #This is another comment</a:t>
            </a:r>
          </a:p>
          <a:p>
            <a:pPr marL="68580" indent="0">
              <a:buNone/>
            </a:pPr>
            <a:r>
              <a:rPr lang="en-US" dirty="0"/>
              <a:t>255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You can add comments using #comment </a:t>
            </a:r>
          </a:p>
          <a:p>
            <a:pPr marL="68580" indent="0">
              <a:buNone/>
            </a:pPr>
            <a:r>
              <a:rPr lang="en-US"/>
              <a:t>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16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137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1200" y="1066800"/>
            <a:ext cx="1226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4700" y="914400"/>
            <a:ext cx="10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15428"/>
            <a:ext cx="2895600" cy="876300"/>
          </a:xfrm>
          <a:prstGeom prst="rect">
            <a:avLst/>
          </a:prstGeom>
          <a:solidFill>
            <a:srgbClr val="BFD1E7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Binary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8424" y="714399"/>
            <a:ext cx="3634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P6:  tells the computer it is a ppm file</a:t>
            </a:r>
          </a:p>
          <a:p>
            <a:r>
              <a:rPr lang="en-US" dirty="0"/>
              <a:t>2:  tells the computer the width (columns) of the image is 2 pixels</a:t>
            </a:r>
          </a:p>
          <a:p>
            <a:r>
              <a:rPr lang="en-US" dirty="0"/>
              <a:t>3:  tells the computer the height (rows) of the image is 3 pixels</a:t>
            </a:r>
          </a:p>
          <a:p>
            <a:r>
              <a:rPr lang="en-US" dirty="0"/>
              <a:t>255:  tells the computer the maximum color value (this is always 255)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66553"/>
              </p:ext>
            </p:extLst>
          </p:nvPr>
        </p:nvGraphicFramePr>
        <p:xfrm>
          <a:off x="5472304" y="386588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4110" y="45546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754238" y="45112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2304" y="3496548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</p:spTree>
    <p:extLst>
      <p:ext uri="{BB962C8B-B14F-4D97-AF65-F5344CB8AC3E}">
        <p14:creationId xmlns:p14="http://schemas.microsoft.com/office/powerpoint/2010/main" val="338833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137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1200" y="1066800"/>
            <a:ext cx="1226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4700" y="914400"/>
            <a:ext cx="10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15428"/>
            <a:ext cx="2895600" cy="876300"/>
          </a:xfrm>
          <a:prstGeom prst="rect">
            <a:avLst/>
          </a:prstGeom>
          <a:solidFill>
            <a:srgbClr val="BFD1E7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Binary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8424" y="714399"/>
            <a:ext cx="3634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P6:  tells the computer it is a ppm file</a:t>
            </a:r>
          </a:p>
          <a:p>
            <a:r>
              <a:rPr lang="en-US" dirty="0"/>
              <a:t>2:  tells the computer the width (columns) of the image is 2 pixels</a:t>
            </a:r>
          </a:p>
          <a:p>
            <a:r>
              <a:rPr lang="en-US" dirty="0"/>
              <a:t>3:  tells the computer the height (rows) of the image is 3 pixels</a:t>
            </a:r>
          </a:p>
          <a:p>
            <a:r>
              <a:rPr lang="en-US" dirty="0"/>
              <a:t>255:  tells the computer the maximum color value (this is always 255)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93140"/>
              </p:ext>
            </p:extLst>
          </p:nvPr>
        </p:nvGraphicFramePr>
        <p:xfrm>
          <a:off x="5472304" y="386588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4110" y="45546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754238" y="45112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2304" y="3496548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43" y="3299722"/>
            <a:ext cx="39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remainder of the file is binary data 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95981" y="2391728"/>
            <a:ext cx="1" cy="991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3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137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1200" y="1066800"/>
            <a:ext cx="1226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4700" y="914400"/>
            <a:ext cx="10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15428"/>
            <a:ext cx="2895600" cy="876300"/>
          </a:xfrm>
          <a:prstGeom prst="rect">
            <a:avLst/>
          </a:prstGeom>
          <a:solidFill>
            <a:srgbClr val="BFD1E7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Binary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8424" y="714399"/>
            <a:ext cx="3634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P6:  tells the computer it is a ppm file</a:t>
            </a:r>
          </a:p>
          <a:p>
            <a:r>
              <a:rPr lang="en-US" dirty="0"/>
              <a:t>2:  tells the computer the width (columns) of the image is 2 pixels</a:t>
            </a:r>
          </a:p>
          <a:p>
            <a:r>
              <a:rPr lang="en-US" dirty="0"/>
              <a:t>3:  tells the computer the height (rows) of the image is 3 pixels</a:t>
            </a:r>
          </a:p>
          <a:p>
            <a:r>
              <a:rPr lang="en-US" dirty="0"/>
              <a:t>255:  tells the computer the maximum color value (this is always 255)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35452"/>
              </p:ext>
            </p:extLst>
          </p:nvPr>
        </p:nvGraphicFramePr>
        <p:xfrm>
          <a:off x="5472304" y="386588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4110" y="45546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754238" y="45112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2304" y="3496548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43" y="3299722"/>
            <a:ext cx="3952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Conceptually, you can think of the binary data as a consecutive set of bytes </a:t>
            </a:r>
          </a:p>
          <a:p>
            <a:endParaRPr lang="en-US" dirty="0"/>
          </a:p>
          <a:p>
            <a:r>
              <a:rPr lang="en-US" dirty="0"/>
              <a:t>Each set of three bytes represents a pixel</a:t>
            </a:r>
          </a:p>
          <a:p>
            <a:endParaRPr lang="en-US" dirty="0"/>
          </a:p>
          <a:p>
            <a:r>
              <a:rPr lang="en-US" dirty="0"/>
              <a:t>Each pixel represents a color channel (RGB)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95981" y="2391728"/>
            <a:ext cx="1" cy="991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7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47800"/>
            <a:ext cx="685800" cy="38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71600" y="1600200"/>
            <a:ext cx="2895600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3798" y="584537"/>
            <a:ext cx="4174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were to "decode", each set of three would represent a pixel, with the bytes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</p:spTree>
    <p:extLst>
      <p:ext uri="{BB962C8B-B14F-4D97-AF65-F5344CB8AC3E}">
        <p14:creationId xmlns:p14="http://schemas.microsoft.com/office/powerpoint/2010/main" val="292285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47800"/>
            <a:ext cx="685800" cy="38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66800" y="1837730"/>
            <a:ext cx="76200" cy="258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3018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set of three after that determines the color of a pixel in this order:</a:t>
            </a:r>
          </a:p>
          <a:p>
            <a:endParaRPr lang="en-US" dirty="0"/>
          </a:p>
          <a:p>
            <a:r>
              <a:rPr lang="en-US" dirty="0"/>
              <a:t>Amount red (0-255)</a:t>
            </a:r>
          </a:p>
          <a:p>
            <a:r>
              <a:rPr lang="en-US" dirty="0"/>
              <a:t>Amount green (0-255)</a:t>
            </a:r>
          </a:p>
          <a:p>
            <a:r>
              <a:rPr lang="en-US" dirty="0"/>
              <a:t>Amount blue (0-255)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9144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2 3 255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0 0 0 255 255 0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255 0 0 0 0 255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0 255 0 255 255 255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67540"/>
              </p:ext>
            </p:extLst>
          </p:nvPr>
        </p:nvGraphicFramePr>
        <p:xfrm>
          <a:off x="4114800" y="31242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2819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columns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85066" y="3777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red, 0 green, 0 blue = black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43000" y="3733800"/>
            <a:ext cx="3505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98697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512</TotalTime>
  <Words>973</Words>
  <Application>Microsoft Macintosh PowerPoint</Application>
  <PresentationFormat>On-screen Show (4:3)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Courier New</vt:lpstr>
      <vt:lpstr>Gill Sans MT</vt:lpstr>
      <vt:lpstr>Wingdings 3</vt:lpstr>
      <vt:lpstr>Urban Pop</vt:lpstr>
      <vt:lpstr>PPM Images</vt:lpstr>
      <vt:lpstr>Overview</vt:lpstr>
      <vt:lpstr>PPM headers</vt:lpstr>
      <vt:lpstr>examples of headers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look at some code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PPM images</dc:title>
  <dc:creator>Yvon Feaster</dc:creator>
  <cp:lastModifiedBy>Yvon Hall Feaster</cp:lastModifiedBy>
  <cp:revision>20</cp:revision>
  <cp:lastPrinted>2017-01-23T14:33:16Z</cp:lastPrinted>
  <dcterms:created xsi:type="dcterms:W3CDTF">2015-10-01T14:30:05Z</dcterms:created>
  <dcterms:modified xsi:type="dcterms:W3CDTF">2019-05-18T19:56:27Z</dcterms:modified>
</cp:coreProperties>
</file>