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463F-8CD3-45DE-9FA1-3D9890DEF01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4EF8-F1C8-49AE-BE79-EE623B06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8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463F-8CD3-45DE-9FA1-3D9890DEF01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4EF8-F1C8-49AE-BE79-EE623B06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463F-8CD3-45DE-9FA1-3D9890DEF01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4EF8-F1C8-49AE-BE79-EE623B06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8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463F-8CD3-45DE-9FA1-3D9890DEF01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4EF8-F1C8-49AE-BE79-EE623B06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6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463F-8CD3-45DE-9FA1-3D9890DEF01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4EF8-F1C8-49AE-BE79-EE623B06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4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463F-8CD3-45DE-9FA1-3D9890DEF01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4EF8-F1C8-49AE-BE79-EE623B06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9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463F-8CD3-45DE-9FA1-3D9890DEF01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4EF8-F1C8-49AE-BE79-EE623B06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463F-8CD3-45DE-9FA1-3D9890DEF01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4EF8-F1C8-49AE-BE79-EE623B06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1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463F-8CD3-45DE-9FA1-3D9890DEF01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4EF8-F1C8-49AE-BE79-EE623B06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9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463F-8CD3-45DE-9FA1-3D9890DEF01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4EF8-F1C8-49AE-BE79-EE623B06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463F-8CD3-45DE-9FA1-3D9890DEF01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4EF8-F1C8-49AE-BE79-EE623B06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3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D463F-8CD3-45DE-9FA1-3D9890DEF01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4EF8-F1C8-49AE-BE79-EE623B06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4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4554" y="1930400"/>
            <a:ext cx="2149231" cy="128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5" name="Oval 4"/>
          <p:cNvSpPr/>
          <p:nvPr/>
        </p:nvSpPr>
        <p:spPr>
          <a:xfrm>
            <a:off x="4010296" y="2724106"/>
            <a:ext cx="1031487" cy="1017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Access System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2709644" y="3219938"/>
            <a:ext cx="1224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75730" y="3217733"/>
            <a:ext cx="296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user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2675730" y="1941201"/>
            <a:ext cx="2198274" cy="18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11639" y="1590788"/>
            <a:ext cx="325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 or Error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52594" y="220162"/>
            <a:ext cx="508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Accounts – Add Backoffice Users to </a:t>
            </a:r>
            <a:r>
              <a:rPr lang="en-US" dirty="0" err="1"/>
              <a:t>CUSports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F5DAF4-B154-4DB5-A70D-348F123D748B}"/>
              </a:ext>
            </a:extLst>
          </p:cNvPr>
          <p:cNvSpPr/>
          <p:nvPr/>
        </p:nvSpPr>
        <p:spPr>
          <a:xfrm>
            <a:off x="6248508" y="2673773"/>
            <a:ext cx="1179119" cy="108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Assign Permissions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6804C1-D2C2-48A5-B058-695CF97C82D5}"/>
              </a:ext>
            </a:extLst>
          </p:cNvPr>
          <p:cNvCxnSpPr>
            <a:cxnSpLocks/>
          </p:cNvCxnSpPr>
          <p:nvPr/>
        </p:nvCxnSpPr>
        <p:spPr>
          <a:xfrm>
            <a:off x="5135461" y="3214085"/>
            <a:ext cx="960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E636A4-5E65-42FE-B536-E0FC612E7AA9}"/>
              </a:ext>
            </a:extLst>
          </p:cNvPr>
          <p:cNvSpPr txBox="1"/>
          <p:nvPr/>
        </p:nvSpPr>
        <p:spPr>
          <a:xfrm>
            <a:off x="5219709" y="3184611"/>
            <a:ext cx="296984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Warehouse</a:t>
            </a:r>
          </a:p>
          <a:p>
            <a:r>
              <a:rPr lang="en-US" sz="1050" dirty="0"/>
              <a:t>     Or</a:t>
            </a:r>
          </a:p>
          <a:p>
            <a:r>
              <a:rPr lang="en-US" sz="1050" dirty="0"/>
              <a:t>Admin?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34DDBF-AD11-404D-B4B7-B8D6941FFCEE}"/>
              </a:ext>
            </a:extLst>
          </p:cNvPr>
          <p:cNvCxnSpPr/>
          <p:nvPr/>
        </p:nvCxnSpPr>
        <p:spPr>
          <a:xfrm>
            <a:off x="8468220" y="3053164"/>
            <a:ext cx="2596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87EFDB-9783-4941-B129-1F6FE4306F20}"/>
              </a:ext>
            </a:extLst>
          </p:cNvPr>
          <p:cNvCxnSpPr/>
          <p:nvPr/>
        </p:nvCxnSpPr>
        <p:spPr>
          <a:xfrm>
            <a:off x="8468220" y="2673773"/>
            <a:ext cx="2596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E37190-A700-445D-88E1-0073721A3176}"/>
              </a:ext>
            </a:extLst>
          </p:cNvPr>
          <p:cNvSpPr txBox="1"/>
          <p:nvPr/>
        </p:nvSpPr>
        <p:spPr>
          <a:xfrm>
            <a:off x="8468220" y="2673773"/>
            <a:ext cx="296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Accounts Information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F8ADE2-6D37-4BCC-8D0D-BE6E88BB6600}"/>
              </a:ext>
            </a:extLst>
          </p:cNvPr>
          <p:cNvCxnSpPr>
            <a:cxnSpLocks/>
          </p:cNvCxnSpPr>
          <p:nvPr/>
        </p:nvCxnSpPr>
        <p:spPr>
          <a:xfrm flipV="1">
            <a:off x="7488036" y="3094155"/>
            <a:ext cx="879445" cy="180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2711DA9-CCC3-4982-A15D-493CC7D0793A}"/>
              </a:ext>
            </a:extLst>
          </p:cNvPr>
          <p:cNvSpPr txBox="1"/>
          <p:nvPr/>
        </p:nvSpPr>
        <p:spPr>
          <a:xfrm>
            <a:off x="7381021" y="3275441"/>
            <a:ext cx="29698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Update/Create Account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1FDEC0D-CC44-4E26-B49B-2809A60977E4}"/>
              </a:ext>
            </a:extLst>
          </p:cNvPr>
          <p:cNvSpPr/>
          <p:nvPr/>
        </p:nvSpPr>
        <p:spPr>
          <a:xfrm>
            <a:off x="5016329" y="1416160"/>
            <a:ext cx="1179119" cy="108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Display Results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8A550C-B41A-473E-961D-296E9B91B98B}"/>
              </a:ext>
            </a:extLst>
          </p:cNvPr>
          <p:cNvCxnSpPr>
            <a:cxnSpLocks/>
          </p:cNvCxnSpPr>
          <p:nvPr/>
        </p:nvCxnSpPr>
        <p:spPr>
          <a:xfrm flipH="1" flipV="1">
            <a:off x="6337773" y="2139193"/>
            <a:ext cx="2029708" cy="48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51D6E20-3C56-4284-93E7-E64BAB063708}"/>
              </a:ext>
            </a:extLst>
          </p:cNvPr>
          <p:cNvSpPr txBox="1"/>
          <p:nvPr/>
        </p:nvSpPr>
        <p:spPr>
          <a:xfrm>
            <a:off x="6838067" y="1905623"/>
            <a:ext cx="29698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Updated/Created Account with respective permissions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482845-F966-4A51-8D83-D84E110DCA97}"/>
              </a:ext>
            </a:extLst>
          </p:cNvPr>
          <p:cNvSpPr txBox="1"/>
          <p:nvPr/>
        </p:nvSpPr>
        <p:spPr>
          <a:xfrm>
            <a:off x="4864183" y="591206"/>
            <a:ext cx="1562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Team 5 Rick Roll</a:t>
            </a:r>
          </a:p>
        </p:txBody>
      </p:sp>
    </p:spTree>
    <p:extLst>
      <p:ext uri="{BB962C8B-B14F-4D97-AF65-F5344CB8AC3E}">
        <p14:creationId xmlns:p14="http://schemas.microsoft.com/office/powerpoint/2010/main" val="226270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4554" y="1930400"/>
            <a:ext cx="2149231" cy="128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User</a:t>
            </a:r>
          </a:p>
        </p:txBody>
      </p:sp>
      <p:sp>
        <p:nvSpPr>
          <p:cNvPr id="5" name="Oval 4"/>
          <p:cNvSpPr/>
          <p:nvPr/>
        </p:nvSpPr>
        <p:spPr>
          <a:xfrm>
            <a:off x="4294790" y="2669582"/>
            <a:ext cx="1157107" cy="1200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Update/ Create User Account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2735385" y="3219115"/>
            <a:ext cx="1157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69828" y="3219115"/>
            <a:ext cx="2766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Update or Create</a:t>
            </a:r>
          </a:p>
          <a:p>
            <a:r>
              <a:rPr lang="en-US" sz="1400" dirty="0"/>
              <a:t>Account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2747288" y="1956214"/>
            <a:ext cx="26471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18707" y="1596324"/>
            <a:ext cx="325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 or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86240" y="158199"/>
            <a:ext cx="411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Accounts – Customer Registration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BEF73F-5CF5-4D41-8423-DCC377B49BA5}"/>
              </a:ext>
            </a:extLst>
          </p:cNvPr>
          <p:cNvSpPr txBox="1"/>
          <p:nvPr/>
        </p:nvSpPr>
        <p:spPr>
          <a:xfrm>
            <a:off x="9097108" y="2409702"/>
            <a:ext cx="296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Accounts Information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7DC6E6-D08B-47B1-8A71-A72D338B742A}"/>
              </a:ext>
            </a:extLst>
          </p:cNvPr>
          <p:cNvCxnSpPr/>
          <p:nvPr/>
        </p:nvCxnSpPr>
        <p:spPr>
          <a:xfrm>
            <a:off x="9198062" y="2409702"/>
            <a:ext cx="2596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326675-DB19-4035-801F-38B7E852BA91}"/>
              </a:ext>
            </a:extLst>
          </p:cNvPr>
          <p:cNvCxnSpPr/>
          <p:nvPr/>
        </p:nvCxnSpPr>
        <p:spPr>
          <a:xfrm>
            <a:off x="9198062" y="2784716"/>
            <a:ext cx="2596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0DD53-A298-456C-B473-00C061464FFA}"/>
              </a:ext>
            </a:extLst>
          </p:cNvPr>
          <p:cNvCxnSpPr>
            <a:cxnSpLocks/>
          </p:cNvCxnSpPr>
          <p:nvPr/>
        </p:nvCxnSpPr>
        <p:spPr>
          <a:xfrm flipV="1">
            <a:off x="5553497" y="3269746"/>
            <a:ext cx="8724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C89AFA7-44A3-4C02-83D2-B783A1AF36FF}"/>
              </a:ext>
            </a:extLst>
          </p:cNvPr>
          <p:cNvSpPr txBox="1"/>
          <p:nvPr/>
        </p:nvSpPr>
        <p:spPr>
          <a:xfrm>
            <a:off x="5394456" y="3298621"/>
            <a:ext cx="2766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 user info:</a:t>
            </a:r>
          </a:p>
          <a:p>
            <a:r>
              <a:rPr lang="en-US" sz="1200" dirty="0"/>
              <a:t>Username</a:t>
            </a:r>
          </a:p>
          <a:p>
            <a:r>
              <a:rPr lang="en-US" sz="1200" dirty="0"/>
              <a:t>Password</a:t>
            </a:r>
          </a:p>
          <a:p>
            <a:r>
              <a:rPr lang="en-US" sz="1200" dirty="0"/>
              <a:t>Any credentials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E87F1-EB6C-4450-ACAD-A8F5442F1289}"/>
              </a:ext>
            </a:extLst>
          </p:cNvPr>
          <p:cNvSpPr/>
          <p:nvPr/>
        </p:nvSpPr>
        <p:spPr>
          <a:xfrm>
            <a:off x="6524841" y="2751252"/>
            <a:ext cx="1025825" cy="989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Validity Check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309058-8C68-4B33-BCE6-46809A5F3E70}"/>
              </a:ext>
            </a:extLst>
          </p:cNvPr>
          <p:cNvCxnSpPr>
            <a:cxnSpLocks/>
          </p:cNvCxnSpPr>
          <p:nvPr/>
        </p:nvCxnSpPr>
        <p:spPr>
          <a:xfrm flipV="1">
            <a:off x="7633982" y="2792749"/>
            <a:ext cx="1463126" cy="42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7CFBA4-D1C4-4D39-A461-A0AB79781A33}"/>
              </a:ext>
            </a:extLst>
          </p:cNvPr>
          <p:cNvCxnSpPr>
            <a:cxnSpLocks/>
          </p:cNvCxnSpPr>
          <p:nvPr/>
        </p:nvCxnSpPr>
        <p:spPr>
          <a:xfrm flipH="1" flipV="1">
            <a:off x="6241771" y="2425347"/>
            <a:ext cx="618723" cy="26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6384787-0CA4-4FC0-B315-0AC1127DFD76}"/>
              </a:ext>
            </a:extLst>
          </p:cNvPr>
          <p:cNvSpPr txBox="1"/>
          <p:nvPr/>
        </p:nvSpPr>
        <p:spPr>
          <a:xfrm>
            <a:off x="7550666" y="3203726"/>
            <a:ext cx="276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Valid: Create/Update Account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D12A768-BE57-40F3-A2BE-ACD54A25F1E1}"/>
              </a:ext>
            </a:extLst>
          </p:cNvPr>
          <p:cNvSpPr/>
          <p:nvPr/>
        </p:nvSpPr>
        <p:spPr>
          <a:xfrm>
            <a:off x="5451897" y="1435453"/>
            <a:ext cx="1025825" cy="989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 Result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3CA45D-CC4B-4BDF-BC5B-BB285D7B0758}"/>
              </a:ext>
            </a:extLst>
          </p:cNvPr>
          <p:cNvSpPr txBox="1"/>
          <p:nvPr/>
        </p:nvSpPr>
        <p:spPr>
          <a:xfrm>
            <a:off x="6045594" y="2466383"/>
            <a:ext cx="69451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Invalid:</a:t>
            </a:r>
          </a:p>
          <a:p>
            <a:r>
              <a:rPr lang="en-US" sz="1050" dirty="0"/>
              <a:t>Send Error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00B920-1857-4005-83FC-0857203EF0AF}"/>
              </a:ext>
            </a:extLst>
          </p:cNvPr>
          <p:cNvCxnSpPr>
            <a:cxnSpLocks/>
          </p:cNvCxnSpPr>
          <p:nvPr/>
        </p:nvCxnSpPr>
        <p:spPr>
          <a:xfrm flipH="1" flipV="1">
            <a:off x="6578676" y="2040371"/>
            <a:ext cx="2454689" cy="36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EA7D635-EB9B-444B-AC95-9235ACC64D90}"/>
              </a:ext>
            </a:extLst>
          </p:cNvPr>
          <p:cNvSpPr txBox="1"/>
          <p:nvPr/>
        </p:nvSpPr>
        <p:spPr>
          <a:xfrm>
            <a:off x="6921528" y="1859794"/>
            <a:ext cx="276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Success: Created/Updated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867433-2A2F-4753-B06F-D52C7B11785C}"/>
              </a:ext>
            </a:extLst>
          </p:cNvPr>
          <p:cNvSpPr txBox="1"/>
          <p:nvPr/>
        </p:nvSpPr>
        <p:spPr>
          <a:xfrm>
            <a:off x="4872344" y="485833"/>
            <a:ext cx="1562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Team 5 Rick Roll</a:t>
            </a:r>
          </a:p>
        </p:txBody>
      </p:sp>
    </p:spTree>
    <p:extLst>
      <p:ext uri="{BB962C8B-B14F-4D97-AF65-F5344CB8AC3E}">
        <p14:creationId xmlns:p14="http://schemas.microsoft.com/office/powerpoint/2010/main" val="220584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4554" y="1930400"/>
            <a:ext cx="2149231" cy="128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User</a:t>
            </a:r>
          </a:p>
        </p:txBody>
      </p:sp>
      <p:sp>
        <p:nvSpPr>
          <p:cNvPr id="5" name="Oval 4"/>
          <p:cNvSpPr/>
          <p:nvPr/>
        </p:nvSpPr>
        <p:spPr>
          <a:xfrm>
            <a:off x="4042682" y="2737593"/>
            <a:ext cx="1210489" cy="1200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 for purchasing information on account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2735385" y="3219115"/>
            <a:ext cx="1157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47012" y="3202035"/>
            <a:ext cx="1460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Purchase an Item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86240" y="158199"/>
            <a:ext cx="411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Accounts – Purchase an Item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BEF73F-5CF5-4D41-8423-DCC377B49BA5}"/>
              </a:ext>
            </a:extLst>
          </p:cNvPr>
          <p:cNvSpPr txBox="1"/>
          <p:nvPr/>
        </p:nvSpPr>
        <p:spPr>
          <a:xfrm>
            <a:off x="6337130" y="3077026"/>
            <a:ext cx="296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Accounts Information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7DC6E6-D08B-47B1-8A71-A72D338B742A}"/>
              </a:ext>
            </a:extLst>
          </p:cNvPr>
          <p:cNvCxnSpPr/>
          <p:nvPr/>
        </p:nvCxnSpPr>
        <p:spPr>
          <a:xfrm>
            <a:off x="6435129" y="3085498"/>
            <a:ext cx="2596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326675-DB19-4035-801F-38B7E852BA91}"/>
              </a:ext>
            </a:extLst>
          </p:cNvPr>
          <p:cNvCxnSpPr/>
          <p:nvPr/>
        </p:nvCxnSpPr>
        <p:spPr>
          <a:xfrm>
            <a:off x="6435128" y="3509812"/>
            <a:ext cx="2596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0DD53-A298-456C-B473-00C061464FFA}"/>
              </a:ext>
            </a:extLst>
          </p:cNvPr>
          <p:cNvCxnSpPr>
            <a:cxnSpLocks/>
          </p:cNvCxnSpPr>
          <p:nvPr/>
        </p:nvCxnSpPr>
        <p:spPr>
          <a:xfrm>
            <a:off x="5327875" y="3261692"/>
            <a:ext cx="1048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C89AFA7-44A3-4C02-83D2-B783A1AF36FF}"/>
              </a:ext>
            </a:extLst>
          </p:cNvPr>
          <p:cNvSpPr txBox="1"/>
          <p:nvPr/>
        </p:nvSpPr>
        <p:spPr>
          <a:xfrm>
            <a:off x="5673956" y="3996857"/>
            <a:ext cx="813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Info Exists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D12A768-BE57-40F3-A2BE-ACD54A25F1E1}"/>
              </a:ext>
            </a:extLst>
          </p:cNvPr>
          <p:cNvSpPr/>
          <p:nvPr/>
        </p:nvSpPr>
        <p:spPr>
          <a:xfrm>
            <a:off x="6045594" y="4648131"/>
            <a:ext cx="1483008" cy="1289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information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867433-2A2F-4753-B06F-D52C7B11785C}"/>
              </a:ext>
            </a:extLst>
          </p:cNvPr>
          <p:cNvSpPr txBox="1"/>
          <p:nvPr/>
        </p:nvSpPr>
        <p:spPr>
          <a:xfrm>
            <a:off x="4872344" y="485833"/>
            <a:ext cx="1562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Team 5 Rick Roll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1A7EB5-91BB-44B1-8422-1D52E8ADA37B}"/>
              </a:ext>
            </a:extLst>
          </p:cNvPr>
          <p:cNvSpPr/>
          <p:nvPr/>
        </p:nvSpPr>
        <p:spPr>
          <a:xfrm>
            <a:off x="8034912" y="4648130"/>
            <a:ext cx="1483008" cy="1289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Purchasing Information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73A017F-0937-443C-B2B3-3E4BBF9BD1D6}"/>
              </a:ext>
            </a:extLst>
          </p:cNvPr>
          <p:cNvCxnSpPr>
            <a:cxnSpLocks/>
          </p:cNvCxnSpPr>
          <p:nvPr/>
        </p:nvCxnSpPr>
        <p:spPr>
          <a:xfrm flipH="1">
            <a:off x="6435128" y="3682767"/>
            <a:ext cx="1" cy="87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52948D-1CB0-495B-95D8-DBCD21921421}"/>
              </a:ext>
            </a:extLst>
          </p:cNvPr>
          <p:cNvCxnSpPr>
            <a:cxnSpLocks/>
          </p:cNvCxnSpPr>
          <p:nvPr/>
        </p:nvCxnSpPr>
        <p:spPr>
          <a:xfrm flipH="1" flipV="1">
            <a:off x="7042691" y="3620363"/>
            <a:ext cx="1" cy="937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0D4A19B-A18F-4BE6-9E1F-92FE8B2A8855}"/>
              </a:ext>
            </a:extLst>
          </p:cNvPr>
          <p:cNvSpPr txBox="1"/>
          <p:nvPr/>
        </p:nvSpPr>
        <p:spPr>
          <a:xfrm>
            <a:off x="7008922" y="3962885"/>
            <a:ext cx="813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Updated info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C04C72-55E0-4875-AAB9-6F31CEE36E3A}"/>
              </a:ext>
            </a:extLst>
          </p:cNvPr>
          <p:cNvCxnSpPr>
            <a:cxnSpLocks/>
          </p:cNvCxnSpPr>
          <p:nvPr/>
        </p:nvCxnSpPr>
        <p:spPr>
          <a:xfrm flipH="1">
            <a:off x="8626053" y="3573267"/>
            <a:ext cx="1" cy="87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DA2EF9-9E7A-4D9A-A993-04963CA52D43}"/>
              </a:ext>
            </a:extLst>
          </p:cNvPr>
          <p:cNvCxnSpPr>
            <a:cxnSpLocks/>
          </p:cNvCxnSpPr>
          <p:nvPr/>
        </p:nvCxnSpPr>
        <p:spPr>
          <a:xfrm flipV="1">
            <a:off x="9118834" y="3573267"/>
            <a:ext cx="0" cy="873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899638A-EF94-4333-9F1D-375E5BB8AE24}"/>
              </a:ext>
            </a:extLst>
          </p:cNvPr>
          <p:cNvSpPr txBox="1"/>
          <p:nvPr/>
        </p:nvSpPr>
        <p:spPr>
          <a:xfrm>
            <a:off x="7913999" y="3658586"/>
            <a:ext cx="813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Info Does not exist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A09060-101A-4AEA-B9FC-C071B796F1AE}"/>
              </a:ext>
            </a:extLst>
          </p:cNvPr>
          <p:cNvSpPr txBox="1"/>
          <p:nvPr/>
        </p:nvSpPr>
        <p:spPr>
          <a:xfrm>
            <a:off x="9118834" y="3779393"/>
            <a:ext cx="813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Created info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0D681EC-2B13-408C-8D07-395D74D3F622}"/>
              </a:ext>
            </a:extLst>
          </p:cNvPr>
          <p:cNvSpPr/>
          <p:nvPr/>
        </p:nvSpPr>
        <p:spPr>
          <a:xfrm>
            <a:off x="5327319" y="1192672"/>
            <a:ext cx="1232872" cy="1200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Display Purchasing Information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DE56DA6-2E14-4064-A67E-6DC80A137E32}"/>
              </a:ext>
            </a:extLst>
          </p:cNvPr>
          <p:cNvCxnSpPr>
            <a:cxnSpLocks/>
          </p:cNvCxnSpPr>
          <p:nvPr/>
        </p:nvCxnSpPr>
        <p:spPr>
          <a:xfrm flipH="1" flipV="1">
            <a:off x="6435128" y="2332139"/>
            <a:ext cx="424619" cy="62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EBFAF5E-72A5-4993-B2BF-AC22E6AC70A1}"/>
              </a:ext>
            </a:extLst>
          </p:cNvPr>
          <p:cNvCxnSpPr>
            <a:cxnSpLocks/>
          </p:cNvCxnSpPr>
          <p:nvPr/>
        </p:nvCxnSpPr>
        <p:spPr>
          <a:xfrm flipH="1">
            <a:off x="2818701" y="1947036"/>
            <a:ext cx="2393735" cy="125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68460A-6E1E-4B4A-AD8F-154499F3CF33}"/>
              </a:ext>
            </a:extLst>
          </p:cNvPr>
          <p:cNvSpPr txBox="1"/>
          <p:nvPr/>
        </p:nvSpPr>
        <p:spPr>
          <a:xfrm>
            <a:off x="2969033" y="1656340"/>
            <a:ext cx="2147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Continue with information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5EB559-6345-40FE-ABF0-6C6D50F710FB}"/>
              </a:ext>
            </a:extLst>
          </p:cNvPr>
          <p:cNvSpPr txBox="1"/>
          <p:nvPr/>
        </p:nvSpPr>
        <p:spPr>
          <a:xfrm>
            <a:off x="6659908" y="2421280"/>
            <a:ext cx="2147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Created/Updated Info</a:t>
            </a:r>
          </a:p>
        </p:txBody>
      </p:sp>
    </p:spTree>
    <p:extLst>
      <p:ext uri="{BB962C8B-B14F-4D97-AF65-F5344CB8AC3E}">
        <p14:creationId xmlns:p14="http://schemas.microsoft.com/office/powerpoint/2010/main" val="223635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145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Lin</dc:creator>
  <cp:lastModifiedBy>Patrick Woodrum</cp:lastModifiedBy>
  <cp:revision>9</cp:revision>
  <dcterms:created xsi:type="dcterms:W3CDTF">2020-10-26T16:55:12Z</dcterms:created>
  <dcterms:modified xsi:type="dcterms:W3CDTF">2020-10-26T18:07:37Z</dcterms:modified>
</cp:coreProperties>
</file>