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aeacd1e15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aeacd1e15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aeacd1e15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aeacd1e15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aeacd1e15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aeacd1e15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aeacd1e15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aeacd1e15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aeacd1e15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aeacd1e15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aeacd1e15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aeacd1e15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aeacd1e15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aeacd1e15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aeacd1e15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aeacd1e15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aeacd1e15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aeacd1e15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aeacd1e15_3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aeacd1e15_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b3cda8b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b3cda8b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aeacd1e15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aeacd1e15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aeacd1e15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aeacd1e15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aeacd1e15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aeacd1e15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aeacd1e15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aeacd1e15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aeacd1e15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aeacd1e15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aeacd1e15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aeacd1e15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pworty/LyceumSearch/blob/master/README.m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Яндекс.Лицее нет поиска по задачам...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20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...Поэтому я его сделал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875" y="152400"/>
            <a:ext cx="61402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4589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3"/>
          <p:cNvSpPr txBox="1"/>
          <p:nvPr/>
        </p:nvSpPr>
        <p:spPr>
          <a:xfrm>
            <a:off x="4662400" y="1651650"/>
            <a:ext cx="43299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</a:rPr>
              <a:t>DBUpdater</a:t>
            </a:r>
            <a:endParaRPr b="1"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Это интерфейс для работы с БД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788" y="152400"/>
            <a:ext cx="729443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/>
        </p:nvSpPr>
        <p:spPr>
          <a:xfrm>
            <a:off x="4244975" y="1651650"/>
            <a:ext cx="47190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Класс </a:t>
            </a:r>
            <a:r>
              <a:rPr b="1" lang="en" sz="3600">
                <a:solidFill>
                  <a:schemeClr val="dk1"/>
                </a:solidFill>
              </a:rPr>
              <a:t>DBInteraction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отвечает за общение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с</a:t>
            </a:r>
            <a:r>
              <a:rPr lang="en" sz="3600">
                <a:solidFill>
                  <a:schemeClr val="dk1"/>
                </a:solidFill>
              </a:rPr>
              <a:t> БД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21" name="Google Shape;1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4876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Приложение работает</a:t>
            </a:r>
            <a:endParaRPr/>
          </a:p>
        </p:txBody>
      </p:sp>
      <p:sp>
        <p:nvSpPr>
          <p:cNvPr id="127" name="Google Shape;127;p26"/>
          <p:cNvSpPr txBox="1"/>
          <p:nvPr/>
        </p:nvSpPr>
        <p:spPr>
          <a:xfrm>
            <a:off x="1860725" y="25116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6"/>
          <p:cNvSpPr txBox="1"/>
          <p:nvPr>
            <p:ph idx="4294967295" type="subTitle"/>
          </p:nvPr>
        </p:nvSpPr>
        <p:spPr>
          <a:xfrm>
            <a:off x="5525975" y="1862100"/>
            <a:ext cx="26880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Что можно добавить?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</a:t>
            </a:r>
            <a:endParaRPr/>
          </a:p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Задач</a:t>
            </a:r>
            <a:r>
              <a:rPr lang="en" sz="3600"/>
              <a:t> сейчас в базе данных, в системе их гораздо больше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90600"/>
            <a:ext cx="3829050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8"/>
          <p:cNvSpPr txBox="1"/>
          <p:nvPr/>
        </p:nvSpPr>
        <p:spPr>
          <a:xfrm>
            <a:off x="268850" y="1651650"/>
            <a:ext cx="40257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</a:rPr>
              <a:t>Обучения</a:t>
            </a:r>
            <a:endParaRPr b="1"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Пока что нет</a:t>
            </a:r>
            <a:endParaRPr sz="4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Но это не повод сдаваться!</a:t>
            </a:r>
            <a:endParaRPr sz="6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Подробней все написано</a:t>
            </a:r>
            <a:endParaRPr/>
          </a:p>
        </p:txBody>
      </p:sp>
      <p:sp>
        <p:nvSpPr>
          <p:cNvPr id="151" name="Google Shape;151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>
                <a:solidFill>
                  <a:schemeClr val="hlink"/>
                </a:solidFill>
                <a:hlinkClick r:id="rId3"/>
              </a:rPr>
              <a:t>Здесь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Lyceum Search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Жданов Игорь Денисович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Архитектура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875" y="152400"/>
            <a:ext cx="61402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3302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5093950" y="1156425"/>
            <a:ext cx="3735600" cy="23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В </a:t>
            </a:r>
            <a:r>
              <a:rPr b="1" lang="en" sz="4800">
                <a:solidFill>
                  <a:schemeClr val="dk1"/>
                </a:solidFill>
              </a:rPr>
              <a:t>Main.py </a:t>
            </a:r>
            <a:r>
              <a:rPr lang="en" sz="4800">
                <a:solidFill>
                  <a:schemeClr val="dk1"/>
                </a:solidFill>
              </a:rPr>
              <a:t>загружается интерфейс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5108100" y="1119450"/>
            <a:ext cx="3735600" cy="29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buttonsConnect</a:t>
            </a:r>
            <a:br>
              <a:rPr lang="en" sz="3600">
                <a:solidFill>
                  <a:schemeClr val="dk1"/>
                </a:solidFill>
              </a:rPr>
            </a:br>
            <a:r>
              <a:rPr lang="en" sz="3600">
                <a:solidFill>
                  <a:schemeClr val="dk1"/>
                </a:solidFill>
              </a:rPr>
              <a:t>Подключает все меню и кнопки к методам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Их там много...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25" y="261425"/>
            <a:ext cx="4789150" cy="4620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875" y="152400"/>
            <a:ext cx="61402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875" y="152400"/>
            <a:ext cx="61402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30221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1"/>
          <p:cNvSpPr txBox="1"/>
          <p:nvPr/>
        </p:nvSpPr>
        <p:spPr>
          <a:xfrm>
            <a:off x="4181300" y="1117500"/>
            <a:ext cx="4690800" cy="29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В </a:t>
            </a:r>
            <a:r>
              <a:rPr b="1" lang="en" sz="3600">
                <a:solidFill>
                  <a:schemeClr val="dk1"/>
                </a:solidFill>
              </a:rPr>
              <a:t>UILanguage </a:t>
            </a:r>
            <a:r>
              <a:rPr lang="en" sz="3600">
                <a:solidFill>
                  <a:schemeClr val="dk1"/>
                </a:solidFill>
              </a:rPr>
              <a:t>происходит работа с языком интерфейса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(Есть английский, можно загрузить свой)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