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383" r:id="rId3"/>
    <p:sldId id="398" r:id="rId4"/>
    <p:sldId id="399" r:id="rId5"/>
    <p:sldId id="400" r:id="rId6"/>
    <p:sldId id="386" r:id="rId7"/>
    <p:sldId id="387" r:id="rId8"/>
    <p:sldId id="402" r:id="rId9"/>
    <p:sldId id="405" r:id="rId10"/>
    <p:sldId id="406" r:id="rId11"/>
    <p:sldId id="407" r:id="rId12"/>
    <p:sldId id="408" r:id="rId13"/>
    <p:sldId id="409" r:id="rId14"/>
    <p:sldId id="392" r:id="rId15"/>
    <p:sldId id="410" r:id="rId16"/>
    <p:sldId id="396" r:id="rId17"/>
    <p:sldId id="412" r:id="rId18"/>
    <p:sldId id="413" r:id="rId19"/>
    <p:sldId id="414" r:id="rId20"/>
    <p:sldId id="415" r:id="rId21"/>
    <p:sldId id="417" r:id="rId22"/>
    <p:sldId id="416" r:id="rId23"/>
    <p:sldId id="418" r:id="rId24"/>
    <p:sldId id="419" r:id="rId25"/>
    <p:sldId id="420" r:id="rId26"/>
    <p:sldId id="421" r:id="rId27"/>
    <p:sldId id="422" r:id="rId28"/>
    <p:sldId id="42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DFA35-85AA-43C9-9BAC-6C3CA6BF62FB}" v="51" dt="2019-11-08T02:31:05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4" autoAdjust="0"/>
    <p:restoredTop sz="96727" autoAdjust="0"/>
  </p:normalViewPr>
  <p:slideViewPr>
    <p:cSldViewPr>
      <p:cViewPr varScale="1">
        <p:scale>
          <a:sx n="82" d="100"/>
          <a:sy n="82" d="100"/>
        </p:scale>
        <p:origin x="5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28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191082@office.inha.ac.kr" userId="2fcd9c2e-b7f8-4d2a-8c90-80f9a983f291" providerId="ADAL" clId="{0B9DFA35-85AA-43C9-9BAC-6C3CA6BF62FB}"/>
    <pc:docChg chg="undo redo custSel addSld delSld modSld sldOrd">
      <pc:chgData name="22191082@office.inha.ac.kr" userId="2fcd9c2e-b7f8-4d2a-8c90-80f9a983f291" providerId="ADAL" clId="{0B9DFA35-85AA-43C9-9BAC-6C3CA6BF62FB}" dt="2019-11-08T02:31:05.676" v="474"/>
      <pc:docMkLst>
        <pc:docMk/>
      </pc:docMkLst>
      <pc:sldChg chg="addSp delSp modSp mod">
        <pc:chgData name="22191082@office.inha.ac.kr" userId="2fcd9c2e-b7f8-4d2a-8c90-80f9a983f291" providerId="ADAL" clId="{0B9DFA35-85AA-43C9-9BAC-6C3CA6BF62FB}" dt="2019-11-08T01:51:13.120" v="286"/>
        <pc:sldMkLst>
          <pc:docMk/>
          <pc:sldMk cId="0" sldId="334"/>
        </pc:sldMkLst>
        <pc:spChg chg="add del mod">
          <ac:chgData name="22191082@office.inha.ac.kr" userId="2fcd9c2e-b7f8-4d2a-8c90-80f9a983f291" providerId="ADAL" clId="{0B9DFA35-85AA-43C9-9BAC-6C3CA6BF62FB}" dt="2019-11-08T01:51:08.536" v="283" actId="478"/>
          <ac:spMkLst>
            <pc:docMk/>
            <pc:sldMk cId="0" sldId="334"/>
            <ac:spMk id="3" creationId="{3BB04219-D6F3-442F-A786-F327F31AB686}"/>
          </ac:spMkLst>
        </pc:spChg>
        <pc:spChg chg="add del mod">
          <ac:chgData name="22191082@office.inha.ac.kr" userId="2fcd9c2e-b7f8-4d2a-8c90-80f9a983f291" providerId="ADAL" clId="{0B9DFA35-85AA-43C9-9BAC-6C3CA6BF62FB}" dt="2019-11-08T01:51:13.120" v="286"/>
          <ac:spMkLst>
            <pc:docMk/>
            <pc:sldMk cId="0" sldId="334"/>
            <ac:spMk id="5" creationId="{91BC4775-BA6E-4E3C-A296-963AFAC4F994}"/>
          </ac:spMkLst>
        </pc:spChg>
        <pc:picChg chg="add del">
          <ac:chgData name="22191082@office.inha.ac.kr" userId="2fcd9c2e-b7f8-4d2a-8c90-80f9a983f291" providerId="ADAL" clId="{0B9DFA35-85AA-43C9-9BAC-6C3CA6BF62FB}" dt="2019-11-08T01:51:12.046" v="285" actId="478"/>
          <ac:picMkLst>
            <pc:docMk/>
            <pc:sldMk cId="0" sldId="334"/>
            <ac:picMk id="6" creationId="{37D28BF2-659A-416A-A8A4-6AFE4AE64F17}"/>
          </ac:picMkLst>
        </pc:picChg>
        <pc:picChg chg="add mod">
          <ac:chgData name="22191082@office.inha.ac.kr" userId="2fcd9c2e-b7f8-4d2a-8c90-80f9a983f291" providerId="ADAL" clId="{0B9DFA35-85AA-43C9-9BAC-6C3CA6BF62FB}" dt="2019-11-08T01:51:13.120" v="286"/>
          <ac:picMkLst>
            <pc:docMk/>
            <pc:sldMk cId="0" sldId="334"/>
            <ac:picMk id="7" creationId="{63433B26-EDD2-4607-B0B9-FB155066EC1B}"/>
          </ac:picMkLst>
        </pc:picChg>
        <pc:picChg chg="del">
          <ac:chgData name="22191082@office.inha.ac.kr" userId="2fcd9c2e-b7f8-4d2a-8c90-80f9a983f291" providerId="ADAL" clId="{0B9DFA35-85AA-43C9-9BAC-6C3CA6BF62FB}" dt="2019-11-08T01:51:08.536" v="283" actId="478"/>
          <ac:picMkLst>
            <pc:docMk/>
            <pc:sldMk cId="0" sldId="334"/>
            <ac:picMk id="1026" creationId="{00000000-0000-0000-0000-000000000000}"/>
          </ac:picMkLst>
        </pc:picChg>
      </pc:sldChg>
      <pc:sldChg chg="addSp delSp modSp mod">
        <pc:chgData name="22191082@office.inha.ac.kr" userId="2fcd9c2e-b7f8-4d2a-8c90-80f9a983f291" providerId="ADAL" clId="{0B9DFA35-85AA-43C9-9BAC-6C3CA6BF62FB}" dt="2019-11-08T01:51:44.615" v="290" actId="167"/>
        <pc:sldMkLst>
          <pc:docMk/>
          <pc:sldMk cId="0" sldId="336"/>
        </pc:sldMkLst>
        <pc:spChg chg="add del mod">
          <ac:chgData name="22191082@office.inha.ac.kr" userId="2fcd9c2e-b7f8-4d2a-8c90-80f9a983f291" providerId="ADAL" clId="{0B9DFA35-85AA-43C9-9BAC-6C3CA6BF62FB}" dt="2019-11-08T01:51:40.923" v="288"/>
          <ac:spMkLst>
            <pc:docMk/>
            <pc:sldMk cId="0" sldId="336"/>
            <ac:spMk id="4" creationId="{EB1BC4AD-FC6B-4D06-BEBB-604B1B62F44D}"/>
          </ac:spMkLst>
        </pc:spChg>
        <pc:picChg chg="add mod ord">
          <ac:chgData name="22191082@office.inha.ac.kr" userId="2fcd9c2e-b7f8-4d2a-8c90-80f9a983f291" providerId="ADAL" clId="{0B9DFA35-85AA-43C9-9BAC-6C3CA6BF62FB}" dt="2019-11-08T01:51:44.615" v="290" actId="167"/>
          <ac:picMkLst>
            <pc:docMk/>
            <pc:sldMk cId="0" sldId="336"/>
            <ac:picMk id="6" creationId="{0EA9DCCE-F7E2-4F2E-AF67-DBF56FA81AA6}"/>
          </ac:picMkLst>
        </pc:picChg>
        <pc:picChg chg="del">
          <ac:chgData name="22191082@office.inha.ac.kr" userId="2fcd9c2e-b7f8-4d2a-8c90-80f9a983f291" providerId="ADAL" clId="{0B9DFA35-85AA-43C9-9BAC-6C3CA6BF62FB}" dt="2019-11-08T01:51:39.520" v="287" actId="478"/>
          <ac:picMkLst>
            <pc:docMk/>
            <pc:sldMk cId="0" sldId="336"/>
            <ac:picMk id="3077" creationId="{00000000-0000-0000-0000-000000000000}"/>
          </ac:picMkLst>
        </pc:picChg>
      </pc:sldChg>
      <pc:sldChg chg="addSp delSp modSp mod">
        <pc:chgData name="22191082@office.inha.ac.kr" userId="2fcd9c2e-b7f8-4d2a-8c90-80f9a983f291" providerId="ADAL" clId="{0B9DFA35-85AA-43C9-9BAC-6C3CA6BF62FB}" dt="2019-11-08T02:13:44.027" v="325" actId="1076"/>
        <pc:sldMkLst>
          <pc:docMk/>
          <pc:sldMk cId="0" sldId="338"/>
        </pc:sldMkLst>
        <pc:spChg chg="add del mod">
          <ac:chgData name="22191082@office.inha.ac.kr" userId="2fcd9c2e-b7f8-4d2a-8c90-80f9a983f291" providerId="ADAL" clId="{0B9DFA35-85AA-43C9-9BAC-6C3CA6BF62FB}" dt="2019-11-08T01:54:59.283" v="292"/>
          <ac:spMkLst>
            <pc:docMk/>
            <pc:sldMk cId="0" sldId="338"/>
            <ac:spMk id="4" creationId="{8B2102EC-4241-4D78-80E8-02BE44ECC52A}"/>
          </ac:spMkLst>
        </pc:spChg>
        <pc:spChg chg="add del mod">
          <ac:chgData name="22191082@office.inha.ac.kr" userId="2fcd9c2e-b7f8-4d2a-8c90-80f9a983f291" providerId="ADAL" clId="{0B9DFA35-85AA-43C9-9BAC-6C3CA6BF62FB}" dt="2019-11-08T01:55:28.915" v="296"/>
          <ac:spMkLst>
            <pc:docMk/>
            <pc:sldMk cId="0" sldId="338"/>
            <ac:spMk id="7" creationId="{605008F8-C476-469C-84A7-46D982B4E2A0}"/>
          </ac:spMkLst>
        </pc:spChg>
        <pc:picChg chg="add del mod">
          <ac:chgData name="22191082@office.inha.ac.kr" userId="2fcd9c2e-b7f8-4d2a-8c90-80f9a983f291" providerId="ADAL" clId="{0B9DFA35-85AA-43C9-9BAC-6C3CA6BF62FB}" dt="2019-11-08T01:55:27.817" v="295" actId="478"/>
          <ac:picMkLst>
            <pc:docMk/>
            <pc:sldMk cId="0" sldId="338"/>
            <ac:picMk id="5" creationId="{BACFD176-8D12-452C-BD48-6A0108F6C9BD}"/>
          </ac:picMkLst>
        </pc:picChg>
        <pc:picChg chg="add mod">
          <ac:chgData name="22191082@office.inha.ac.kr" userId="2fcd9c2e-b7f8-4d2a-8c90-80f9a983f291" providerId="ADAL" clId="{0B9DFA35-85AA-43C9-9BAC-6C3CA6BF62FB}" dt="2019-11-08T01:55:57.013" v="308" actId="1076"/>
          <ac:picMkLst>
            <pc:docMk/>
            <pc:sldMk cId="0" sldId="338"/>
            <ac:picMk id="8" creationId="{6CED77AF-830F-49B0-926C-85F49C4E12A3}"/>
          </ac:picMkLst>
        </pc:picChg>
        <pc:picChg chg="add del mod">
          <ac:chgData name="22191082@office.inha.ac.kr" userId="2fcd9c2e-b7f8-4d2a-8c90-80f9a983f291" providerId="ADAL" clId="{0B9DFA35-85AA-43C9-9BAC-6C3CA6BF62FB}" dt="2019-11-08T01:56:24.859" v="310" actId="478"/>
          <ac:picMkLst>
            <pc:docMk/>
            <pc:sldMk cId="0" sldId="338"/>
            <ac:picMk id="9" creationId="{3EF0E91D-A9E8-4D83-A98E-362711187404}"/>
          </ac:picMkLst>
        </pc:picChg>
        <pc:picChg chg="add mod">
          <ac:chgData name="22191082@office.inha.ac.kr" userId="2fcd9c2e-b7f8-4d2a-8c90-80f9a983f291" providerId="ADAL" clId="{0B9DFA35-85AA-43C9-9BAC-6C3CA6BF62FB}" dt="2019-11-08T02:13:44.027" v="325" actId="1076"/>
          <ac:picMkLst>
            <pc:docMk/>
            <pc:sldMk cId="0" sldId="338"/>
            <ac:picMk id="10" creationId="{912DB25F-D13E-41F5-9405-8048852280D5}"/>
          </ac:picMkLst>
        </pc:picChg>
        <pc:picChg chg="del">
          <ac:chgData name="22191082@office.inha.ac.kr" userId="2fcd9c2e-b7f8-4d2a-8c90-80f9a983f291" providerId="ADAL" clId="{0B9DFA35-85AA-43C9-9BAC-6C3CA6BF62FB}" dt="2019-11-08T01:54:58.315" v="291" actId="478"/>
          <ac:picMkLst>
            <pc:docMk/>
            <pc:sldMk cId="0" sldId="338"/>
            <ac:picMk id="5122" creationId="{00000000-0000-0000-0000-000000000000}"/>
          </ac:picMkLst>
        </pc:picChg>
      </pc:sldChg>
      <pc:sldChg chg="addSp delSp modSp add del mod">
        <pc:chgData name="22191082@office.inha.ac.kr" userId="2fcd9c2e-b7f8-4d2a-8c90-80f9a983f291" providerId="ADAL" clId="{0B9DFA35-85AA-43C9-9BAC-6C3CA6BF62FB}" dt="2019-11-08T02:14:05.927" v="328" actId="14100"/>
        <pc:sldMkLst>
          <pc:docMk/>
          <pc:sldMk cId="0" sldId="339"/>
        </pc:sldMkLst>
        <pc:spChg chg="add del mod">
          <ac:chgData name="22191082@office.inha.ac.kr" userId="2fcd9c2e-b7f8-4d2a-8c90-80f9a983f291" providerId="ADAL" clId="{0B9DFA35-85AA-43C9-9BAC-6C3CA6BF62FB}" dt="2019-11-08T02:13:33.222" v="323" actId="478"/>
          <ac:spMkLst>
            <pc:docMk/>
            <pc:sldMk cId="0" sldId="339"/>
            <ac:spMk id="4" creationId="{233EFB87-B7EF-442B-9549-3E4A713176B5}"/>
          </ac:spMkLst>
        </pc:spChg>
        <pc:spChg chg="add del mod">
          <ac:chgData name="22191082@office.inha.ac.kr" userId="2fcd9c2e-b7f8-4d2a-8c90-80f9a983f291" providerId="ADAL" clId="{0B9DFA35-85AA-43C9-9BAC-6C3CA6BF62FB}" dt="2019-11-08T02:14:03.687" v="327"/>
          <ac:spMkLst>
            <pc:docMk/>
            <pc:sldMk cId="0" sldId="339"/>
            <ac:spMk id="6" creationId="{97016946-2A3D-4038-804A-6A0D65744CE8}"/>
          </ac:spMkLst>
        </pc:spChg>
        <pc:picChg chg="add mod">
          <ac:chgData name="22191082@office.inha.ac.kr" userId="2fcd9c2e-b7f8-4d2a-8c90-80f9a983f291" providerId="ADAL" clId="{0B9DFA35-85AA-43C9-9BAC-6C3CA6BF62FB}" dt="2019-11-08T02:14:05.927" v="328" actId="14100"/>
          <ac:picMkLst>
            <pc:docMk/>
            <pc:sldMk cId="0" sldId="339"/>
            <ac:picMk id="7" creationId="{6B2659E0-8ECE-4B9B-8505-2BF6EA84746C}"/>
          </ac:picMkLst>
        </pc:picChg>
        <pc:picChg chg="add del">
          <ac:chgData name="22191082@office.inha.ac.kr" userId="2fcd9c2e-b7f8-4d2a-8c90-80f9a983f291" providerId="ADAL" clId="{0B9DFA35-85AA-43C9-9BAC-6C3CA6BF62FB}" dt="2019-11-08T02:14:02.590" v="326" actId="478"/>
          <ac:picMkLst>
            <pc:docMk/>
            <pc:sldMk cId="0" sldId="339"/>
            <ac:picMk id="6146" creationId="{00000000-0000-0000-0000-000000000000}"/>
          </ac:picMkLst>
        </pc:picChg>
      </pc:sldChg>
      <pc:sldChg chg="addSp delSp modSp">
        <pc:chgData name="22191082@office.inha.ac.kr" userId="2fcd9c2e-b7f8-4d2a-8c90-80f9a983f291" providerId="ADAL" clId="{0B9DFA35-85AA-43C9-9BAC-6C3CA6BF62FB}" dt="2019-11-05T15:37:12.488" v="129" actId="478"/>
        <pc:sldMkLst>
          <pc:docMk/>
          <pc:sldMk cId="0" sldId="341"/>
        </pc:sldMkLst>
        <pc:spChg chg="add del">
          <ac:chgData name="22191082@office.inha.ac.kr" userId="2fcd9c2e-b7f8-4d2a-8c90-80f9a983f291" providerId="ADAL" clId="{0B9DFA35-85AA-43C9-9BAC-6C3CA6BF62FB}" dt="2019-11-05T15:37:03.566" v="119" actId="478"/>
          <ac:spMkLst>
            <pc:docMk/>
            <pc:sldMk cId="0" sldId="341"/>
            <ac:spMk id="2" creationId="{00000000-0000-0000-0000-000000000000}"/>
          </ac:spMkLst>
        </pc:spChg>
        <pc:spChg chg="add del mod">
          <ac:chgData name="22191082@office.inha.ac.kr" userId="2fcd9c2e-b7f8-4d2a-8c90-80f9a983f291" providerId="ADAL" clId="{0B9DFA35-85AA-43C9-9BAC-6C3CA6BF62FB}" dt="2019-11-05T15:37:12.488" v="129" actId="478"/>
          <ac:spMkLst>
            <pc:docMk/>
            <pc:sldMk cId="0" sldId="341"/>
            <ac:spMk id="3" creationId="{7FA7E8AD-35E6-4341-8869-A4411FEBB6FC}"/>
          </ac:spMkLst>
        </pc:spChg>
        <pc:spChg chg="add del mod">
          <ac:chgData name="22191082@office.inha.ac.kr" userId="2fcd9c2e-b7f8-4d2a-8c90-80f9a983f291" providerId="ADAL" clId="{0B9DFA35-85AA-43C9-9BAC-6C3CA6BF62FB}" dt="2019-11-05T15:37:12.488" v="129" actId="478"/>
          <ac:spMkLst>
            <pc:docMk/>
            <pc:sldMk cId="0" sldId="341"/>
            <ac:spMk id="4" creationId="{6B3D1857-914D-429F-9A48-775156651476}"/>
          </ac:spMkLst>
        </pc:spChg>
        <pc:spChg chg="add del">
          <ac:chgData name="22191082@office.inha.ac.kr" userId="2fcd9c2e-b7f8-4d2a-8c90-80f9a983f291" providerId="ADAL" clId="{0B9DFA35-85AA-43C9-9BAC-6C3CA6BF62FB}" dt="2019-11-05T15:37:03.566" v="119" actId="478"/>
          <ac:spMkLst>
            <pc:docMk/>
            <pc:sldMk cId="0" sldId="341"/>
            <ac:spMk id="7" creationId="{00000000-0000-0000-0000-000000000000}"/>
          </ac:spMkLst>
        </pc:spChg>
        <pc:spChg chg="add del">
          <ac:chgData name="22191082@office.inha.ac.kr" userId="2fcd9c2e-b7f8-4d2a-8c90-80f9a983f291" providerId="ADAL" clId="{0B9DFA35-85AA-43C9-9BAC-6C3CA6BF62FB}" dt="2019-11-05T15:37:03.566" v="119" actId="478"/>
          <ac:spMkLst>
            <pc:docMk/>
            <pc:sldMk cId="0" sldId="341"/>
            <ac:spMk id="8" creationId="{00000000-0000-0000-0000-000000000000}"/>
          </ac:spMkLst>
        </pc:spChg>
        <pc:spChg chg="add del mod">
          <ac:chgData name="22191082@office.inha.ac.kr" userId="2fcd9c2e-b7f8-4d2a-8c90-80f9a983f291" providerId="ADAL" clId="{0B9DFA35-85AA-43C9-9BAC-6C3CA6BF62FB}" dt="2019-11-05T15:37:12.488" v="129" actId="478"/>
          <ac:spMkLst>
            <pc:docMk/>
            <pc:sldMk cId="0" sldId="341"/>
            <ac:spMk id="12" creationId="{FF5A0662-D6F3-4109-BDC9-E31F71E69CDD}"/>
          </ac:spMkLst>
        </pc:spChg>
        <pc:spChg chg="add del mod">
          <ac:chgData name="22191082@office.inha.ac.kr" userId="2fcd9c2e-b7f8-4d2a-8c90-80f9a983f291" providerId="ADAL" clId="{0B9DFA35-85AA-43C9-9BAC-6C3CA6BF62FB}" dt="2019-11-05T15:37:12.488" v="129" actId="478"/>
          <ac:spMkLst>
            <pc:docMk/>
            <pc:sldMk cId="0" sldId="341"/>
            <ac:spMk id="13" creationId="{867E1127-E7C1-4368-A04C-6142E221DE24}"/>
          </ac:spMkLst>
        </pc:spChg>
        <pc:spChg chg="add del mod">
          <ac:chgData name="22191082@office.inha.ac.kr" userId="2fcd9c2e-b7f8-4d2a-8c90-80f9a983f291" providerId="ADAL" clId="{0B9DFA35-85AA-43C9-9BAC-6C3CA6BF62FB}" dt="2019-11-05T15:37:12.488" v="129" actId="478"/>
          <ac:spMkLst>
            <pc:docMk/>
            <pc:sldMk cId="0" sldId="341"/>
            <ac:spMk id="14" creationId="{C7110881-9F30-4D0D-A19B-102F2BDD37E7}"/>
          </ac:spMkLst>
        </pc:spChg>
        <pc:spChg chg="add del mod">
          <ac:chgData name="22191082@office.inha.ac.kr" userId="2fcd9c2e-b7f8-4d2a-8c90-80f9a983f291" providerId="ADAL" clId="{0B9DFA35-85AA-43C9-9BAC-6C3CA6BF62FB}" dt="2019-11-05T15:37:12.488" v="129" actId="478"/>
          <ac:spMkLst>
            <pc:docMk/>
            <pc:sldMk cId="0" sldId="341"/>
            <ac:spMk id="15" creationId="{B489A97E-B083-4C83-B714-7D649DDB1313}"/>
          </ac:spMkLst>
        </pc:spChg>
        <pc:spChg chg="add del mod">
          <ac:chgData name="22191082@office.inha.ac.kr" userId="2fcd9c2e-b7f8-4d2a-8c90-80f9a983f291" providerId="ADAL" clId="{0B9DFA35-85AA-43C9-9BAC-6C3CA6BF62FB}" dt="2019-11-05T15:37:12.488" v="129" actId="478"/>
          <ac:spMkLst>
            <pc:docMk/>
            <pc:sldMk cId="0" sldId="341"/>
            <ac:spMk id="16" creationId="{CE39DB3D-B6FB-4AEB-8022-10B17D869BE0}"/>
          </ac:spMkLst>
        </pc:spChg>
        <pc:spChg chg="add del">
          <ac:chgData name="22191082@office.inha.ac.kr" userId="2fcd9c2e-b7f8-4d2a-8c90-80f9a983f291" providerId="ADAL" clId="{0B9DFA35-85AA-43C9-9BAC-6C3CA6BF62FB}" dt="2019-11-05T15:37:03.566" v="119" actId="478"/>
          <ac:spMkLst>
            <pc:docMk/>
            <pc:sldMk cId="0" sldId="341"/>
            <ac:spMk id="17" creationId="{00000000-0000-0000-0000-000000000000}"/>
          </ac:spMkLst>
        </pc:spChg>
        <pc:spChg chg="add del mod">
          <ac:chgData name="22191082@office.inha.ac.kr" userId="2fcd9c2e-b7f8-4d2a-8c90-80f9a983f291" providerId="ADAL" clId="{0B9DFA35-85AA-43C9-9BAC-6C3CA6BF62FB}" dt="2019-11-05T15:37:12.488" v="129" actId="478"/>
          <ac:spMkLst>
            <pc:docMk/>
            <pc:sldMk cId="0" sldId="341"/>
            <ac:spMk id="18" creationId="{5AFE3126-9CE2-4928-9CE2-AF82CACAE48A}"/>
          </ac:spMkLst>
        </pc:spChg>
        <pc:spChg chg="add del mod">
          <ac:chgData name="22191082@office.inha.ac.kr" userId="2fcd9c2e-b7f8-4d2a-8c90-80f9a983f291" providerId="ADAL" clId="{0B9DFA35-85AA-43C9-9BAC-6C3CA6BF62FB}" dt="2019-11-05T15:37:03.566" v="119" actId="478"/>
          <ac:spMkLst>
            <pc:docMk/>
            <pc:sldMk cId="0" sldId="341"/>
            <ac:spMk id="19" creationId="{8BC01E0B-2947-4680-85E8-CCFEB57D3F53}"/>
          </ac:spMkLst>
        </pc:spChg>
        <pc:cxnChg chg="add del">
          <ac:chgData name="22191082@office.inha.ac.kr" userId="2fcd9c2e-b7f8-4d2a-8c90-80f9a983f291" providerId="ADAL" clId="{0B9DFA35-85AA-43C9-9BAC-6C3CA6BF62FB}" dt="2019-11-05T15:37:03.566" v="119" actId="478"/>
          <ac:cxnSpMkLst>
            <pc:docMk/>
            <pc:sldMk cId="0" sldId="341"/>
            <ac:cxnSpMk id="5" creationId="{00000000-0000-0000-0000-000000000000}"/>
          </ac:cxnSpMkLst>
        </pc:cxnChg>
        <pc:cxnChg chg="add del">
          <ac:chgData name="22191082@office.inha.ac.kr" userId="2fcd9c2e-b7f8-4d2a-8c90-80f9a983f291" providerId="ADAL" clId="{0B9DFA35-85AA-43C9-9BAC-6C3CA6BF62FB}" dt="2019-11-05T15:37:03.566" v="119" actId="478"/>
          <ac:cxnSpMkLst>
            <pc:docMk/>
            <pc:sldMk cId="0" sldId="341"/>
            <ac:cxnSpMk id="6" creationId="{00000000-0000-0000-0000-000000000000}"/>
          </ac:cxnSpMkLst>
        </pc:cxnChg>
        <pc:cxnChg chg="add del">
          <ac:chgData name="22191082@office.inha.ac.kr" userId="2fcd9c2e-b7f8-4d2a-8c90-80f9a983f291" providerId="ADAL" clId="{0B9DFA35-85AA-43C9-9BAC-6C3CA6BF62FB}" dt="2019-11-05T15:37:03.566" v="119" actId="478"/>
          <ac:cxnSpMkLst>
            <pc:docMk/>
            <pc:sldMk cId="0" sldId="341"/>
            <ac:cxnSpMk id="10" creationId="{00000000-0000-0000-0000-000000000000}"/>
          </ac:cxnSpMkLst>
        </pc:cxnChg>
        <pc:cxnChg chg="add del">
          <ac:chgData name="22191082@office.inha.ac.kr" userId="2fcd9c2e-b7f8-4d2a-8c90-80f9a983f291" providerId="ADAL" clId="{0B9DFA35-85AA-43C9-9BAC-6C3CA6BF62FB}" dt="2019-11-05T15:37:03.566" v="119" actId="478"/>
          <ac:cxnSpMkLst>
            <pc:docMk/>
            <pc:sldMk cId="0" sldId="341"/>
            <ac:cxnSpMk id="11" creationId="{00000000-0000-0000-0000-000000000000}"/>
          </ac:cxnSpMkLst>
        </pc:cxnChg>
      </pc:sldChg>
      <pc:sldChg chg="addSp delSp modSp mod">
        <pc:chgData name="22191082@office.inha.ac.kr" userId="2fcd9c2e-b7f8-4d2a-8c90-80f9a983f291" providerId="ADAL" clId="{0B9DFA35-85AA-43C9-9BAC-6C3CA6BF62FB}" dt="2019-11-08T02:17:07.380" v="337" actId="1076"/>
        <pc:sldMkLst>
          <pc:docMk/>
          <pc:sldMk cId="0" sldId="342"/>
        </pc:sldMkLst>
        <pc:spChg chg="mod">
          <ac:chgData name="22191082@office.inha.ac.kr" userId="2fcd9c2e-b7f8-4d2a-8c90-80f9a983f291" providerId="ADAL" clId="{0B9DFA35-85AA-43C9-9BAC-6C3CA6BF62FB}" dt="2019-11-05T15:39:14.061" v="143" actId="20577"/>
          <ac:spMkLst>
            <pc:docMk/>
            <pc:sldMk cId="0" sldId="342"/>
            <ac:spMk id="3" creationId="{00000000-0000-0000-0000-000000000000}"/>
          </ac:spMkLst>
        </pc:spChg>
        <pc:spChg chg="add del mod">
          <ac:chgData name="22191082@office.inha.ac.kr" userId="2fcd9c2e-b7f8-4d2a-8c90-80f9a983f291" providerId="ADAL" clId="{0B9DFA35-85AA-43C9-9BAC-6C3CA6BF62FB}" dt="2019-11-08T02:16:50.062" v="330"/>
          <ac:spMkLst>
            <pc:docMk/>
            <pc:sldMk cId="0" sldId="342"/>
            <ac:spMk id="4" creationId="{F6BCF52B-FEEF-4EB2-8E14-7F8E8AA8B3B1}"/>
          </ac:spMkLst>
        </pc:spChg>
        <pc:spChg chg="mod">
          <ac:chgData name="22191082@office.inha.ac.kr" userId="2fcd9c2e-b7f8-4d2a-8c90-80f9a983f291" providerId="ADAL" clId="{0B9DFA35-85AA-43C9-9BAC-6C3CA6BF62FB}" dt="2019-11-08T02:17:03.237" v="335" actId="1076"/>
          <ac:spMkLst>
            <pc:docMk/>
            <pc:sldMk cId="0" sldId="342"/>
            <ac:spMk id="6" creationId="{00000000-0000-0000-0000-000000000000}"/>
          </ac:spMkLst>
        </pc:spChg>
        <pc:picChg chg="add mod ord">
          <ac:chgData name="22191082@office.inha.ac.kr" userId="2fcd9c2e-b7f8-4d2a-8c90-80f9a983f291" providerId="ADAL" clId="{0B9DFA35-85AA-43C9-9BAC-6C3CA6BF62FB}" dt="2019-11-08T02:17:07.380" v="337" actId="1076"/>
          <ac:picMkLst>
            <pc:docMk/>
            <pc:sldMk cId="0" sldId="342"/>
            <ac:picMk id="5" creationId="{8EBF390A-611E-4B80-BAC5-A299614B477D}"/>
          </ac:picMkLst>
        </pc:picChg>
        <pc:picChg chg="del">
          <ac:chgData name="22191082@office.inha.ac.kr" userId="2fcd9c2e-b7f8-4d2a-8c90-80f9a983f291" providerId="ADAL" clId="{0B9DFA35-85AA-43C9-9BAC-6C3CA6BF62FB}" dt="2019-11-08T02:16:48.907" v="329" actId="478"/>
          <ac:picMkLst>
            <pc:docMk/>
            <pc:sldMk cId="0" sldId="342"/>
            <ac:picMk id="7170" creationId="{00000000-0000-0000-0000-000000000000}"/>
          </ac:picMkLst>
        </pc:picChg>
      </pc:sldChg>
      <pc:sldChg chg="addSp delSp modSp mod">
        <pc:chgData name="22191082@office.inha.ac.kr" userId="2fcd9c2e-b7f8-4d2a-8c90-80f9a983f291" providerId="ADAL" clId="{0B9DFA35-85AA-43C9-9BAC-6C3CA6BF62FB}" dt="2019-11-08T02:20:36.785" v="342" actId="1076"/>
        <pc:sldMkLst>
          <pc:docMk/>
          <pc:sldMk cId="0" sldId="345"/>
        </pc:sldMkLst>
        <pc:spChg chg="mod">
          <ac:chgData name="22191082@office.inha.ac.kr" userId="2fcd9c2e-b7f8-4d2a-8c90-80f9a983f291" providerId="ADAL" clId="{0B9DFA35-85AA-43C9-9BAC-6C3CA6BF62FB}" dt="2019-11-05T16:13:08.338" v="144" actId="404"/>
          <ac:spMkLst>
            <pc:docMk/>
            <pc:sldMk cId="0" sldId="345"/>
            <ac:spMk id="2" creationId="{00000000-0000-0000-0000-000000000000}"/>
          </ac:spMkLst>
        </pc:spChg>
        <pc:spChg chg="add del mod">
          <ac:chgData name="22191082@office.inha.ac.kr" userId="2fcd9c2e-b7f8-4d2a-8c90-80f9a983f291" providerId="ADAL" clId="{0B9DFA35-85AA-43C9-9BAC-6C3CA6BF62FB}" dt="2019-11-08T02:20:31.887" v="339"/>
          <ac:spMkLst>
            <pc:docMk/>
            <pc:sldMk cId="0" sldId="345"/>
            <ac:spMk id="4" creationId="{DEC47167-15C2-4918-B35D-33CCE974D98D}"/>
          </ac:spMkLst>
        </pc:spChg>
        <pc:picChg chg="add mod ord">
          <ac:chgData name="22191082@office.inha.ac.kr" userId="2fcd9c2e-b7f8-4d2a-8c90-80f9a983f291" providerId="ADAL" clId="{0B9DFA35-85AA-43C9-9BAC-6C3CA6BF62FB}" dt="2019-11-08T02:20:36.785" v="342" actId="1076"/>
          <ac:picMkLst>
            <pc:docMk/>
            <pc:sldMk cId="0" sldId="345"/>
            <ac:picMk id="6" creationId="{EA1A2092-326E-476B-8136-101218504087}"/>
          </ac:picMkLst>
        </pc:picChg>
        <pc:picChg chg="del">
          <ac:chgData name="22191082@office.inha.ac.kr" userId="2fcd9c2e-b7f8-4d2a-8c90-80f9a983f291" providerId="ADAL" clId="{0B9DFA35-85AA-43C9-9BAC-6C3CA6BF62FB}" dt="2019-11-08T02:20:30.564" v="338" actId="478"/>
          <ac:picMkLst>
            <pc:docMk/>
            <pc:sldMk cId="0" sldId="345"/>
            <ac:picMk id="9218" creationId="{00000000-0000-0000-0000-000000000000}"/>
          </ac:picMkLst>
        </pc:picChg>
      </pc:sldChg>
      <pc:sldChg chg="addSp delSp modSp mod">
        <pc:chgData name="22191082@office.inha.ac.kr" userId="2fcd9c2e-b7f8-4d2a-8c90-80f9a983f291" providerId="ADAL" clId="{0B9DFA35-85AA-43C9-9BAC-6C3CA6BF62FB}" dt="2019-11-08T02:28:04.175" v="418" actId="1038"/>
        <pc:sldMkLst>
          <pc:docMk/>
          <pc:sldMk cId="0" sldId="348"/>
        </pc:sldMkLst>
        <pc:spChg chg="mod">
          <ac:chgData name="22191082@office.inha.ac.kr" userId="2fcd9c2e-b7f8-4d2a-8c90-80f9a983f291" providerId="ADAL" clId="{0B9DFA35-85AA-43C9-9BAC-6C3CA6BF62FB}" dt="2019-11-08T02:25:47.051" v="381" actId="1076"/>
          <ac:spMkLst>
            <pc:docMk/>
            <pc:sldMk cId="0" sldId="348"/>
            <ac:spMk id="2" creationId="{00000000-0000-0000-0000-000000000000}"/>
          </ac:spMkLst>
        </pc:spChg>
        <pc:spChg chg="add del mod">
          <ac:chgData name="22191082@office.inha.ac.kr" userId="2fcd9c2e-b7f8-4d2a-8c90-80f9a983f291" providerId="ADAL" clId="{0B9DFA35-85AA-43C9-9BAC-6C3CA6BF62FB}" dt="2019-11-08T02:21:40.312" v="346" actId="478"/>
          <ac:spMkLst>
            <pc:docMk/>
            <pc:sldMk cId="0" sldId="348"/>
            <ac:spMk id="5" creationId="{9B43F70A-C779-4460-B808-BC2710B83FBB}"/>
          </ac:spMkLst>
        </pc:spChg>
        <pc:spChg chg="add del mod">
          <ac:chgData name="22191082@office.inha.ac.kr" userId="2fcd9c2e-b7f8-4d2a-8c90-80f9a983f291" providerId="ADAL" clId="{0B9DFA35-85AA-43C9-9BAC-6C3CA6BF62FB}" dt="2019-11-08T02:23:05.772" v="378" actId="478"/>
          <ac:spMkLst>
            <pc:docMk/>
            <pc:sldMk cId="0" sldId="348"/>
            <ac:spMk id="8" creationId="{C3AE6FFB-F6A3-4FF9-93CD-90FC0DFBB973}"/>
          </ac:spMkLst>
        </pc:spChg>
        <pc:spChg chg="add del mod">
          <ac:chgData name="22191082@office.inha.ac.kr" userId="2fcd9c2e-b7f8-4d2a-8c90-80f9a983f291" providerId="ADAL" clId="{0B9DFA35-85AA-43C9-9BAC-6C3CA6BF62FB}" dt="2019-11-08T02:25:50.028" v="383"/>
          <ac:spMkLst>
            <pc:docMk/>
            <pc:sldMk cId="0" sldId="348"/>
            <ac:spMk id="12" creationId="{425140D3-CCB1-4ED4-901E-8F6D3E1BCB09}"/>
          </ac:spMkLst>
        </pc:spChg>
        <pc:picChg chg="add del mod ord">
          <ac:chgData name="22191082@office.inha.ac.kr" userId="2fcd9c2e-b7f8-4d2a-8c90-80f9a983f291" providerId="ADAL" clId="{0B9DFA35-85AA-43C9-9BAC-6C3CA6BF62FB}" dt="2019-11-08T02:25:49.188" v="382" actId="478"/>
          <ac:picMkLst>
            <pc:docMk/>
            <pc:sldMk cId="0" sldId="348"/>
            <ac:picMk id="3" creationId="{F7349773-1B2C-476E-B33D-FE68FC7D93B3}"/>
          </ac:picMkLst>
        </pc:picChg>
        <pc:picChg chg="add del mod">
          <ac:chgData name="22191082@office.inha.ac.kr" userId="2fcd9c2e-b7f8-4d2a-8c90-80f9a983f291" providerId="ADAL" clId="{0B9DFA35-85AA-43C9-9BAC-6C3CA6BF62FB}" dt="2019-11-08T02:21:39.725" v="345"/>
          <ac:picMkLst>
            <pc:docMk/>
            <pc:sldMk cId="0" sldId="348"/>
            <ac:picMk id="6" creationId="{92E961E3-7BE5-4F0E-90FD-F5741D0FF61C}"/>
          </ac:picMkLst>
        </pc:picChg>
        <pc:picChg chg="add del mod">
          <ac:chgData name="22191082@office.inha.ac.kr" userId="2fcd9c2e-b7f8-4d2a-8c90-80f9a983f291" providerId="ADAL" clId="{0B9DFA35-85AA-43C9-9BAC-6C3CA6BF62FB}" dt="2019-11-08T02:23:05.348" v="377"/>
          <ac:picMkLst>
            <pc:docMk/>
            <pc:sldMk cId="0" sldId="348"/>
            <ac:picMk id="9" creationId="{02E43A9C-8109-4B43-9323-36B2AFC6DF5A}"/>
          </ac:picMkLst>
        </pc:picChg>
        <pc:picChg chg="add del mod">
          <ac:chgData name="22191082@office.inha.ac.kr" userId="2fcd9c2e-b7f8-4d2a-8c90-80f9a983f291" providerId="ADAL" clId="{0B9DFA35-85AA-43C9-9BAC-6C3CA6BF62FB}" dt="2019-11-08T02:23:04.619" v="375"/>
          <ac:picMkLst>
            <pc:docMk/>
            <pc:sldMk cId="0" sldId="348"/>
            <ac:picMk id="10" creationId="{DA97FF50-9CFD-47B8-98DD-517AD0811859}"/>
          </ac:picMkLst>
        </pc:picChg>
        <pc:picChg chg="add mod">
          <ac:chgData name="22191082@office.inha.ac.kr" userId="2fcd9c2e-b7f8-4d2a-8c90-80f9a983f291" providerId="ADAL" clId="{0B9DFA35-85AA-43C9-9BAC-6C3CA6BF62FB}" dt="2019-11-08T02:26:17.509" v="395" actId="208"/>
          <ac:picMkLst>
            <pc:docMk/>
            <pc:sldMk cId="0" sldId="348"/>
            <ac:picMk id="13" creationId="{37E562B4-509C-47BB-AD6F-73B40C5DF35F}"/>
          </ac:picMkLst>
        </pc:picChg>
        <pc:picChg chg="add mod">
          <ac:chgData name="22191082@office.inha.ac.kr" userId="2fcd9c2e-b7f8-4d2a-8c90-80f9a983f291" providerId="ADAL" clId="{0B9DFA35-85AA-43C9-9BAC-6C3CA6BF62FB}" dt="2019-11-08T02:28:04.175" v="418" actId="1038"/>
          <ac:picMkLst>
            <pc:docMk/>
            <pc:sldMk cId="0" sldId="348"/>
            <ac:picMk id="14" creationId="{74C6BCFF-C0D3-4C2B-9F86-6E6631CDA413}"/>
          </ac:picMkLst>
        </pc:picChg>
        <pc:picChg chg="add del mod ord">
          <ac:chgData name="22191082@office.inha.ac.kr" userId="2fcd9c2e-b7f8-4d2a-8c90-80f9a983f291" providerId="ADAL" clId="{0B9DFA35-85AA-43C9-9BAC-6C3CA6BF62FB}" dt="2019-11-08T02:25:49.188" v="382" actId="478"/>
          <ac:picMkLst>
            <pc:docMk/>
            <pc:sldMk cId="0" sldId="348"/>
            <ac:picMk id="1026" creationId="{00000000-0000-0000-0000-000000000000}"/>
          </ac:picMkLst>
        </pc:picChg>
      </pc:sldChg>
      <pc:sldChg chg="modSp mod">
        <pc:chgData name="22191082@office.inha.ac.kr" userId="2fcd9c2e-b7f8-4d2a-8c90-80f9a983f291" providerId="ADAL" clId="{0B9DFA35-85AA-43C9-9BAC-6C3CA6BF62FB}" dt="2019-11-08T02:27:57.692" v="416" actId="1076"/>
        <pc:sldMkLst>
          <pc:docMk/>
          <pc:sldMk cId="0" sldId="349"/>
        </pc:sldMkLst>
        <pc:spChg chg="mod">
          <ac:chgData name="22191082@office.inha.ac.kr" userId="2fcd9c2e-b7f8-4d2a-8c90-80f9a983f291" providerId="ADAL" clId="{0B9DFA35-85AA-43C9-9BAC-6C3CA6BF62FB}" dt="2019-11-08T02:27:57.692" v="416" actId="1076"/>
          <ac:spMkLst>
            <pc:docMk/>
            <pc:sldMk cId="0" sldId="349"/>
            <ac:spMk id="5" creationId="{00000000-0000-0000-0000-000000000000}"/>
          </ac:spMkLst>
        </pc:spChg>
      </pc:sldChg>
      <pc:sldChg chg="del">
        <pc:chgData name="22191082@office.inha.ac.kr" userId="2fcd9c2e-b7f8-4d2a-8c90-80f9a983f291" providerId="ADAL" clId="{0B9DFA35-85AA-43C9-9BAC-6C3CA6BF62FB}" dt="2019-11-08T02:27:31.944" v="415" actId="47"/>
        <pc:sldMkLst>
          <pc:docMk/>
          <pc:sldMk cId="0" sldId="351"/>
        </pc:sldMkLst>
      </pc:sldChg>
      <pc:sldChg chg="addSp modSp">
        <pc:chgData name="22191082@office.inha.ac.kr" userId="2fcd9c2e-b7f8-4d2a-8c90-80f9a983f291" providerId="ADAL" clId="{0B9DFA35-85AA-43C9-9BAC-6C3CA6BF62FB}" dt="2019-11-05T16:58:06.406" v="199" actId="1076"/>
        <pc:sldMkLst>
          <pc:docMk/>
          <pc:sldMk cId="3988433112" sldId="373"/>
        </pc:sldMkLst>
        <pc:spChg chg="add mod">
          <ac:chgData name="22191082@office.inha.ac.kr" userId="2fcd9c2e-b7f8-4d2a-8c90-80f9a983f291" providerId="ADAL" clId="{0B9DFA35-85AA-43C9-9BAC-6C3CA6BF62FB}" dt="2019-11-05T16:58:06.406" v="199" actId="1076"/>
          <ac:spMkLst>
            <pc:docMk/>
            <pc:sldMk cId="3988433112" sldId="373"/>
            <ac:spMk id="3" creationId="{7640DC2C-01C2-44D0-9A46-A866AF9581DC}"/>
          </ac:spMkLst>
        </pc:spChg>
      </pc:sldChg>
      <pc:sldChg chg="addSp delSp modSp">
        <pc:chgData name="22191082@office.inha.ac.kr" userId="2fcd9c2e-b7f8-4d2a-8c90-80f9a983f291" providerId="ADAL" clId="{0B9DFA35-85AA-43C9-9BAC-6C3CA6BF62FB}" dt="2019-11-06T00:58:42.994" v="248" actId="1076"/>
        <pc:sldMkLst>
          <pc:docMk/>
          <pc:sldMk cId="778443566" sldId="376"/>
        </pc:sldMkLst>
        <pc:spChg chg="mod">
          <ac:chgData name="22191082@office.inha.ac.kr" userId="2fcd9c2e-b7f8-4d2a-8c90-80f9a983f291" providerId="ADAL" clId="{0B9DFA35-85AA-43C9-9BAC-6C3CA6BF62FB}" dt="2019-11-06T00:58:23.884" v="243" actId="1076"/>
          <ac:spMkLst>
            <pc:docMk/>
            <pc:sldMk cId="778443566" sldId="376"/>
            <ac:spMk id="2" creationId="{00000000-0000-0000-0000-000000000000}"/>
          </ac:spMkLst>
        </pc:spChg>
        <pc:spChg chg="add del mod">
          <ac:chgData name="22191082@office.inha.ac.kr" userId="2fcd9c2e-b7f8-4d2a-8c90-80f9a983f291" providerId="ADAL" clId="{0B9DFA35-85AA-43C9-9BAC-6C3CA6BF62FB}" dt="2019-11-06T00:58:21.350" v="235"/>
          <ac:spMkLst>
            <pc:docMk/>
            <pc:sldMk cId="778443566" sldId="376"/>
            <ac:spMk id="4" creationId="{629DC494-2404-43D5-BD61-09486BB3A335}"/>
          </ac:spMkLst>
        </pc:spChg>
        <pc:spChg chg="add del mod">
          <ac:chgData name="22191082@office.inha.ac.kr" userId="2fcd9c2e-b7f8-4d2a-8c90-80f9a983f291" providerId="ADAL" clId="{0B9DFA35-85AA-43C9-9BAC-6C3CA6BF62FB}" dt="2019-11-06T00:58:21.685" v="236"/>
          <ac:spMkLst>
            <pc:docMk/>
            <pc:sldMk cId="778443566" sldId="376"/>
            <ac:spMk id="6" creationId="{8D35EB94-1DE8-4138-A4DD-26849016C492}"/>
          </ac:spMkLst>
        </pc:spChg>
        <pc:spChg chg="add del mod">
          <ac:chgData name="22191082@office.inha.ac.kr" userId="2fcd9c2e-b7f8-4d2a-8c90-80f9a983f291" providerId="ADAL" clId="{0B9DFA35-85AA-43C9-9BAC-6C3CA6BF62FB}" dt="2019-11-06T00:58:23.336" v="241"/>
          <ac:spMkLst>
            <pc:docMk/>
            <pc:sldMk cId="778443566" sldId="376"/>
            <ac:spMk id="10" creationId="{FC438F1F-57A4-42FC-BECE-BC0CCDB422E2}"/>
          </ac:spMkLst>
        </pc:spChg>
        <pc:spChg chg="add del mod">
          <ac:chgData name="22191082@office.inha.ac.kr" userId="2fcd9c2e-b7f8-4d2a-8c90-80f9a983f291" providerId="ADAL" clId="{0B9DFA35-85AA-43C9-9BAC-6C3CA6BF62FB}" dt="2019-11-06T00:58:23.618" v="242"/>
          <ac:spMkLst>
            <pc:docMk/>
            <pc:sldMk cId="778443566" sldId="376"/>
            <ac:spMk id="12" creationId="{27D39D0C-1758-4433-9FF4-21878B1A7A0E}"/>
          </ac:spMkLst>
        </pc:spChg>
        <pc:picChg chg="add del mod">
          <ac:chgData name="22191082@office.inha.ac.kr" userId="2fcd9c2e-b7f8-4d2a-8c90-80f9a983f291" providerId="ADAL" clId="{0B9DFA35-85AA-43C9-9BAC-6C3CA6BF62FB}" dt="2019-11-06T00:58:22.784" v="239" actId="478"/>
          <ac:picMkLst>
            <pc:docMk/>
            <pc:sldMk cId="778443566" sldId="376"/>
            <ac:picMk id="7" creationId="{5866199D-31B6-4564-A793-963A78820AC1}"/>
          </ac:picMkLst>
        </pc:picChg>
        <pc:picChg chg="add del mod">
          <ac:chgData name="22191082@office.inha.ac.kr" userId="2fcd9c2e-b7f8-4d2a-8c90-80f9a983f291" providerId="ADAL" clId="{0B9DFA35-85AA-43C9-9BAC-6C3CA6BF62FB}" dt="2019-11-06T00:58:23.056" v="240" actId="478"/>
          <ac:picMkLst>
            <pc:docMk/>
            <pc:sldMk cId="778443566" sldId="376"/>
            <ac:picMk id="8" creationId="{9D2D6B7A-F508-4D29-A21D-7CD2466FDA09}"/>
          </ac:picMkLst>
        </pc:picChg>
        <pc:picChg chg="add del mod">
          <ac:chgData name="22191082@office.inha.ac.kr" userId="2fcd9c2e-b7f8-4d2a-8c90-80f9a983f291" providerId="ADAL" clId="{0B9DFA35-85AA-43C9-9BAC-6C3CA6BF62FB}" dt="2019-11-06T00:58:42.994" v="248" actId="1076"/>
          <ac:picMkLst>
            <pc:docMk/>
            <pc:sldMk cId="778443566" sldId="376"/>
            <ac:picMk id="13" creationId="{5682E987-7DC6-4C87-B3F4-36C1F4A50934}"/>
          </ac:picMkLst>
        </pc:picChg>
        <pc:picChg chg="add del mod">
          <ac:chgData name="22191082@office.inha.ac.kr" userId="2fcd9c2e-b7f8-4d2a-8c90-80f9a983f291" providerId="ADAL" clId="{0B9DFA35-85AA-43C9-9BAC-6C3CA6BF62FB}" dt="2019-11-06T00:58:42.994" v="248" actId="1076"/>
          <ac:picMkLst>
            <pc:docMk/>
            <pc:sldMk cId="778443566" sldId="376"/>
            <ac:picMk id="14" creationId="{9CB65BD4-4A55-451E-AFDB-9D1462F8FFFA}"/>
          </ac:picMkLst>
        </pc:picChg>
        <pc:picChg chg="add del">
          <ac:chgData name="22191082@office.inha.ac.kr" userId="2fcd9c2e-b7f8-4d2a-8c90-80f9a983f291" providerId="ADAL" clId="{0B9DFA35-85AA-43C9-9BAC-6C3CA6BF62FB}" dt="2019-11-06T00:58:20.923" v="234" actId="478"/>
          <ac:picMkLst>
            <pc:docMk/>
            <pc:sldMk cId="778443566" sldId="376"/>
            <ac:picMk id="1026" creationId="{00000000-0000-0000-0000-000000000000}"/>
          </ac:picMkLst>
        </pc:picChg>
        <pc:picChg chg="add del">
          <ac:chgData name="22191082@office.inha.ac.kr" userId="2fcd9c2e-b7f8-4d2a-8c90-80f9a983f291" providerId="ADAL" clId="{0B9DFA35-85AA-43C9-9BAC-6C3CA6BF62FB}" dt="2019-11-06T00:58:20.923" v="234" actId="478"/>
          <ac:picMkLst>
            <pc:docMk/>
            <pc:sldMk cId="778443566" sldId="376"/>
            <ac:picMk id="1027" creationId="{00000000-0000-0000-0000-000000000000}"/>
          </ac:picMkLst>
        </pc:picChg>
      </pc:sldChg>
      <pc:sldChg chg="modSp mod">
        <pc:chgData name="22191082@office.inha.ac.kr" userId="2fcd9c2e-b7f8-4d2a-8c90-80f9a983f291" providerId="ADAL" clId="{0B9DFA35-85AA-43C9-9BAC-6C3CA6BF62FB}" dt="2019-11-08T02:31:05.676" v="474"/>
        <pc:sldMkLst>
          <pc:docMk/>
          <pc:sldMk cId="3601552485" sldId="386"/>
        </pc:sldMkLst>
        <pc:spChg chg="mod">
          <ac:chgData name="22191082@office.inha.ac.kr" userId="2fcd9c2e-b7f8-4d2a-8c90-80f9a983f291" providerId="ADAL" clId="{0B9DFA35-85AA-43C9-9BAC-6C3CA6BF62FB}" dt="2019-11-08T02:31:05.676" v="474"/>
          <ac:spMkLst>
            <pc:docMk/>
            <pc:sldMk cId="3601552485" sldId="386"/>
            <ac:spMk id="3" creationId="{00000000-0000-0000-0000-000000000000}"/>
          </ac:spMkLst>
        </pc:spChg>
      </pc:sldChg>
      <pc:sldChg chg="addSp delSp modSp add ord">
        <pc:chgData name="22191082@office.inha.ac.kr" userId="2fcd9c2e-b7f8-4d2a-8c90-80f9a983f291" providerId="ADAL" clId="{0B9DFA35-85AA-43C9-9BAC-6C3CA6BF62FB}" dt="2019-11-05T15:37:29.189" v="139" actId="1076"/>
        <pc:sldMkLst>
          <pc:docMk/>
          <pc:sldMk cId="3716408162" sldId="395"/>
        </pc:sldMkLst>
        <pc:spChg chg="del">
          <ac:chgData name="22191082@office.inha.ac.kr" userId="2fcd9c2e-b7f8-4d2a-8c90-80f9a983f291" providerId="ADAL" clId="{0B9DFA35-85AA-43C9-9BAC-6C3CA6BF62FB}" dt="2019-11-05T15:37:17.154" v="131" actId="478"/>
          <ac:spMkLst>
            <pc:docMk/>
            <pc:sldMk cId="3716408162" sldId="395"/>
            <ac:spMk id="2" creationId="{00000000-0000-0000-0000-000000000000}"/>
          </ac:spMkLst>
        </pc:spChg>
        <pc:spChg chg="add del mod">
          <ac:chgData name="22191082@office.inha.ac.kr" userId="2fcd9c2e-b7f8-4d2a-8c90-80f9a983f291" providerId="ADAL" clId="{0B9DFA35-85AA-43C9-9BAC-6C3CA6BF62FB}" dt="2019-11-05T15:37:18.409" v="132" actId="478"/>
          <ac:spMkLst>
            <pc:docMk/>
            <pc:sldMk cId="3716408162" sldId="395"/>
            <ac:spMk id="4" creationId="{004662E9-1B2D-4C0D-8E1F-4828B21DBC08}"/>
          </ac:spMkLst>
        </pc:spChg>
        <pc:spChg chg="del">
          <ac:chgData name="22191082@office.inha.ac.kr" userId="2fcd9c2e-b7f8-4d2a-8c90-80f9a983f291" providerId="ADAL" clId="{0B9DFA35-85AA-43C9-9BAC-6C3CA6BF62FB}" dt="2019-11-05T15:37:17.154" v="131" actId="478"/>
          <ac:spMkLst>
            <pc:docMk/>
            <pc:sldMk cId="3716408162" sldId="395"/>
            <ac:spMk id="7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5T15:37:17.154" v="131" actId="478"/>
          <ac:spMkLst>
            <pc:docMk/>
            <pc:sldMk cId="3716408162" sldId="395"/>
            <ac:spMk id="8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5T15:37:17.154" v="131" actId="478"/>
          <ac:spMkLst>
            <pc:docMk/>
            <pc:sldMk cId="3716408162" sldId="395"/>
            <ac:spMk id="17" creationId="{00000000-0000-0000-0000-000000000000}"/>
          </ac:spMkLst>
        </pc:spChg>
        <pc:picChg chg="add mod">
          <ac:chgData name="22191082@office.inha.ac.kr" userId="2fcd9c2e-b7f8-4d2a-8c90-80f9a983f291" providerId="ADAL" clId="{0B9DFA35-85AA-43C9-9BAC-6C3CA6BF62FB}" dt="2019-11-05T15:37:29.189" v="139" actId="1076"/>
          <ac:picMkLst>
            <pc:docMk/>
            <pc:sldMk cId="3716408162" sldId="395"/>
            <ac:picMk id="9" creationId="{222B4A76-FE1A-462A-88B4-ED07CA1A836E}"/>
          </ac:picMkLst>
        </pc:picChg>
        <pc:cxnChg chg="del">
          <ac:chgData name="22191082@office.inha.ac.kr" userId="2fcd9c2e-b7f8-4d2a-8c90-80f9a983f291" providerId="ADAL" clId="{0B9DFA35-85AA-43C9-9BAC-6C3CA6BF62FB}" dt="2019-11-05T15:37:17.154" v="131" actId="478"/>
          <ac:cxnSpMkLst>
            <pc:docMk/>
            <pc:sldMk cId="3716408162" sldId="395"/>
            <ac:cxnSpMk id="5" creationId="{00000000-0000-0000-0000-000000000000}"/>
          </ac:cxnSpMkLst>
        </pc:cxnChg>
        <pc:cxnChg chg="del">
          <ac:chgData name="22191082@office.inha.ac.kr" userId="2fcd9c2e-b7f8-4d2a-8c90-80f9a983f291" providerId="ADAL" clId="{0B9DFA35-85AA-43C9-9BAC-6C3CA6BF62FB}" dt="2019-11-05T15:37:17.154" v="131" actId="478"/>
          <ac:cxnSpMkLst>
            <pc:docMk/>
            <pc:sldMk cId="3716408162" sldId="395"/>
            <ac:cxnSpMk id="6" creationId="{00000000-0000-0000-0000-000000000000}"/>
          </ac:cxnSpMkLst>
        </pc:cxnChg>
        <pc:cxnChg chg="del">
          <ac:chgData name="22191082@office.inha.ac.kr" userId="2fcd9c2e-b7f8-4d2a-8c90-80f9a983f291" providerId="ADAL" clId="{0B9DFA35-85AA-43C9-9BAC-6C3CA6BF62FB}" dt="2019-11-05T15:37:17.154" v="131" actId="478"/>
          <ac:cxnSpMkLst>
            <pc:docMk/>
            <pc:sldMk cId="3716408162" sldId="395"/>
            <ac:cxnSpMk id="10" creationId="{00000000-0000-0000-0000-000000000000}"/>
          </ac:cxnSpMkLst>
        </pc:cxnChg>
        <pc:cxnChg chg="del">
          <ac:chgData name="22191082@office.inha.ac.kr" userId="2fcd9c2e-b7f8-4d2a-8c90-80f9a983f291" providerId="ADAL" clId="{0B9DFA35-85AA-43C9-9BAC-6C3CA6BF62FB}" dt="2019-11-05T15:37:17.154" v="131" actId="478"/>
          <ac:cxnSpMkLst>
            <pc:docMk/>
            <pc:sldMk cId="3716408162" sldId="395"/>
            <ac:cxnSpMk id="11" creationId="{00000000-0000-0000-0000-000000000000}"/>
          </ac:cxnSpMkLst>
        </pc:cxnChg>
      </pc:sldChg>
      <pc:sldChg chg="add del">
        <pc:chgData name="22191082@office.inha.ac.kr" userId="2fcd9c2e-b7f8-4d2a-8c90-80f9a983f291" providerId="ADAL" clId="{0B9DFA35-85AA-43C9-9BAC-6C3CA6BF62FB}" dt="2019-11-05T15:37:22.421" v="134"/>
        <pc:sldMkLst>
          <pc:docMk/>
          <pc:sldMk cId="1548016940" sldId="396"/>
        </pc:sldMkLst>
      </pc:sldChg>
      <pc:sldChg chg="addSp delSp modSp add">
        <pc:chgData name="22191082@office.inha.ac.kr" userId="2fcd9c2e-b7f8-4d2a-8c90-80f9a983f291" providerId="ADAL" clId="{0B9DFA35-85AA-43C9-9BAC-6C3CA6BF62FB}" dt="2019-11-06T01:36:56.838" v="256" actId="1076"/>
        <pc:sldMkLst>
          <pc:docMk/>
          <pc:sldMk cId="3085252289" sldId="396"/>
        </pc:sldMkLst>
        <pc:spChg chg="del">
          <ac:chgData name="22191082@office.inha.ac.kr" userId="2fcd9c2e-b7f8-4d2a-8c90-80f9a983f291" providerId="ADAL" clId="{0B9DFA35-85AA-43C9-9BAC-6C3CA6BF62FB}" dt="2019-11-06T01:36:47.898" v="251" actId="478"/>
          <ac:spMkLst>
            <pc:docMk/>
            <pc:sldMk cId="3085252289" sldId="396"/>
            <ac:spMk id="2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6T01:36:46.152" v="250" actId="478"/>
          <ac:spMkLst>
            <pc:docMk/>
            <pc:sldMk cId="3085252289" sldId="396"/>
            <ac:spMk id="4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6T01:36:47.898" v="251" actId="478"/>
          <ac:spMkLst>
            <pc:docMk/>
            <pc:sldMk cId="3085252289" sldId="396"/>
            <ac:spMk id="5" creationId="{00000000-0000-0000-0000-000000000000}"/>
          </ac:spMkLst>
        </pc:spChg>
        <pc:spChg chg="add del mod">
          <ac:chgData name="22191082@office.inha.ac.kr" userId="2fcd9c2e-b7f8-4d2a-8c90-80f9a983f291" providerId="ADAL" clId="{0B9DFA35-85AA-43C9-9BAC-6C3CA6BF62FB}" dt="2019-11-06T01:36:49.509" v="252" actId="478"/>
          <ac:spMkLst>
            <pc:docMk/>
            <pc:sldMk cId="3085252289" sldId="396"/>
            <ac:spMk id="6" creationId="{0959E9A0-F16F-4C5F-9A90-3DFC18BCAF1A}"/>
          </ac:spMkLst>
        </pc:spChg>
        <pc:spChg chg="del">
          <ac:chgData name="22191082@office.inha.ac.kr" userId="2fcd9c2e-b7f8-4d2a-8c90-80f9a983f291" providerId="ADAL" clId="{0B9DFA35-85AA-43C9-9BAC-6C3CA6BF62FB}" dt="2019-11-06T01:36:47.898" v="251" actId="478"/>
          <ac:spMkLst>
            <pc:docMk/>
            <pc:sldMk cId="3085252289" sldId="396"/>
            <ac:spMk id="9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6T01:36:47.898" v="251" actId="478"/>
          <ac:spMkLst>
            <pc:docMk/>
            <pc:sldMk cId="3085252289" sldId="396"/>
            <ac:spMk id="15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6T01:36:47.898" v="251" actId="478"/>
          <ac:spMkLst>
            <pc:docMk/>
            <pc:sldMk cId="3085252289" sldId="396"/>
            <ac:spMk id="16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6T01:36:47.898" v="251" actId="478"/>
          <ac:spMkLst>
            <pc:docMk/>
            <pc:sldMk cId="3085252289" sldId="396"/>
            <ac:spMk id="19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6T01:36:47.898" v="251" actId="478"/>
          <ac:spMkLst>
            <pc:docMk/>
            <pc:sldMk cId="3085252289" sldId="396"/>
            <ac:spMk id="21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6T01:36:47.898" v="251" actId="478"/>
          <ac:spMkLst>
            <pc:docMk/>
            <pc:sldMk cId="3085252289" sldId="396"/>
            <ac:spMk id="22" creationId="{00000000-0000-0000-0000-000000000000}"/>
          </ac:spMkLst>
        </pc:spChg>
        <pc:spChg chg="del">
          <ac:chgData name="22191082@office.inha.ac.kr" userId="2fcd9c2e-b7f8-4d2a-8c90-80f9a983f291" providerId="ADAL" clId="{0B9DFA35-85AA-43C9-9BAC-6C3CA6BF62FB}" dt="2019-11-06T01:36:47.898" v="251" actId="478"/>
          <ac:spMkLst>
            <pc:docMk/>
            <pc:sldMk cId="3085252289" sldId="396"/>
            <ac:spMk id="23" creationId="{00000000-0000-0000-0000-000000000000}"/>
          </ac:spMkLst>
        </pc:spChg>
        <pc:picChg chg="add mod">
          <ac:chgData name="22191082@office.inha.ac.kr" userId="2fcd9c2e-b7f8-4d2a-8c90-80f9a983f291" providerId="ADAL" clId="{0B9DFA35-85AA-43C9-9BAC-6C3CA6BF62FB}" dt="2019-11-06T01:36:56.838" v="256" actId="1076"/>
          <ac:picMkLst>
            <pc:docMk/>
            <pc:sldMk cId="3085252289" sldId="396"/>
            <ac:picMk id="7" creationId="{F1A92004-212A-48C0-8CEA-9BA0A19359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ABF13-5265-4169-ACE4-4FF363E170E0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E919A-DFDF-41FB-8F3A-0E861E20C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9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E919A-DFDF-41FB-8F3A-0E861E20CC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97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917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42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722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38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839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702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68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09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255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1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08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286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069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979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485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737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31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18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44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92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0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88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923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A5151DC-75B6-4CD7-8091-C23F9CCF49D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19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1810484-28F8-4E0C-B1CE-5324174A1349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60792" y="110912"/>
            <a:ext cx="747712" cy="365760"/>
          </a:xfrm>
        </p:spPr>
        <p:txBody>
          <a:bodyPr/>
          <a:lstStyle>
            <a:lvl1pPr algn="r">
              <a:defRPr sz="26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B004-2421-412B-8F5F-B5368007884D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0A7F-6CCE-4853-B2AE-5F904C358DB6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543B-0381-458F-9211-4150865416BE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07DA-D34A-4F8C-9D4E-8B435BA49CA8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42EF-586F-4A3A-9748-12E87FA02C3A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11DBC5-CE75-47B3-9B0F-CC93CD9B25DF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67348D3-4B05-4028-8235-15BFC0BFF915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4BB4-EE15-4131-873A-F6774304A73A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40E5-524D-43E7-938C-A7EAD6BD2CBB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0CD5-D848-4E21-A482-1EF5218FC9D4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4341364-073B-464D-8317-39B21FF12C17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00392" y="11091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26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중간평가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박진혁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인식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23087" y="2708920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GaussianBlur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23087" y="3367524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cvtColor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087" y="4077072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Canny()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7184" y="4777301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Dilate()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5381" y="187973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RGB Image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8" idx="2"/>
            <a:endCxn id="3" idx="0"/>
          </p:cNvCxnSpPr>
          <p:nvPr/>
        </p:nvCxnSpPr>
        <p:spPr>
          <a:xfrm>
            <a:off x="6975215" y="2249071"/>
            <a:ext cx="0" cy="459849"/>
          </a:xfrm>
          <a:prstGeom prst="straightConnector1">
            <a:avLst/>
          </a:prstGeom>
          <a:ln w="19050">
            <a:solidFill>
              <a:srgbClr val="DEDED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13" idx="0"/>
          </p:cNvCxnSpPr>
          <p:nvPr/>
        </p:nvCxnSpPr>
        <p:spPr>
          <a:xfrm>
            <a:off x="6975215" y="3027958"/>
            <a:ext cx="0" cy="33956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4" idx="0"/>
          </p:cNvCxnSpPr>
          <p:nvPr/>
        </p:nvCxnSpPr>
        <p:spPr>
          <a:xfrm>
            <a:off x="6975215" y="3686562"/>
            <a:ext cx="0" cy="39051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2"/>
            <a:endCxn id="16" idx="0"/>
          </p:cNvCxnSpPr>
          <p:nvPr/>
        </p:nvCxnSpPr>
        <p:spPr>
          <a:xfrm>
            <a:off x="6975215" y="4396110"/>
            <a:ext cx="0" cy="38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  <a:endCxn id="17" idx="0"/>
          </p:cNvCxnSpPr>
          <p:nvPr/>
        </p:nvCxnSpPr>
        <p:spPr>
          <a:xfrm>
            <a:off x="6975215" y="5096339"/>
            <a:ext cx="0" cy="33596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51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선분 검출 알고리즘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사진의 선분을 검출함</a:t>
            </a:r>
            <a:endParaRPr lang="en-US" altLang="ko-KR" sz="2200" dirty="0"/>
          </a:p>
        </p:txBody>
      </p:sp>
      <p:sp>
        <p:nvSpPr>
          <p:cNvPr id="17" name="직사각형 16"/>
          <p:cNvSpPr/>
          <p:nvPr/>
        </p:nvSpPr>
        <p:spPr>
          <a:xfrm>
            <a:off x="5527184" y="5432302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getContours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</p:cNvCxnSpPr>
          <p:nvPr/>
        </p:nvCxnSpPr>
        <p:spPr>
          <a:xfrm flipH="1">
            <a:off x="6973253" y="5751340"/>
            <a:ext cx="1962" cy="350608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27" y="3273127"/>
            <a:ext cx="2447925" cy="33242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16901" y="6171233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버튼의 위치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인식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23087" y="2708920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GaussianBlur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23087" y="3367524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cvtColor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087" y="4077072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Canny()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7184" y="4777301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Dilate()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5381" y="187973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RGB Image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8" idx="2"/>
            <a:endCxn id="3" idx="0"/>
          </p:cNvCxnSpPr>
          <p:nvPr/>
        </p:nvCxnSpPr>
        <p:spPr>
          <a:xfrm>
            <a:off x="6975215" y="2249071"/>
            <a:ext cx="0" cy="459849"/>
          </a:xfrm>
          <a:prstGeom prst="straightConnector1">
            <a:avLst/>
          </a:prstGeom>
          <a:ln w="19050">
            <a:solidFill>
              <a:srgbClr val="DEDED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13" idx="0"/>
          </p:cNvCxnSpPr>
          <p:nvPr/>
        </p:nvCxnSpPr>
        <p:spPr>
          <a:xfrm>
            <a:off x="6975215" y="3027958"/>
            <a:ext cx="0" cy="33956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4" idx="0"/>
          </p:cNvCxnSpPr>
          <p:nvPr/>
        </p:nvCxnSpPr>
        <p:spPr>
          <a:xfrm>
            <a:off x="6975215" y="3686562"/>
            <a:ext cx="0" cy="39051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2"/>
            <a:endCxn id="16" idx="0"/>
          </p:cNvCxnSpPr>
          <p:nvPr/>
        </p:nvCxnSpPr>
        <p:spPr>
          <a:xfrm>
            <a:off x="6975215" y="4396110"/>
            <a:ext cx="0" cy="381191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  <a:endCxn id="17" idx="0"/>
          </p:cNvCxnSpPr>
          <p:nvPr/>
        </p:nvCxnSpPr>
        <p:spPr>
          <a:xfrm>
            <a:off x="6975215" y="5096339"/>
            <a:ext cx="0" cy="33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흰색 선 확장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선분 정보를 선명하게 보기 위해</a:t>
            </a:r>
            <a:endParaRPr lang="en-US" altLang="ko-KR" sz="2200" dirty="0"/>
          </a:p>
        </p:txBody>
      </p:sp>
      <p:sp>
        <p:nvSpPr>
          <p:cNvPr id="17" name="직사각형 16"/>
          <p:cNvSpPr/>
          <p:nvPr/>
        </p:nvSpPr>
        <p:spPr>
          <a:xfrm>
            <a:off x="5527184" y="5432302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getContours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</p:cNvCxnSpPr>
          <p:nvPr/>
        </p:nvCxnSpPr>
        <p:spPr>
          <a:xfrm flipH="1">
            <a:off x="6973253" y="5751340"/>
            <a:ext cx="1962" cy="350608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323614"/>
            <a:ext cx="2495550" cy="3305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16901" y="6151434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버튼의 위치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인식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23087" y="2708920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GaussianBlur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23087" y="3367524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cvtColor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087" y="4077072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Canny()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7184" y="4777301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Dilate()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5381" y="187973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RGB Image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8" idx="2"/>
            <a:endCxn id="3" idx="0"/>
          </p:cNvCxnSpPr>
          <p:nvPr/>
        </p:nvCxnSpPr>
        <p:spPr>
          <a:xfrm>
            <a:off x="6975215" y="2249071"/>
            <a:ext cx="0" cy="459849"/>
          </a:xfrm>
          <a:prstGeom prst="straightConnector1">
            <a:avLst/>
          </a:prstGeom>
          <a:ln w="19050">
            <a:solidFill>
              <a:srgbClr val="DEDED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13" idx="0"/>
          </p:cNvCxnSpPr>
          <p:nvPr/>
        </p:nvCxnSpPr>
        <p:spPr>
          <a:xfrm>
            <a:off x="6975215" y="3027958"/>
            <a:ext cx="0" cy="33956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4" idx="0"/>
          </p:cNvCxnSpPr>
          <p:nvPr/>
        </p:nvCxnSpPr>
        <p:spPr>
          <a:xfrm>
            <a:off x="6975215" y="3686562"/>
            <a:ext cx="0" cy="39051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2"/>
            <a:endCxn id="16" idx="0"/>
          </p:cNvCxnSpPr>
          <p:nvPr/>
        </p:nvCxnSpPr>
        <p:spPr>
          <a:xfrm>
            <a:off x="6975215" y="4396110"/>
            <a:ext cx="0" cy="381191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  <a:endCxn id="17" idx="0"/>
          </p:cNvCxnSpPr>
          <p:nvPr/>
        </p:nvCxnSpPr>
        <p:spPr>
          <a:xfrm>
            <a:off x="6975215" y="5096339"/>
            <a:ext cx="0" cy="33596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018863" y="6096322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버튼의 위치 정보</a:t>
            </a:r>
            <a:endParaRPr lang="ko-KR" altLang="en-US" dirty="0"/>
          </a:p>
        </p:txBody>
      </p: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외곽선을 따라서 버튼 인식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크기 조건에 맞추어</a:t>
            </a:r>
            <a:r>
              <a:rPr lang="en-US" altLang="ko-KR" sz="2200" dirty="0"/>
              <a:t> </a:t>
            </a:r>
            <a:r>
              <a:rPr lang="ko-KR" altLang="en-US" sz="2200" smtClean="0"/>
              <a:t>필터링</a:t>
            </a:r>
            <a:endParaRPr lang="en-US" altLang="ko-KR" sz="2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527184" y="5432302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getContours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  <a:endCxn id="37" idx="0"/>
          </p:cNvCxnSpPr>
          <p:nvPr/>
        </p:nvCxnSpPr>
        <p:spPr>
          <a:xfrm>
            <a:off x="6975215" y="5751340"/>
            <a:ext cx="0" cy="34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40" y="3172158"/>
            <a:ext cx="2419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인식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2" y="1700808"/>
            <a:ext cx="5544616" cy="24901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46" y="4287327"/>
            <a:ext cx="5544616" cy="2457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7864" y="3717032"/>
            <a:ext cx="3225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</a:rPr>
              <a:t>1</a:t>
            </a:r>
            <a:endParaRPr lang="ko-KR" altLang="en-US" sz="25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8064" y="3713893"/>
            <a:ext cx="364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</a:rPr>
              <a:t>2</a:t>
            </a:r>
            <a:endParaRPr lang="ko-KR" altLang="en-US" sz="25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9316" y="371389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3</a:t>
            </a:r>
            <a:endParaRPr lang="ko-KR" altLang="en-US" sz="25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7025" y="6237312"/>
            <a:ext cx="364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</a:rPr>
              <a:t>4</a:t>
            </a:r>
            <a:endParaRPr lang="ko-KR" altLang="en-US" sz="25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5206" y="6214918"/>
            <a:ext cx="364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</a:rPr>
              <a:t>5</a:t>
            </a:r>
            <a:endParaRPr lang="ko-KR" altLang="en-US" sz="25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43387" y="6237312"/>
            <a:ext cx="364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</a:rPr>
              <a:t>6</a:t>
            </a:r>
            <a:endParaRPr lang="ko-KR" altLang="en-US" sz="2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2</a:t>
            </a:r>
            <a:r>
              <a:rPr lang="en-US" altLang="ko-KR" dirty="0" smtClean="0"/>
              <a:t> : </a:t>
            </a:r>
            <a:r>
              <a:rPr lang="en-US" altLang="ko-KR" dirty="0"/>
              <a:t>Tracking </a:t>
            </a:r>
            <a:r>
              <a:rPr lang="en-US" altLang="ko-KR" dirty="0" smtClean="0"/>
              <a:t>- </a:t>
            </a:r>
            <a:r>
              <a:rPr lang="ko-KR" altLang="en-US" smtClean="0"/>
              <a:t>특징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25831" y="2517179"/>
            <a:ext cx="1944216" cy="3253680"/>
            <a:chOff x="3347864" y="2119536"/>
            <a:chExt cx="1944216" cy="3253680"/>
          </a:xfrm>
        </p:grpSpPr>
        <p:grpSp>
          <p:nvGrpSpPr>
            <p:cNvPr id="7" name="그룹 6"/>
            <p:cNvGrpSpPr/>
            <p:nvPr/>
          </p:nvGrpSpPr>
          <p:grpSpPr>
            <a:xfrm>
              <a:off x="3574905" y="2590387"/>
              <a:ext cx="360040" cy="660318"/>
              <a:chOff x="3392868" y="2480650"/>
              <a:chExt cx="360040" cy="66031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392868" y="2480650"/>
                <a:ext cx="360040" cy="50405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순서도: 수동 연산 10"/>
              <p:cNvSpPr/>
              <p:nvPr/>
            </p:nvSpPr>
            <p:spPr>
              <a:xfrm rot="10800000">
                <a:off x="3419872" y="2996952"/>
                <a:ext cx="306034" cy="144016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860032" y="2119536"/>
              <a:ext cx="432048" cy="325368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47864" y="2319452"/>
              <a:ext cx="1512168" cy="27093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>
            <a:stCxn id="11" idx="1"/>
          </p:cNvCxnSpPr>
          <p:nvPr/>
        </p:nvCxnSpPr>
        <p:spPr>
          <a:xfrm>
            <a:off x="2055307" y="3576340"/>
            <a:ext cx="395935" cy="218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1" idx="3"/>
          </p:cNvCxnSpPr>
          <p:nvPr/>
        </p:nvCxnSpPr>
        <p:spPr>
          <a:xfrm flipH="1">
            <a:off x="1408298" y="3576340"/>
            <a:ext cx="402181" cy="2110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100434" y="5614709"/>
            <a:ext cx="31132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481401">
            <a:off x="5889280" y="2414473"/>
            <a:ext cx="1944216" cy="3253680"/>
            <a:chOff x="3347864" y="2119536"/>
            <a:chExt cx="1944216" cy="3253680"/>
          </a:xfrm>
        </p:grpSpPr>
        <p:grpSp>
          <p:nvGrpSpPr>
            <p:cNvPr id="17" name="그룹 16"/>
            <p:cNvGrpSpPr/>
            <p:nvPr/>
          </p:nvGrpSpPr>
          <p:grpSpPr>
            <a:xfrm>
              <a:off x="3574905" y="2590387"/>
              <a:ext cx="360040" cy="660318"/>
              <a:chOff x="3392868" y="2480650"/>
              <a:chExt cx="360040" cy="66031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392868" y="2480650"/>
                <a:ext cx="360040" cy="50405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수동 연산 20"/>
              <p:cNvSpPr/>
              <p:nvPr/>
            </p:nvSpPr>
            <p:spPr>
              <a:xfrm rot="10800000">
                <a:off x="3419872" y="2996952"/>
                <a:ext cx="306034" cy="144016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4860032" y="2119536"/>
              <a:ext cx="432048" cy="325368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47864" y="2319452"/>
              <a:ext cx="1512168" cy="27093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>
            <a:stCxn id="21" idx="1"/>
          </p:cNvCxnSpPr>
          <p:nvPr/>
        </p:nvCxnSpPr>
        <p:spPr>
          <a:xfrm flipH="1">
            <a:off x="6161724" y="3340639"/>
            <a:ext cx="534621" cy="248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797183" y="3270691"/>
            <a:ext cx="1651749" cy="2487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844850" y="5698850"/>
            <a:ext cx="31132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/오른쪽 화살표 24"/>
          <p:cNvSpPr/>
          <p:nvPr/>
        </p:nvSpPr>
        <p:spPr>
          <a:xfrm>
            <a:off x="5997690" y="5862655"/>
            <a:ext cx="878566" cy="23064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/오른쪽 화살표 25"/>
          <p:cNvSpPr/>
          <p:nvPr/>
        </p:nvSpPr>
        <p:spPr>
          <a:xfrm>
            <a:off x="2339752" y="5814809"/>
            <a:ext cx="878566" cy="23064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179512" y="6172568"/>
            <a:ext cx="8784976" cy="6959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사진 상 특정 </a:t>
            </a:r>
            <a:r>
              <a:rPr lang="ko-KR" altLang="en-US" sz="2000" dirty="0"/>
              <a:t>위치에 </a:t>
            </a:r>
            <a:r>
              <a:rPr lang="ko-KR" altLang="en-US" sz="2000" dirty="0" smtClean="0"/>
              <a:t>버튼을 유지시키면</a:t>
            </a:r>
            <a:r>
              <a:rPr lang="en-US" altLang="ko-KR" sz="2000" dirty="0"/>
              <a:t>, </a:t>
            </a:r>
            <a:r>
              <a:rPr lang="ko-KR" altLang="en-US" sz="2000"/>
              <a:t>로봇팔은 항상 </a:t>
            </a:r>
            <a:r>
              <a:rPr lang="ko-KR" altLang="en-US" sz="2000" smtClean="0"/>
              <a:t>의도된 위치를 </a:t>
            </a:r>
            <a:r>
              <a:rPr lang="ko-KR" altLang="en-US" sz="2000"/>
              <a:t>누를 수 있게 </a:t>
            </a:r>
            <a:r>
              <a:rPr lang="ko-KR" altLang="en-US" sz="2000" smtClean="0"/>
              <a:t>된다 </a:t>
            </a:r>
            <a:r>
              <a:rPr lang="en-US" altLang="ko-KR" sz="2000" dirty="0" smtClean="0"/>
              <a:t>(</a:t>
            </a:r>
            <a:r>
              <a:rPr lang="ko-KR" altLang="en-US" sz="2000" smtClean="0"/>
              <a:t>특정위치와 로봇팔은 일정한 거리가 유지되기 때문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307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2</a:t>
            </a:r>
            <a:r>
              <a:rPr lang="en-US" altLang="ko-KR" dirty="0" smtClean="0"/>
              <a:t> : </a:t>
            </a:r>
            <a:r>
              <a:rPr lang="en-US" altLang="ko-KR" dirty="0"/>
              <a:t>Tracking - </a:t>
            </a:r>
            <a:r>
              <a:rPr lang="ko-KR" altLang="en-US" smtClean="0"/>
              <a:t>특징</a:t>
            </a:r>
            <a:r>
              <a:rPr lang="en-US" altLang="ko-KR" dirty="0" smtClean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768184"/>
            <a:ext cx="8229600" cy="432511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서보모터의</a:t>
            </a:r>
            <a:r>
              <a:rPr lang="ko-KR" altLang="en-US" dirty="0" smtClean="0"/>
              <a:t> 각도를 알고 있으면</a:t>
            </a:r>
            <a:r>
              <a:rPr lang="en-US" altLang="ko-KR" dirty="0" smtClean="0"/>
              <a:t>, </a:t>
            </a:r>
            <a:r>
              <a:rPr lang="ko-KR" altLang="en-US" smtClean="0"/>
              <a:t>로봇팔이 지면으로부터 얼마나 떨어져있는지 계산할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6084168" y="4231476"/>
            <a:ext cx="0" cy="16561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292080" y="3219670"/>
            <a:ext cx="768926" cy="9397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64689" y="487954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11.6cm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42380" y="331402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8.5cm</a:t>
            </a:r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4211960" y="3007340"/>
            <a:ext cx="1031273" cy="216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05425" y="271930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8.5cm</a:t>
            </a:r>
            <a:endParaRPr lang="ko-KR" altLang="en-US"/>
          </a:p>
        </p:txBody>
      </p:sp>
      <p:cxnSp>
        <p:nvCxnSpPr>
          <p:cNvPr id="35" name="직선 연결선 34"/>
          <p:cNvCxnSpPr>
            <a:endCxn id="39" idx="3"/>
          </p:cNvCxnSpPr>
          <p:nvPr/>
        </p:nvCxnSpPr>
        <p:spPr>
          <a:xfrm flipV="1">
            <a:off x="2712634" y="3109199"/>
            <a:ext cx="1288746" cy="1842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76629" y="358340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19cm</a:t>
            </a: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898976" y="4035132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107190" y="3098480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948653" y="2863493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2712634" y="5023903"/>
            <a:ext cx="0" cy="93576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23728" y="5959668"/>
            <a:ext cx="5040560" cy="2056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439463" y="5286077"/>
                <a:ext cx="188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463" y="5286077"/>
                <a:ext cx="18832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032" r="-29032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/>
          <p:cNvCxnSpPr/>
          <p:nvPr/>
        </p:nvCxnSpPr>
        <p:spPr>
          <a:xfrm>
            <a:off x="5265915" y="3273941"/>
            <a:ext cx="0" cy="88552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4590315" y="4159468"/>
            <a:ext cx="1349837" cy="3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679376" y="3902064"/>
                <a:ext cx="192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376" y="3902064"/>
                <a:ext cx="19268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9032" r="-25806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211960" y="3622324"/>
                <a:ext cx="104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8.5∗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622324"/>
                <a:ext cx="10422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263" r="-3509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내용 개체 틀 2"/>
              <p:cNvSpPr txBox="1">
                <a:spLocks/>
              </p:cNvSpPr>
              <p:nvPr/>
            </p:nvSpPr>
            <p:spPr>
              <a:xfrm>
                <a:off x="-131080" y="6261476"/>
                <a:ext cx="9887655" cy="6959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•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1" hangingPunct="1">
                  <a:spcBef>
                    <a:spcPts val="300"/>
                  </a:spcBef>
                  <a:buClr>
                    <a:schemeClr val="accent2"/>
                  </a:buClr>
                  <a:buFont typeface="Georgia"/>
                  <a:buChar char="▫"/>
                  <a:defRPr kumimoji="0" sz="2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1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4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1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20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8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=11.6+8.5∗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+8.5∗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−90+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)+19∗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−90+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−90+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080" y="6261476"/>
                <a:ext cx="9887655" cy="695916"/>
              </a:xfrm>
              <a:prstGeom prst="rect">
                <a:avLst/>
              </a:prstGeom>
              <a:blipFill rotWithShape="0">
                <a:blip r:embed="rId6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Tracking </a:t>
            </a:r>
            <a:r>
              <a:rPr lang="ko-KR" altLang="en-US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844044" y="4011135"/>
            <a:ext cx="0" cy="8024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380312" y="3330780"/>
            <a:ext cx="388275" cy="4745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47900" y="2857352"/>
            <a:ext cx="551942" cy="3599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6" idx="3"/>
          </p:cNvCxnSpPr>
          <p:nvPr/>
        </p:nvCxnSpPr>
        <p:spPr>
          <a:xfrm flipV="1">
            <a:off x="5724128" y="2888858"/>
            <a:ext cx="539622" cy="9628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640862" y="3756211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51956" y="3147208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11023" y="2643152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60276" y="4885619"/>
            <a:ext cx="2880320" cy="182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5616" y="2467510"/>
            <a:ext cx="3312368" cy="3043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19772" y="3761050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555776" y="4821035"/>
            <a:ext cx="504056" cy="4735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1720" y="560386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카메라 사진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40152" y="529474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옆에서 본 </a:t>
            </a:r>
            <a:r>
              <a:rPr lang="en-US" altLang="ko-KR" dirty="0" err="1" smtClean="0"/>
              <a:t>Dofbot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59832" y="491648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 위치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23828" y="38517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버튼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8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Tracking </a:t>
            </a:r>
            <a:r>
              <a:rPr lang="ko-KR" altLang="en-US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844044" y="4011135"/>
            <a:ext cx="0" cy="8024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380312" y="3330780"/>
            <a:ext cx="388275" cy="4745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47900" y="2857352"/>
            <a:ext cx="551942" cy="3599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6" idx="3"/>
          </p:cNvCxnSpPr>
          <p:nvPr/>
        </p:nvCxnSpPr>
        <p:spPr>
          <a:xfrm flipV="1">
            <a:off x="5724128" y="2888858"/>
            <a:ext cx="539622" cy="9628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640862" y="3756211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51956" y="3147208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11023" y="2643152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60276" y="4885619"/>
            <a:ext cx="2880320" cy="182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5616" y="2467510"/>
            <a:ext cx="3312368" cy="3043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19772" y="3761050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555776" y="4821035"/>
            <a:ext cx="504056" cy="4735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1720" y="560386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카메라 사진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40152" y="529474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옆에서 본 </a:t>
            </a:r>
            <a:r>
              <a:rPr lang="en-US" altLang="ko-KR" dirty="0" err="1" smtClean="0"/>
              <a:t>Dofbot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71033" y="3756211"/>
            <a:ext cx="323598" cy="254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Tracking </a:t>
            </a:r>
            <a:r>
              <a:rPr lang="ko-KR" altLang="en-US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18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844044" y="4011135"/>
            <a:ext cx="0" cy="8024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380312" y="3330780"/>
            <a:ext cx="388275" cy="4745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47900" y="2857352"/>
            <a:ext cx="551942" cy="3599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084168" y="2882787"/>
            <a:ext cx="179582" cy="11222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640862" y="3756211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51956" y="3147208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11023" y="2643152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60276" y="4885619"/>
            <a:ext cx="2880320" cy="182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5616" y="2467510"/>
            <a:ext cx="3312368" cy="3043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55776" y="2780928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555776" y="4821035"/>
            <a:ext cx="504056" cy="4735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1720" y="560386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카메라 사진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40152" y="529474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옆에서 본 </a:t>
            </a:r>
            <a:r>
              <a:rPr lang="en-US" altLang="ko-KR" dirty="0" err="1" smtClean="0"/>
              <a:t>Dofbot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Tracking </a:t>
            </a:r>
            <a:r>
              <a:rPr lang="ko-KR" altLang="en-US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844044" y="4011135"/>
            <a:ext cx="0" cy="8024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380312" y="3330780"/>
            <a:ext cx="388275" cy="4745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47900" y="2857352"/>
            <a:ext cx="551942" cy="3599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084168" y="2882787"/>
            <a:ext cx="179582" cy="11222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640862" y="3756211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51956" y="3147208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11023" y="2643152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60276" y="4885619"/>
            <a:ext cx="2880320" cy="182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5616" y="2467510"/>
            <a:ext cx="3312368" cy="3043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55776" y="2780928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555776" y="4821035"/>
            <a:ext cx="504056" cy="4735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1720" y="560386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카메라 사진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40152" y="529474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옆에서 본 </a:t>
            </a:r>
            <a:r>
              <a:rPr lang="en-US" altLang="ko-KR" dirty="0" err="1" smtClean="0"/>
              <a:t>Dofbot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5353195" y="3163175"/>
            <a:ext cx="748764" cy="53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발표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프로젝트의 목표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Dofbot</a:t>
            </a:r>
            <a:r>
              <a:rPr lang="ko-KR" altLang="en-US" smtClean="0"/>
              <a:t>에 대한 이해</a:t>
            </a:r>
            <a:endParaRPr lang="en-US" altLang="ko-KR" dirty="0"/>
          </a:p>
          <a:p>
            <a:pPr lvl="1"/>
            <a:r>
              <a:rPr lang="en-US" altLang="ko-KR" dirty="0" smtClean="0"/>
              <a:t>API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컬러 인식</a:t>
            </a:r>
            <a:endParaRPr lang="en-US" altLang="ko-KR" dirty="0" smtClean="0"/>
          </a:p>
          <a:p>
            <a:r>
              <a:rPr lang="en-US" altLang="ko-KR" dirty="0" smtClean="0"/>
              <a:t>Tracking </a:t>
            </a:r>
            <a:r>
              <a:rPr lang="ko-KR" altLang="en-US" smtClean="0"/>
              <a:t>구현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Tracking </a:t>
            </a:r>
            <a:r>
              <a:rPr lang="ko-KR" altLang="en-US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20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844044" y="4011135"/>
            <a:ext cx="0" cy="8024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380312" y="3330780"/>
            <a:ext cx="388275" cy="4745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47900" y="2857352"/>
            <a:ext cx="551942" cy="3599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220072" y="2882788"/>
            <a:ext cx="1043678" cy="4479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640862" y="3756211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51956" y="3147208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11023" y="2643152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60276" y="4885619"/>
            <a:ext cx="2880320" cy="182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5616" y="2467510"/>
            <a:ext cx="3312368" cy="3043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91780" y="4845097"/>
            <a:ext cx="432048" cy="4253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555776" y="4821035"/>
            <a:ext cx="504056" cy="4735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1720" y="560386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카메라 사진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40152" y="529474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옆에서 본 </a:t>
            </a:r>
            <a:r>
              <a:rPr lang="en-US" altLang="ko-KR" dirty="0" err="1" smtClean="0"/>
              <a:t>Dofbot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5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Tracking </a:t>
            </a:r>
            <a:r>
              <a:rPr lang="ko-KR" altLang="en-US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21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844044" y="4011135"/>
            <a:ext cx="0" cy="8024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380312" y="3330780"/>
            <a:ext cx="388275" cy="4745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47900" y="2857352"/>
            <a:ext cx="551942" cy="3599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220072" y="2882788"/>
            <a:ext cx="1043678" cy="4479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640862" y="3756211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51956" y="3147208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11023" y="2643152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60276" y="4885619"/>
            <a:ext cx="2880320" cy="182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5616" y="2467510"/>
            <a:ext cx="3312368" cy="3043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91780" y="4845097"/>
            <a:ext cx="432048" cy="4253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555776" y="4821035"/>
            <a:ext cx="504056" cy="4735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1720" y="560386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카메라 사진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40152" y="529474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옆에서 본 </a:t>
            </a:r>
            <a:r>
              <a:rPr lang="en-US" altLang="ko-KR" dirty="0" err="1" smtClean="0"/>
              <a:t>Dofbot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380312" y="3564938"/>
            <a:ext cx="158112" cy="191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Tracking </a:t>
            </a:r>
            <a:r>
              <a:rPr lang="ko-KR" altLang="en-US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22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844044" y="4011135"/>
            <a:ext cx="0" cy="8024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36296" y="3573016"/>
            <a:ext cx="532291" cy="232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363251" y="3330780"/>
            <a:ext cx="541267" cy="1169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269810" y="3379805"/>
            <a:ext cx="774262" cy="5459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640862" y="3756211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885899" y="3379805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03211" y="3186848"/>
            <a:ext cx="360040" cy="287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60276" y="4885619"/>
            <a:ext cx="2880320" cy="182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5616" y="2467510"/>
            <a:ext cx="3312368" cy="3043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91780" y="3805338"/>
            <a:ext cx="432048" cy="4253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555776" y="4821035"/>
            <a:ext cx="504056" cy="4735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1720" y="560386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카메라 사진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40152" y="529474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옆에서 본 </a:t>
            </a:r>
            <a:r>
              <a:rPr lang="en-US" altLang="ko-KR" dirty="0" err="1" smtClean="0"/>
              <a:t>Dofbot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3555" y="6309320"/>
            <a:ext cx="733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위와 같은 과정을 </a:t>
            </a:r>
            <a:r>
              <a:rPr lang="en-US" altLang="ko-KR" dirty="0" err="1" smtClean="0"/>
              <a:t>Dofbot</a:t>
            </a:r>
            <a:r>
              <a:rPr lang="ko-KR" altLang="en-US" smtClean="0"/>
              <a:t>이 </a:t>
            </a:r>
            <a:r>
              <a:rPr lang="ko-KR" altLang="en-US" dirty="0" smtClean="0"/>
              <a:t>제품으로부터 </a:t>
            </a:r>
            <a:r>
              <a:rPr lang="en-US" altLang="ko-KR" dirty="0" smtClean="0"/>
              <a:t>0cm </a:t>
            </a:r>
            <a:r>
              <a:rPr lang="ko-KR" altLang="en-US" smtClean="0"/>
              <a:t>위에 위치하면 종료한다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4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전체 버튼에 대한 </a:t>
            </a:r>
            <a:r>
              <a:rPr lang="en-US" altLang="ko-KR" dirty="0" smtClean="0"/>
              <a:t>Tracking </a:t>
            </a:r>
            <a:r>
              <a:rPr lang="ko-KR" altLang="en-US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소개한 </a:t>
            </a:r>
            <a:r>
              <a:rPr lang="en-US" altLang="ko-KR" dirty="0" smtClean="0"/>
              <a:t>Tracking </a:t>
            </a:r>
            <a:r>
              <a:rPr lang="ko-KR" altLang="en-US" smtClean="0"/>
              <a:t>방법을 모든 버튼에 대해 수행한 후</a:t>
            </a:r>
            <a:r>
              <a:rPr lang="en-US" altLang="ko-KR" dirty="0" smtClean="0"/>
              <a:t>, </a:t>
            </a:r>
            <a:r>
              <a:rPr lang="ko-KR" altLang="en-US" smtClean="0"/>
              <a:t>각 버튼의 위치로 갈 수 있는 각도를 저장한다</a:t>
            </a:r>
            <a:r>
              <a:rPr lang="en-US" altLang="ko-KR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명령 받은 버튼에 대해 즉시 이동하여 버튼을 누른다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06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7520" y="3082280"/>
            <a:ext cx="2818656" cy="10668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도달 불가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25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914146" y="2584338"/>
            <a:ext cx="208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2130170" y="2728354"/>
            <a:ext cx="1913402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634226" y="2880754"/>
            <a:ext cx="1520552" cy="10801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3394502" y="3016386"/>
            <a:ext cx="895908" cy="1461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150586" y="3084202"/>
            <a:ext cx="283840" cy="1660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48581" y="3100008"/>
            <a:ext cx="223083" cy="16445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00908" y="3044695"/>
            <a:ext cx="809201" cy="15841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938482" y="2966083"/>
            <a:ext cx="1457273" cy="12157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76056" y="2763380"/>
            <a:ext cx="1878650" cy="7679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076056" y="2564904"/>
            <a:ext cx="2022666" cy="1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도달 불가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26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57200" y="2584338"/>
            <a:ext cx="35451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55576" y="2728354"/>
            <a:ext cx="3287996" cy="989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530957" y="2880754"/>
            <a:ext cx="2623821" cy="1863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2399574" y="3016386"/>
            <a:ext cx="1890836" cy="26448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3707904" y="3084202"/>
            <a:ext cx="726522" cy="2865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48581" y="3100008"/>
            <a:ext cx="316269" cy="2849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00908" y="3044695"/>
            <a:ext cx="1430497" cy="26700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938482" y="2966083"/>
            <a:ext cx="2585846" cy="1903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76056" y="2763380"/>
            <a:ext cx="3240360" cy="1010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076056" y="2564904"/>
            <a:ext cx="3405336" cy="1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도달 불가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27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57200" y="2584338"/>
            <a:ext cx="35451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55576" y="2728354"/>
            <a:ext cx="3287996" cy="989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530957" y="2880754"/>
            <a:ext cx="2623821" cy="1863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2399574" y="3016386"/>
            <a:ext cx="1890836" cy="26448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3707904" y="3084202"/>
            <a:ext cx="726522" cy="2865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48581" y="3100008"/>
            <a:ext cx="316269" cy="2849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00908" y="3044695"/>
            <a:ext cx="1430497" cy="26700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938482" y="2966083"/>
            <a:ext cx="2585846" cy="1903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76056" y="2763380"/>
            <a:ext cx="3240360" cy="1010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076056" y="2564904"/>
            <a:ext cx="3405336" cy="1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124744"/>
            <a:ext cx="3744416" cy="51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프로젝트의 목표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71800" y="1825497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smtClean="0">
                <a:solidFill>
                  <a:schemeClr val="tx1"/>
                </a:solidFill>
              </a:rPr>
              <a:t>라즈</a:t>
            </a:r>
            <a:r>
              <a:rPr lang="ko-KR" altLang="en-US">
                <a:solidFill>
                  <a:schemeClr val="tx1"/>
                </a:solidFill>
              </a:rPr>
              <a:t>베리</a:t>
            </a:r>
            <a:r>
              <a:rPr lang="ko-KR" altLang="en-US" smtClean="0">
                <a:solidFill>
                  <a:schemeClr val="tx1"/>
                </a:solidFill>
              </a:rPr>
              <a:t>파이 </a:t>
            </a:r>
            <a:r>
              <a:rPr lang="ko-KR" altLang="en-US" dirty="0" err="1" smtClean="0">
                <a:solidFill>
                  <a:schemeClr val="tx1"/>
                </a:solidFill>
              </a:rPr>
              <a:t>셋업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Dofbot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조립 및 셋업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1800" y="2846929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smtClean="0">
                <a:solidFill>
                  <a:schemeClr val="tx1"/>
                </a:solidFill>
              </a:rPr>
              <a:t>모터 제어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ko-KR" altLang="en-US" smtClean="0">
                <a:solidFill>
                  <a:schemeClr val="tx1"/>
                </a:solidFill>
              </a:rPr>
              <a:t>카메라 구동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1800" y="3861048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smtClean="0">
                <a:solidFill>
                  <a:schemeClr val="tx1"/>
                </a:solidFill>
              </a:rPr>
              <a:t>컬러 인식 및 </a:t>
            </a:r>
            <a:r>
              <a:rPr lang="en-US" altLang="ko-KR" dirty="0" smtClean="0">
                <a:solidFill>
                  <a:schemeClr val="tx1"/>
                </a:solidFill>
              </a:rPr>
              <a:t>Tracking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4941168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Tracking</a:t>
            </a:r>
            <a:r>
              <a:rPr lang="ko-KR" altLang="en-US" smtClean="0">
                <a:solidFill>
                  <a:schemeClr val="tx1"/>
                </a:solidFill>
              </a:rPr>
              <a:t>을 통한 버튼 클릭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-UART </a:t>
            </a:r>
            <a:r>
              <a:rPr lang="ko-KR" altLang="en-US" smtClean="0">
                <a:solidFill>
                  <a:schemeClr val="tx1"/>
                </a:solidFill>
              </a:rPr>
              <a:t>인터페이스 설계 및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6021288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smtClean="0">
                <a:solidFill>
                  <a:schemeClr val="tx1"/>
                </a:solidFill>
              </a:rPr>
              <a:t>명령어 조합으로 테스트 자동화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6" idx="2"/>
            <a:endCxn id="13" idx="0"/>
          </p:cNvCxnSpPr>
          <p:nvPr/>
        </p:nvCxnSpPr>
        <p:spPr>
          <a:xfrm>
            <a:off x="4680012" y="2545577"/>
            <a:ext cx="0" cy="30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4" idx="0"/>
          </p:cNvCxnSpPr>
          <p:nvPr/>
        </p:nvCxnSpPr>
        <p:spPr>
          <a:xfrm>
            <a:off x="4680012" y="3567009"/>
            <a:ext cx="0" cy="29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5" idx="0"/>
          </p:cNvCxnSpPr>
          <p:nvPr/>
        </p:nvCxnSpPr>
        <p:spPr>
          <a:xfrm>
            <a:off x="4680012" y="45811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16" idx="0"/>
          </p:cNvCxnSpPr>
          <p:nvPr/>
        </p:nvCxnSpPr>
        <p:spPr>
          <a:xfrm>
            <a:off x="4680012" y="56612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914515" y="1484784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940152" y="251663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940152" y="3527974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904838" y="457183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04838" y="565195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프로젝트의 목표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6575" y="1825497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smtClean="0">
                <a:solidFill>
                  <a:schemeClr val="tx1"/>
                </a:solidFill>
              </a:rPr>
              <a:t>라즈베리파이 </a:t>
            </a:r>
            <a:r>
              <a:rPr lang="ko-KR" altLang="en-US" dirty="0" err="1" smtClean="0">
                <a:solidFill>
                  <a:schemeClr val="tx1"/>
                </a:solidFill>
              </a:rPr>
              <a:t>셋업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Dofbot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조립 및 셋업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46575" y="2846929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smtClean="0">
                <a:solidFill>
                  <a:schemeClr val="tx1"/>
                </a:solidFill>
              </a:rPr>
              <a:t>모터 제어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ko-KR" altLang="en-US" smtClean="0">
                <a:solidFill>
                  <a:schemeClr val="tx1"/>
                </a:solidFill>
              </a:rPr>
              <a:t>카메라 구동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46575" y="3861048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smtClean="0">
                <a:solidFill>
                  <a:schemeClr val="tx1"/>
                </a:solidFill>
              </a:rPr>
              <a:t>컬러 인식 및 </a:t>
            </a:r>
            <a:r>
              <a:rPr lang="en-US" altLang="ko-KR" dirty="0" smtClean="0">
                <a:solidFill>
                  <a:schemeClr val="tx1"/>
                </a:solidFill>
              </a:rPr>
              <a:t>Tracking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6575" y="4941168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Tracking</a:t>
            </a:r>
            <a:r>
              <a:rPr lang="ko-KR" altLang="en-US" smtClean="0">
                <a:solidFill>
                  <a:schemeClr val="tx1"/>
                </a:solidFill>
              </a:rPr>
              <a:t>을 통한 버튼 클릭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-UART </a:t>
            </a:r>
            <a:r>
              <a:rPr lang="ko-KR" altLang="en-US" smtClean="0">
                <a:solidFill>
                  <a:schemeClr val="tx1"/>
                </a:solidFill>
              </a:rPr>
              <a:t>인터페이스 설계 및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6575" y="6021288"/>
            <a:ext cx="38164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smtClean="0">
                <a:solidFill>
                  <a:schemeClr val="tx1"/>
                </a:solidFill>
              </a:rPr>
              <a:t>명령어 조합으로 테스트 자동화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6" idx="2"/>
            <a:endCxn id="13" idx="0"/>
          </p:cNvCxnSpPr>
          <p:nvPr/>
        </p:nvCxnSpPr>
        <p:spPr>
          <a:xfrm>
            <a:off x="4654787" y="2545577"/>
            <a:ext cx="0" cy="30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4" idx="0"/>
          </p:cNvCxnSpPr>
          <p:nvPr/>
        </p:nvCxnSpPr>
        <p:spPr>
          <a:xfrm>
            <a:off x="4654787" y="3567009"/>
            <a:ext cx="0" cy="29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5" idx="0"/>
          </p:cNvCxnSpPr>
          <p:nvPr/>
        </p:nvCxnSpPr>
        <p:spPr>
          <a:xfrm>
            <a:off x="4654787" y="45811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16" idx="0"/>
          </p:cNvCxnSpPr>
          <p:nvPr/>
        </p:nvCxnSpPr>
        <p:spPr>
          <a:xfrm>
            <a:off x="4654787" y="56612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46575" y="1844824"/>
            <a:ext cx="3841649" cy="720080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46575" y="2839343"/>
            <a:ext cx="3841649" cy="720080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34707" y="3789040"/>
            <a:ext cx="3841649" cy="720080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721350" y="5008604"/>
            <a:ext cx="3841649" cy="315161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026495" y="4240415"/>
            <a:ext cx="194421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77834" y="4055749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버튼 인식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14515" y="1484784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940152" y="251663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940152" y="3527974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904838" y="457183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904838" y="565195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ko-KR" dirty="0" err="1" smtClean="0"/>
              <a:t>DofBot</a:t>
            </a:r>
            <a:r>
              <a:rPr lang="ko-KR" altLang="en-US" smtClean="0"/>
              <a:t>의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Control single servo</a:t>
            </a:r>
          </a:p>
          <a:p>
            <a:pPr lvl="1"/>
            <a:r>
              <a:rPr lang="en-US" altLang="ko-KR" dirty="0" err="1" smtClean="0"/>
              <a:t>Arm_serial_servo_write</a:t>
            </a:r>
            <a:r>
              <a:rPr lang="en-US" altLang="ko-KR" dirty="0" smtClean="0"/>
              <a:t>(id, angle, time)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Read servo angle</a:t>
            </a:r>
          </a:p>
          <a:p>
            <a:pPr lvl="1"/>
            <a:r>
              <a:rPr lang="en-US" altLang="ko-KR" dirty="0" err="1" smtClean="0"/>
              <a:t>Arm_serial_servo_read</a:t>
            </a:r>
            <a:r>
              <a:rPr lang="en-US" altLang="ko-KR" dirty="0" smtClean="0"/>
              <a:t>(id)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Read camera frame</a:t>
            </a:r>
          </a:p>
          <a:p>
            <a:pPr lvl="1"/>
            <a:r>
              <a:rPr lang="en-US" altLang="ko-KR" dirty="0" smtClean="0"/>
              <a:t>Image = cv2.VideoCapture(0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</a:t>
            </a:r>
            <a:r>
              <a:rPr lang="en-US" altLang="ko-KR" dirty="0"/>
              <a:t>, frame = </a:t>
            </a:r>
            <a:r>
              <a:rPr lang="en-US" altLang="ko-KR" dirty="0" err="1"/>
              <a:t>image.read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15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1 : </a:t>
            </a:r>
            <a:r>
              <a:rPr lang="ko-KR" altLang="en-US" smtClean="0"/>
              <a:t>버튼 인식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: </a:t>
            </a:r>
            <a:r>
              <a:rPr lang="ko-KR" altLang="en-US" smtClean="0"/>
              <a:t>실시간 컴퓨터 비전을 목적으로 한 프로그래밍 라이브러리</a:t>
            </a:r>
            <a:endParaRPr lang="en-US" altLang="ko-KR" dirty="0"/>
          </a:p>
        </p:txBody>
      </p:sp>
      <p:pic>
        <p:nvPicPr>
          <p:cNvPr id="8194" name="Picture 2" descr="Python OpenCV 강좌 : 제 1강 - OpenCV 설치 | 0769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861" y="3645024"/>
            <a:ext cx="2458277" cy="24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인식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23087" y="2708920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GaussianBlur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23087" y="3367524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cvtColor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087" y="4077072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Canny()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7184" y="4777301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Dilate()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5381" y="187973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RGB Image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8" idx="2"/>
            <a:endCxn id="3" idx="0"/>
          </p:cNvCxnSpPr>
          <p:nvPr/>
        </p:nvCxnSpPr>
        <p:spPr>
          <a:xfrm>
            <a:off x="6975215" y="2249071"/>
            <a:ext cx="0" cy="459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13" idx="0"/>
          </p:cNvCxnSpPr>
          <p:nvPr/>
        </p:nvCxnSpPr>
        <p:spPr>
          <a:xfrm>
            <a:off x="6975215" y="3027958"/>
            <a:ext cx="0" cy="33956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4" idx="0"/>
          </p:cNvCxnSpPr>
          <p:nvPr/>
        </p:nvCxnSpPr>
        <p:spPr>
          <a:xfrm>
            <a:off x="6975215" y="3686562"/>
            <a:ext cx="0" cy="39051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2"/>
            <a:endCxn id="16" idx="0"/>
          </p:cNvCxnSpPr>
          <p:nvPr/>
        </p:nvCxnSpPr>
        <p:spPr>
          <a:xfrm>
            <a:off x="6975215" y="4396110"/>
            <a:ext cx="0" cy="381191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  <a:endCxn id="17" idx="0"/>
          </p:cNvCxnSpPr>
          <p:nvPr/>
        </p:nvCxnSpPr>
        <p:spPr>
          <a:xfrm>
            <a:off x="6975215" y="5096339"/>
            <a:ext cx="0" cy="33596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사람이 보는 </a:t>
            </a:r>
            <a:r>
              <a:rPr lang="en-US" altLang="ko-KR" dirty="0" smtClean="0"/>
              <a:t>RGB </a:t>
            </a:r>
            <a:r>
              <a:rPr lang="ko-KR" altLang="en-US" smtClean="0"/>
              <a:t>값의 이미지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5527184" y="5432302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getContours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</p:cNvCxnSpPr>
          <p:nvPr/>
        </p:nvCxnSpPr>
        <p:spPr>
          <a:xfrm flipH="1">
            <a:off x="6973253" y="5751340"/>
            <a:ext cx="1962" cy="350608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24" y="3233579"/>
            <a:ext cx="2447925" cy="32766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016901" y="6093296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버튼의 위치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인식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23087" y="2708920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GaussianBlur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23087" y="3367524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cvtColor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087" y="4077072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Canny()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7184" y="4777301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Dilate()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5381" y="187973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RGB Image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8" idx="2"/>
            <a:endCxn id="3" idx="0"/>
          </p:cNvCxnSpPr>
          <p:nvPr/>
        </p:nvCxnSpPr>
        <p:spPr>
          <a:xfrm>
            <a:off x="6975215" y="2249071"/>
            <a:ext cx="0" cy="459849"/>
          </a:xfrm>
          <a:prstGeom prst="straightConnector1">
            <a:avLst/>
          </a:prstGeom>
          <a:ln w="19050">
            <a:solidFill>
              <a:srgbClr val="DEDED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13" idx="0"/>
          </p:cNvCxnSpPr>
          <p:nvPr/>
        </p:nvCxnSpPr>
        <p:spPr>
          <a:xfrm>
            <a:off x="6975215" y="3027958"/>
            <a:ext cx="0" cy="3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4" idx="0"/>
          </p:cNvCxnSpPr>
          <p:nvPr/>
        </p:nvCxnSpPr>
        <p:spPr>
          <a:xfrm>
            <a:off x="6975215" y="3686562"/>
            <a:ext cx="0" cy="39051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2"/>
            <a:endCxn id="16" idx="0"/>
          </p:cNvCxnSpPr>
          <p:nvPr/>
        </p:nvCxnSpPr>
        <p:spPr>
          <a:xfrm>
            <a:off x="6975215" y="4396110"/>
            <a:ext cx="0" cy="381191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  <a:endCxn id="17" idx="0"/>
          </p:cNvCxnSpPr>
          <p:nvPr/>
        </p:nvCxnSpPr>
        <p:spPr>
          <a:xfrm>
            <a:off x="6975215" y="5096339"/>
            <a:ext cx="0" cy="33596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사진의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1"/>
            <a:r>
              <a:rPr lang="ko-KR" altLang="en-US" sz="2200" dirty="0" err="1" smtClean="0"/>
              <a:t>사운드바의</a:t>
            </a:r>
            <a:r>
              <a:rPr lang="ko-KR" altLang="en-US" sz="2200" dirty="0" smtClean="0"/>
              <a:t> 질감을 평평하게 함</a:t>
            </a:r>
            <a:endParaRPr lang="en-US" altLang="ko-KR" sz="2200" dirty="0"/>
          </a:p>
        </p:txBody>
      </p:sp>
      <p:sp>
        <p:nvSpPr>
          <p:cNvPr id="17" name="직사각형 16"/>
          <p:cNvSpPr/>
          <p:nvPr/>
        </p:nvSpPr>
        <p:spPr>
          <a:xfrm>
            <a:off x="5527184" y="5432302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getContours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</p:cNvCxnSpPr>
          <p:nvPr/>
        </p:nvCxnSpPr>
        <p:spPr>
          <a:xfrm flipH="1">
            <a:off x="6973253" y="5751340"/>
            <a:ext cx="1962" cy="350608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253311"/>
            <a:ext cx="2438400" cy="3267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16901" y="6151054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버튼의 위치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2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인식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23087" y="2708920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GaussianBlur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23087" y="3367524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cvtColor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087" y="4077072"/>
            <a:ext cx="2304256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Canny()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7184" y="4777301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Dilate()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5381" y="187973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RGB Image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8" idx="2"/>
            <a:endCxn id="3" idx="0"/>
          </p:cNvCxnSpPr>
          <p:nvPr/>
        </p:nvCxnSpPr>
        <p:spPr>
          <a:xfrm>
            <a:off x="6975215" y="2249071"/>
            <a:ext cx="0" cy="459849"/>
          </a:xfrm>
          <a:prstGeom prst="straightConnector1">
            <a:avLst/>
          </a:prstGeom>
          <a:ln w="19050">
            <a:solidFill>
              <a:srgbClr val="DEDED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13" idx="0"/>
          </p:cNvCxnSpPr>
          <p:nvPr/>
        </p:nvCxnSpPr>
        <p:spPr>
          <a:xfrm>
            <a:off x="6975215" y="3027958"/>
            <a:ext cx="0" cy="33956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4" idx="0"/>
          </p:cNvCxnSpPr>
          <p:nvPr/>
        </p:nvCxnSpPr>
        <p:spPr>
          <a:xfrm>
            <a:off x="6975215" y="3686562"/>
            <a:ext cx="0" cy="3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2"/>
            <a:endCxn id="16" idx="0"/>
          </p:cNvCxnSpPr>
          <p:nvPr/>
        </p:nvCxnSpPr>
        <p:spPr>
          <a:xfrm>
            <a:off x="6975215" y="4396110"/>
            <a:ext cx="0" cy="381191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  <a:endCxn id="17" idx="0"/>
          </p:cNvCxnSpPr>
          <p:nvPr/>
        </p:nvCxnSpPr>
        <p:spPr>
          <a:xfrm>
            <a:off x="6975215" y="5096339"/>
            <a:ext cx="0" cy="33596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흑백으로 전환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선분 검출에는 색 정보 필요하지 않음</a:t>
            </a:r>
            <a:endParaRPr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5527184" y="5432302"/>
            <a:ext cx="2896062" cy="319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getContours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</p:cNvCxnSpPr>
          <p:nvPr/>
        </p:nvCxnSpPr>
        <p:spPr>
          <a:xfrm flipH="1">
            <a:off x="6973253" y="5751340"/>
            <a:ext cx="1962" cy="350608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95786"/>
            <a:ext cx="2419350" cy="3257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16901" y="6177802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버튼의 위치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8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6071</TotalTime>
  <Words>534</Words>
  <Application>Microsoft Office PowerPoint</Application>
  <PresentationFormat>화면 슬라이드 쇼(4:3)</PresentationFormat>
  <Paragraphs>212</Paragraphs>
  <Slides>28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Cambria Math</vt:lpstr>
      <vt:lpstr>Georgia</vt:lpstr>
      <vt:lpstr>Trebuchet MS</vt:lpstr>
      <vt:lpstr>Wingdings 2</vt:lpstr>
      <vt:lpstr>도시</vt:lpstr>
      <vt:lpstr>중간평가</vt:lpstr>
      <vt:lpstr>발표 순서</vt:lpstr>
      <vt:lpstr>프로젝트의 목표</vt:lpstr>
      <vt:lpstr>프로젝트의 목표</vt:lpstr>
      <vt:lpstr>DofBot의 API</vt:lpstr>
      <vt:lpstr>목표 1 : 버튼 인식</vt:lpstr>
      <vt:lpstr>인식 과정</vt:lpstr>
      <vt:lpstr>인식 과정</vt:lpstr>
      <vt:lpstr>인식 과정</vt:lpstr>
      <vt:lpstr>인식 과정</vt:lpstr>
      <vt:lpstr>인식 과정</vt:lpstr>
      <vt:lpstr>인식 과정</vt:lpstr>
      <vt:lpstr>인식 과정</vt:lpstr>
      <vt:lpstr>목표 2 : Tracking - 특징 1</vt:lpstr>
      <vt:lpstr>목표 2 : Tracking - 특징 2</vt:lpstr>
      <vt:lpstr>Tracking 방법</vt:lpstr>
      <vt:lpstr>Tracking 방법</vt:lpstr>
      <vt:lpstr>Tracking 방법</vt:lpstr>
      <vt:lpstr>Tracking 방법</vt:lpstr>
      <vt:lpstr>Tracking 방법</vt:lpstr>
      <vt:lpstr>Tracking 방법</vt:lpstr>
      <vt:lpstr>Tracking 방법</vt:lpstr>
      <vt:lpstr>전체 버튼에 대한 Tracking 방법</vt:lpstr>
      <vt:lpstr>감사합니다</vt:lpstr>
      <vt:lpstr>도달 불가</vt:lpstr>
      <vt:lpstr>도달 불가</vt:lpstr>
      <vt:lpstr>도달 불가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박진혁/인턴사원/AV개발실(jinhyeok10.park@lge.com)</cp:lastModifiedBy>
  <cp:revision>526</cp:revision>
  <dcterms:created xsi:type="dcterms:W3CDTF">2013-08-29T15:29:36Z</dcterms:created>
  <dcterms:modified xsi:type="dcterms:W3CDTF">2021-11-17T07:27:33Z</dcterms:modified>
</cp:coreProperties>
</file>