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5" r:id="rId4"/>
    <p:sldId id="269" r:id="rId5"/>
    <p:sldId id="261" r:id="rId6"/>
    <p:sldId id="268" r:id="rId7"/>
    <p:sldId id="266" r:id="rId8"/>
    <p:sldId id="267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 showGuides="1"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17.12.2017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17.12.2017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Dlaczego potrzebujemy VPN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altLang="pl-PL" dirty="0"/>
              <a:t>Jak używać VPN w domu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FA13056-4D4D-4BC7-AB02-9DFEE0B5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</a:t>
            </a:r>
          </a:p>
        </p:txBody>
      </p:sp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Statystyki użytkowania w 2017 r.</a:t>
            </a: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VPN i VNC - brzmi podobnie, ale…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8AACA663-8720-4D1E-A065-C7980076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4784"/>
            <a:ext cx="4464497" cy="299695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… trzeba wyjaśnić, że to nie to samo.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4784"/>
            <a:ext cx="3346569" cy="2996952"/>
          </a:xfrm>
          <a:prstGeom prst="rect">
            <a:avLst/>
          </a:prstGeom>
        </p:spPr>
      </p:pic>
      <p:sp>
        <p:nvSpPr>
          <p:cNvPr id="16" name="Symbol zastępczy zawartości 12">
            <a:extLst>
              <a:ext uri="{FF2B5EF4-FFF2-40B4-BE49-F238E27FC236}">
                <a16:creationId xmlns:a16="http://schemas.microsoft.com/office/drawing/2014/main" id="{61816CA0-BFEC-4076-AE06-E97F5C9CAE02}"/>
              </a:ext>
            </a:extLst>
          </p:cNvPr>
          <p:cNvSpPr txBox="1">
            <a:spLocks/>
          </p:cNvSpPr>
          <p:nvPr/>
        </p:nvSpPr>
        <p:spPr bwMode="auto">
          <a:xfrm>
            <a:off x="755575" y="4481736"/>
            <a:ext cx="7811066" cy="2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kern="0" dirty="0"/>
              <a:t>Bo to nie jest to samo.</a:t>
            </a:r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[1] VPN Mentor [online] [dostęp: 16.12.2017],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[2]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348</TotalTime>
  <Words>127</Words>
  <Application>Microsoft Office PowerPoint</Application>
  <PresentationFormat>Pokaz na ekranie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27</cp:revision>
  <cp:lastPrinted>2017-02-27T13:04:48Z</cp:lastPrinted>
  <dcterms:created xsi:type="dcterms:W3CDTF">2017-12-16T11:34:04Z</dcterms:created>
  <dcterms:modified xsi:type="dcterms:W3CDTF">2017-12-17T21:38:38Z</dcterms:modified>
</cp:coreProperties>
</file>