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5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1" r:id="rId14"/>
    <p:sldId id="268" r:id="rId15"/>
    <p:sldId id="278" r:id="rId16"/>
    <p:sldId id="266" r:id="rId17"/>
    <p:sldId id="267" r:id="rId1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00CC"/>
    <a:srgbClr val="333399"/>
    <a:srgbClr val="009999"/>
    <a:srgbClr val="003366"/>
    <a:srgbClr val="3366CC"/>
    <a:srgbClr val="F6F6F6"/>
    <a:srgbClr val="F5F5F5"/>
    <a:srgbClr val="00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75" autoAdjust="0"/>
  </p:normalViewPr>
  <p:slideViewPr>
    <p:cSldViewPr snapToObjects="1" showGuides="1">
      <p:cViewPr>
        <p:scale>
          <a:sx n="70" d="100"/>
          <a:sy n="70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18.12.2017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18.12.2017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711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760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5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" TargetMode="External"/><Relationship Id="rId2" Type="http://schemas.openxmlformats.org/officeDocument/2006/relationships/hyperlink" Target="https://pl.vpnmentor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kurak.p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ED18FEF-6B68-4F09-A8CC-01B035EE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3204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Technologia open </a:t>
            </a:r>
            <a:r>
              <a:rPr lang="pl-PL" dirty="0" err="1"/>
              <a:t>source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Wysoce konfigurowalny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Trudny w konfiguracji dla początkujących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Wymaga popraw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0C7C3-7C63-4D69-A2A7-C2374986D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273D7F-EC96-41A7-8AFD-9E91343F2C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OpenVPN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791941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4608359-2521-4B88-A6A7-6C408900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1206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Omija większość zapór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Wsparcie Microsoftu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Własność Microsoftu – brak możliwości weryfikacji </a:t>
            </a:r>
            <a:r>
              <a:rPr lang="pl-PL" dirty="0" err="1"/>
              <a:t>backdoorów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Działa tylko na platformie Windows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5A635-5609-411D-B195-C5BDDF46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5667C-866A-4D7C-9022-8AF538F607D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Soccet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6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C999AA6-C271-4520-B8F6-83C526AB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71" y="5013177"/>
            <a:ext cx="6425329" cy="172819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11920F-7F39-4B7D-9E25-AF603F22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24165"/>
              </p:ext>
            </p:extLst>
          </p:nvPr>
        </p:nvGraphicFramePr>
        <p:xfrm>
          <a:off x="1835696" y="5085184"/>
          <a:ext cx="6120680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68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590578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59690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59690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724854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IPv4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IPv6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SSTP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E8837C2-F7F8-4FCD-AFEC-DCF254AD27CB}"/>
              </a:ext>
            </a:extLst>
          </p:cNvPr>
          <p:cNvSpPr txBox="1"/>
          <p:nvPr/>
        </p:nvSpPr>
        <p:spPr>
          <a:xfrm>
            <a:off x="5387039" y="5877101"/>
            <a:ext cx="136815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PPP </a:t>
            </a:r>
            <a:r>
              <a:rPr lang="pl-PL" sz="1600" dirty="0" err="1"/>
              <a:t>Frame</a:t>
            </a:r>
            <a:endParaRPr lang="pl-PL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2F20B9-4851-4146-9FB4-5F12CE07EA2F}"/>
              </a:ext>
            </a:extLst>
          </p:cNvPr>
          <p:cNvSpPr txBox="1"/>
          <p:nvPr/>
        </p:nvSpPr>
        <p:spPr>
          <a:xfrm>
            <a:off x="4355976" y="6237312"/>
            <a:ext cx="2592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SSL </a:t>
            </a:r>
            <a:r>
              <a:rPr lang="pl-PL" sz="1600" dirty="0" err="1"/>
              <a:t>Session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01682819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86805BE-B30E-4DA7-848F-5DCCB22D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381642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 od strony użytkownika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Szybszy niż L2TP, PPTP oraz SSTP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Skomplikowana konfiguracja po stronie serwera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Ograniczona liczba obsługiwanych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E311E-459C-4093-B816-126F8D0193E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394F1-76A5-4FC8-A098-ED02FDFE50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Key</a:t>
            </a:r>
            <a:r>
              <a:rPr lang="pl-PL" dirty="0"/>
              <a:t> Exchange v2</a:t>
            </a:r>
          </a:p>
        </p:txBody>
      </p:sp>
    </p:spTree>
    <p:extLst>
      <p:ext uri="{BB962C8B-B14F-4D97-AF65-F5344CB8AC3E}">
        <p14:creationId xmlns:p14="http://schemas.microsoft.com/office/powerpoint/2010/main" val="2972248603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Statystyki użytkowania w 2017 r [1]</a:t>
            </a:r>
          </a:p>
        </p:txBody>
      </p:sp>
    </p:spTree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Prawo a VPN [1]</a:t>
            </a:r>
          </a:p>
        </p:txBody>
      </p:sp>
      <p:pic>
        <p:nvPicPr>
          <p:cNvPr id="1026" name="Picture 2" descr="http://mwiedza.republika.pl/World%20map.jpg">
            <a:extLst>
              <a:ext uri="{FF2B5EF4-FFF2-40B4-BE49-F238E27FC236}">
                <a16:creationId xmlns:a16="http://schemas.microsoft.com/office/drawing/2014/main" id="{54F0E1B9-8B3D-425D-8597-73C13031F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"/>
          <a:stretch/>
        </p:blipFill>
        <p:spPr bwMode="auto">
          <a:xfrm>
            <a:off x="626582" y="1268760"/>
            <a:ext cx="8625938" cy="49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olny kształt: kształt 4">
            <a:extLst>
              <a:ext uri="{FF2B5EF4-FFF2-40B4-BE49-F238E27FC236}">
                <a16:creationId xmlns:a16="http://schemas.microsoft.com/office/drawing/2014/main" id="{E6686017-97A7-463E-B834-894268D6C64F}"/>
              </a:ext>
            </a:extLst>
          </p:cNvPr>
          <p:cNvSpPr/>
          <p:nvPr/>
        </p:nvSpPr>
        <p:spPr>
          <a:xfrm>
            <a:off x="5848233" y="2746005"/>
            <a:ext cx="465615" cy="370248"/>
          </a:xfrm>
          <a:custGeom>
            <a:avLst/>
            <a:gdLst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25369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40261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5615" h="370248">
                <a:moveTo>
                  <a:pt x="126221" y="246832"/>
                </a:moveTo>
                <a:lnTo>
                  <a:pt x="103782" y="196343"/>
                </a:lnTo>
                <a:lnTo>
                  <a:pt x="50488" y="143050"/>
                </a:lnTo>
                <a:lnTo>
                  <a:pt x="61708" y="109391"/>
                </a:lnTo>
                <a:lnTo>
                  <a:pt x="44879" y="78537"/>
                </a:lnTo>
                <a:lnTo>
                  <a:pt x="36464" y="70123"/>
                </a:lnTo>
                <a:lnTo>
                  <a:pt x="0" y="19634"/>
                </a:lnTo>
                <a:lnTo>
                  <a:pt x="19634" y="0"/>
                </a:lnTo>
                <a:lnTo>
                  <a:pt x="61708" y="28049"/>
                </a:lnTo>
                <a:lnTo>
                  <a:pt x="72928" y="8415"/>
                </a:lnTo>
                <a:lnTo>
                  <a:pt x="103782" y="33659"/>
                </a:lnTo>
                <a:lnTo>
                  <a:pt x="140246" y="67318"/>
                </a:lnTo>
                <a:lnTo>
                  <a:pt x="176709" y="81342"/>
                </a:lnTo>
                <a:lnTo>
                  <a:pt x="224393" y="61708"/>
                </a:lnTo>
                <a:lnTo>
                  <a:pt x="235612" y="36464"/>
                </a:lnTo>
                <a:lnTo>
                  <a:pt x="274881" y="19634"/>
                </a:lnTo>
                <a:lnTo>
                  <a:pt x="370248" y="70123"/>
                </a:lnTo>
                <a:lnTo>
                  <a:pt x="392687" y="109391"/>
                </a:lnTo>
                <a:lnTo>
                  <a:pt x="392687" y="109391"/>
                </a:lnTo>
                <a:lnTo>
                  <a:pt x="373053" y="131831"/>
                </a:lnTo>
                <a:lnTo>
                  <a:pt x="401102" y="210368"/>
                </a:lnTo>
                <a:lnTo>
                  <a:pt x="434761" y="210368"/>
                </a:lnTo>
                <a:lnTo>
                  <a:pt x="415127" y="252442"/>
                </a:lnTo>
                <a:lnTo>
                  <a:pt x="437566" y="294515"/>
                </a:lnTo>
                <a:lnTo>
                  <a:pt x="465615" y="294515"/>
                </a:lnTo>
                <a:lnTo>
                  <a:pt x="465615" y="311345"/>
                </a:lnTo>
                <a:lnTo>
                  <a:pt x="465615" y="311345"/>
                </a:lnTo>
                <a:lnTo>
                  <a:pt x="440371" y="356223"/>
                </a:lnTo>
                <a:lnTo>
                  <a:pt x="440371" y="370248"/>
                </a:lnTo>
                <a:lnTo>
                  <a:pt x="401102" y="364638"/>
                </a:lnTo>
                <a:lnTo>
                  <a:pt x="370248" y="364638"/>
                </a:lnTo>
                <a:lnTo>
                  <a:pt x="330979" y="345004"/>
                </a:lnTo>
                <a:lnTo>
                  <a:pt x="319760" y="316955"/>
                </a:lnTo>
                <a:lnTo>
                  <a:pt x="288906" y="340261"/>
                </a:lnTo>
                <a:lnTo>
                  <a:pt x="246832" y="330979"/>
                </a:lnTo>
                <a:lnTo>
                  <a:pt x="199149" y="297320"/>
                </a:lnTo>
                <a:lnTo>
                  <a:pt x="126221" y="246832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4D1CB8BF-544E-49AD-824C-01DDB92AF49B}"/>
              </a:ext>
            </a:extLst>
          </p:cNvPr>
          <p:cNvSpPr/>
          <p:nvPr/>
        </p:nvSpPr>
        <p:spPr>
          <a:xfrm>
            <a:off x="5754982" y="2807713"/>
            <a:ext cx="216668" cy="218783"/>
          </a:xfrm>
          <a:custGeom>
            <a:avLst/>
            <a:gdLst>
              <a:gd name="connsiteX0" fmla="*/ 0 w 213173"/>
              <a:gd name="connsiteY0" fmla="*/ 100977 h 218783"/>
              <a:gd name="connsiteX1" fmla="*/ 39269 w 213173"/>
              <a:gd name="connsiteY1" fmla="*/ 50488 h 218783"/>
              <a:gd name="connsiteX2" fmla="*/ 36464 w 213173"/>
              <a:gd name="connsiteY2" fmla="*/ 16829 h 218783"/>
              <a:gd name="connsiteX3" fmla="*/ 106587 w 213173"/>
              <a:gd name="connsiteY3" fmla="*/ 0 h 218783"/>
              <a:gd name="connsiteX4" fmla="*/ 123416 w 213173"/>
              <a:gd name="connsiteY4" fmla="*/ 25244 h 218783"/>
              <a:gd name="connsiteX5" fmla="*/ 143050 w 213173"/>
              <a:gd name="connsiteY5" fmla="*/ 42074 h 218783"/>
              <a:gd name="connsiteX6" fmla="*/ 143050 w 213173"/>
              <a:gd name="connsiteY6" fmla="*/ 67318 h 218783"/>
              <a:gd name="connsiteX7" fmla="*/ 157075 w 213173"/>
              <a:gd name="connsiteY7" fmla="*/ 106586 h 218783"/>
              <a:gd name="connsiteX8" fmla="*/ 179514 w 213173"/>
              <a:gd name="connsiteY8" fmla="*/ 117806 h 218783"/>
              <a:gd name="connsiteX9" fmla="*/ 193539 w 213173"/>
              <a:gd name="connsiteY9" fmla="*/ 134635 h 218783"/>
              <a:gd name="connsiteX10" fmla="*/ 199149 w 213173"/>
              <a:gd name="connsiteY10" fmla="*/ 145855 h 218783"/>
              <a:gd name="connsiteX11" fmla="*/ 190734 w 213173"/>
              <a:gd name="connsiteY11" fmla="*/ 157075 h 218783"/>
              <a:gd name="connsiteX12" fmla="*/ 213173 w 213173"/>
              <a:gd name="connsiteY12" fmla="*/ 182319 h 218783"/>
              <a:gd name="connsiteX13" fmla="*/ 213173 w 213173"/>
              <a:gd name="connsiteY13" fmla="*/ 182319 h 218783"/>
              <a:gd name="connsiteX14" fmla="*/ 182319 w 213173"/>
              <a:gd name="connsiteY14" fmla="*/ 204758 h 218783"/>
              <a:gd name="connsiteX15" fmla="*/ 171099 w 213173"/>
              <a:gd name="connsiteY15" fmla="*/ 218783 h 218783"/>
              <a:gd name="connsiteX16" fmla="*/ 145855 w 213173"/>
              <a:gd name="connsiteY16" fmla="*/ 204758 h 218783"/>
              <a:gd name="connsiteX17" fmla="*/ 123416 w 213173"/>
              <a:gd name="connsiteY17" fmla="*/ 193539 h 218783"/>
              <a:gd name="connsiteX18" fmla="*/ 123416 w 213173"/>
              <a:gd name="connsiteY18" fmla="*/ 176709 h 218783"/>
              <a:gd name="connsiteX19" fmla="*/ 103782 w 213173"/>
              <a:gd name="connsiteY19" fmla="*/ 168294 h 218783"/>
              <a:gd name="connsiteX20" fmla="*/ 78537 w 213173"/>
              <a:gd name="connsiteY20" fmla="*/ 168294 h 218783"/>
              <a:gd name="connsiteX21" fmla="*/ 50488 w 213173"/>
              <a:gd name="connsiteY21" fmla="*/ 154270 h 218783"/>
              <a:gd name="connsiteX22" fmla="*/ 0 w 213173"/>
              <a:gd name="connsiteY22" fmla="*/ 100977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3916 w 186601"/>
              <a:gd name="connsiteY21" fmla="*/ 154270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72365 w 186601"/>
              <a:gd name="connsiteY11" fmla="*/ 154694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6601" h="218783">
                <a:moveTo>
                  <a:pt x="0" y="100977"/>
                </a:moveTo>
                <a:lnTo>
                  <a:pt x="38314" y="67318"/>
                </a:lnTo>
                <a:lnTo>
                  <a:pt x="34048" y="19634"/>
                </a:lnTo>
                <a:lnTo>
                  <a:pt x="80015" y="0"/>
                </a:lnTo>
                <a:lnTo>
                  <a:pt x="104090" y="16830"/>
                </a:lnTo>
                <a:lnTo>
                  <a:pt x="133387" y="42074"/>
                </a:lnTo>
                <a:lnTo>
                  <a:pt x="122994" y="70810"/>
                </a:lnTo>
                <a:lnTo>
                  <a:pt x="130503" y="106586"/>
                </a:lnTo>
                <a:lnTo>
                  <a:pt x="152942" y="117806"/>
                </a:lnTo>
                <a:lnTo>
                  <a:pt x="166967" y="134635"/>
                </a:lnTo>
                <a:lnTo>
                  <a:pt x="172577" y="145855"/>
                </a:lnTo>
                <a:cubicBezTo>
                  <a:pt x="172506" y="148801"/>
                  <a:pt x="172436" y="151748"/>
                  <a:pt x="172365" y="154694"/>
                </a:cubicBezTo>
                <a:lnTo>
                  <a:pt x="186601" y="182319"/>
                </a:lnTo>
                <a:lnTo>
                  <a:pt x="186601" y="182319"/>
                </a:lnTo>
                <a:lnTo>
                  <a:pt x="163951" y="197614"/>
                </a:lnTo>
                <a:lnTo>
                  <a:pt x="144527" y="218783"/>
                </a:lnTo>
                <a:lnTo>
                  <a:pt x="119283" y="204758"/>
                </a:lnTo>
                <a:lnTo>
                  <a:pt x="96844" y="193539"/>
                </a:lnTo>
                <a:lnTo>
                  <a:pt x="96844" y="176709"/>
                </a:lnTo>
                <a:lnTo>
                  <a:pt x="77210" y="168294"/>
                </a:lnTo>
                <a:lnTo>
                  <a:pt x="47133" y="148660"/>
                </a:lnTo>
                <a:lnTo>
                  <a:pt x="14254" y="134636"/>
                </a:lnTo>
                <a:lnTo>
                  <a:pt x="0" y="100977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C4C0C8E1-2B69-43CD-9577-B9B6418673BE}"/>
              </a:ext>
            </a:extLst>
          </p:cNvPr>
          <p:cNvSpPr/>
          <p:nvPr/>
        </p:nvSpPr>
        <p:spPr>
          <a:xfrm>
            <a:off x="6484199" y="2382801"/>
            <a:ext cx="1208070" cy="860787"/>
          </a:xfrm>
          <a:custGeom>
            <a:avLst/>
            <a:gdLst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74851 w 1191401"/>
              <a:gd name="connsiteY39" fmla="*/ 604636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5916 w 1191401"/>
              <a:gd name="connsiteY38" fmla="*/ 628464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26807 w 1191401"/>
              <a:gd name="connsiteY1" fmla="*/ 384227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6959 w 1191401"/>
              <a:gd name="connsiteY63" fmla="*/ 792282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76508 w 1208070"/>
              <a:gd name="connsiteY116" fmla="*/ 169775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54897 w 1208070"/>
              <a:gd name="connsiteY68" fmla="*/ 829808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208070" h="860787">
                <a:moveTo>
                  <a:pt x="0" y="354442"/>
                </a:moveTo>
                <a:lnTo>
                  <a:pt x="5957" y="387205"/>
                </a:lnTo>
                <a:lnTo>
                  <a:pt x="50635" y="405077"/>
                </a:lnTo>
                <a:lnTo>
                  <a:pt x="50635" y="422948"/>
                </a:lnTo>
                <a:lnTo>
                  <a:pt x="32764" y="437840"/>
                </a:lnTo>
                <a:lnTo>
                  <a:pt x="80420" y="434862"/>
                </a:lnTo>
                <a:lnTo>
                  <a:pt x="74463" y="455711"/>
                </a:lnTo>
                <a:lnTo>
                  <a:pt x="122119" y="458690"/>
                </a:lnTo>
                <a:lnTo>
                  <a:pt x="148925" y="488475"/>
                </a:lnTo>
                <a:lnTo>
                  <a:pt x="160839" y="515281"/>
                </a:lnTo>
                <a:lnTo>
                  <a:pt x="184667" y="542088"/>
                </a:lnTo>
                <a:lnTo>
                  <a:pt x="145947" y="545066"/>
                </a:lnTo>
                <a:lnTo>
                  <a:pt x="181689" y="583787"/>
                </a:lnTo>
                <a:lnTo>
                  <a:pt x="220409" y="604636"/>
                </a:lnTo>
                <a:lnTo>
                  <a:pt x="247216" y="604636"/>
                </a:lnTo>
                <a:lnTo>
                  <a:pt x="247216" y="604636"/>
                </a:lnTo>
                <a:cubicBezTo>
                  <a:pt x="255159" y="609600"/>
                  <a:pt x="263730" y="613678"/>
                  <a:pt x="271044" y="619529"/>
                </a:cubicBezTo>
                <a:cubicBezTo>
                  <a:pt x="290291" y="634926"/>
                  <a:pt x="263477" y="623955"/>
                  <a:pt x="285936" y="631443"/>
                </a:cubicBezTo>
                <a:lnTo>
                  <a:pt x="282958" y="622507"/>
                </a:lnTo>
                <a:lnTo>
                  <a:pt x="282958" y="622507"/>
                </a:lnTo>
                <a:lnTo>
                  <a:pt x="274022" y="646335"/>
                </a:lnTo>
                <a:lnTo>
                  <a:pt x="274022" y="646335"/>
                </a:lnTo>
                <a:lnTo>
                  <a:pt x="303807" y="625486"/>
                </a:lnTo>
                <a:lnTo>
                  <a:pt x="327635" y="649314"/>
                </a:lnTo>
                <a:lnTo>
                  <a:pt x="345506" y="670163"/>
                </a:lnTo>
                <a:lnTo>
                  <a:pt x="345506" y="670163"/>
                </a:lnTo>
                <a:lnTo>
                  <a:pt x="354442" y="646335"/>
                </a:lnTo>
                <a:lnTo>
                  <a:pt x="354442" y="646335"/>
                </a:lnTo>
                <a:lnTo>
                  <a:pt x="378270" y="673142"/>
                </a:lnTo>
                <a:lnTo>
                  <a:pt x="452732" y="661228"/>
                </a:lnTo>
                <a:cubicBezTo>
                  <a:pt x="482499" y="664535"/>
                  <a:pt x="470548" y="664206"/>
                  <a:pt x="488474" y="664206"/>
                </a:cubicBezTo>
                <a:lnTo>
                  <a:pt x="488474" y="664206"/>
                </a:lnTo>
                <a:cubicBezTo>
                  <a:pt x="491453" y="656263"/>
                  <a:pt x="493046" y="647652"/>
                  <a:pt x="497410" y="640378"/>
                </a:cubicBezTo>
                <a:cubicBezTo>
                  <a:pt x="499252" y="637309"/>
                  <a:pt x="502872" y="633553"/>
                  <a:pt x="506345" y="634421"/>
                </a:cubicBezTo>
                <a:cubicBezTo>
                  <a:pt x="509391" y="635183"/>
                  <a:pt x="509324" y="643357"/>
                  <a:pt x="509324" y="643357"/>
                </a:cubicBezTo>
                <a:lnTo>
                  <a:pt x="509324" y="643357"/>
                </a:lnTo>
                <a:lnTo>
                  <a:pt x="527195" y="625486"/>
                </a:lnTo>
                <a:lnTo>
                  <a:pt x="545066" y="634421"/>
                </a:lnTo>
                <a:cubicBezTo>
                  <a:pt x="550030" y="625486"/>
                  <a:pt x="556483" y="620522"/>
                  <a:pt x="559958" y="619529"/>
                </a:cubicBezTo>
                <a:cubicBezTo>
                  <a:pt x="563433" y="618536"/>
                  <a:pt x="565419" y="626479"/>
                  <a:pt x="565916" y="628464"/>
                </a:cubicBezTo>
                <a:cubicBezTo>
                  <a:pt x="566413" y="630449"/>
                  <a:pt x="560952" y="628464"/>
                  <a:pt x="562938" y="631442"/>
                </a:cubicBezTo>
                <a:cubicBezTo>
                  <a:pt x="556353" y="651197"/>
                  <a:pt x="574851" y="621514"/>
                  <a:pt x="574851" y="622507"/>
                </a:cubicBezTo>
                <a:cubicBezTo>
                  <a:pt x="574851" y="623500"/>
                  <a:pt x="566908" y="632435"/>
                  <a:pt x="562937" y="637399"/>
                </a:cubicBezTo>
                <a:lnTo>
                  <a:pt x="592722" y="652292"/>
                </a:lnTo>
                <a:lnTo>
                  <a:pt x="622507" y="658249"/>
                </a:lnTo>
                <a:lnTo>
                  <a:pt x="643356" y="676120"/>
                </a:lnTo>
                <a:lnTo>
                  <a:pt x="655270" y="723776"/>
                </a:lnTo>
                <a:lnTo>
                  <a:pt x="634421" y="741647"/>
                </a:lnTo>
                <a:lnTo>
                  <a:pt x="634421" y="741647"/>
                </a:lnTo>
                <a:lnTo>
                  <a:pt x="634421" y="777389"/>
                </a:lnTo>
                <a:lnTo>
                  <a:pt x="634421" y="777389"/>
                </a:lnTo>
                <a:cubicBezTo>
                  <a:pt x="639385" y="770439"/>
                  <a:pt x="643639" y="762923"/>
                  <a:pt x="649313" y="756540"/>
                </a:cubicBezTo>
                <a:cubicBezTo>
                  <a:pt x="651691" y="753864"/>
                  <a:pt x="654739" y="749881"/>
                  <a:pt x="658249" y="750583"/>
                </a:cubicBezTo>
                <a:cubicBezTo>
                  <a:pt x="673905" y="753714"/>
                  <a:pt x="655288" y="768436"/>
                  <a:pt x="670163" y="753561"/>
                </a:cubicBezTo>
                <a:lnTo>
                  <a:pt x="670163" y="753561"/>
                </a:lnTo>
                <a:lnTo>
                  <a:pt x="670163" y="786325"/>
                </a:lnTo>
                <a:lnTo>
                  <a:pt x="688034" y="804196"/>
                </a:lnTo>
                <a:lnTo>
                  <a:pt x="699948" y="819088"/>
                </a:lnTo>
                <a:lnTo>
                  <a:pt x="717819" y="810153"/>
                </a:lnTo>
                <a:lnTo>
                  <a:pt x="729733" y="795260"/>
                </a:lnTo>
                <a:lnTo>
                  <a:pt x="765475" y="795260"/>
                </a:lnTo>
                <a:lnTo>
                  <a:pt x="786324" y="789303"/>
                </a:lnTo>
                <a:lnTo>
                  <a:pt x="795260" y="774411"/>
                </a:lnTo>
                <a:lnTo>
                  <a:pt x="836959" y="792282"/>
                </a:lnTo>
                <a:lnTo>
                  <a:pt x="860787" y="831002"/>
                </a:lnTo>
                <a:lnTo>
                  <a:pt x="920357" y="833981"/>
                </a:lnTo>
                <a:lnTo>
                  <a:pt x="923336" y="851852"/>
                </a:lnTo>
                <a:lnTo>
                  <a:pt x="947164" y="860787"/>
                </a:lnTo>
                <a:lnTo>
                  <a:pt x="954897" y="829808"/>
                </a:lnTo>
                <a:lnTo>
                  <a:pt x="986474" y="828613"/>
                </a:lnTo>
                <a:lnTo>
                  <a:pt x="982906" y="795260"/>
                </a:lnTo>
                <a:lnTo>
                  <a:pt x="1000777" y="822067"/>
                </a:lnTo>
                <a:lnTo>
                  <a:pt x="1015669" y="786325"/>
                </a:lnTo>
                <a:lnTo>
                  <a:pt x="1033540" y="810153"/>
                </a:lnTo>
                <a:lnTo>
                  <a:pt x="1051411" y="792282"/>
                </a:lnTo>
                <a:lnTo>
                  <a:pt x="1074634" y="785138"/>
                </a:lnTo>
                <a:lnTo>
                  <a:pt x="1099067" y="759518"/>
                </a:lnTo>
                <a:lnTo>
                  <a:pt x="1129443" y="737459"/>
                </a:lnTo>
                <a:lnTo>
                  <a:pt x="1119917" y="691013"/>
                </a:lnTo>
                <a:lnTo>
                  <a:pt x="1113960" y="673142"/>
                </a:lnTo>
                <a:lnTo>
                  <a:pt x="1134809" y="682077"/>
                </a:lnTo>
                <a:lnTo>
                  <a:pt x="1143745" y="643357"/>
                </a:lnTo>
                <a:lnTo>
                  <a:pt x="1143745" y="619529"/>
                </a:lnTo>
                <a:lnTo>
                  <a:pt x="1119917" y="610593"/>
                </a:lnTo>
                <a:lnTo>
                  <a:pt x="1096089" y="613572"/>
                </a:lnTo>
                <a:lnTo>
                  <a:pt x="1096089" y="601658"/>
                </a:lnTo>
                <a:lnTo>
                  <a:pt x="1128845" y="583190"/>
                </a:lnTo>
                <a:lnTo>
                  <a:pt x="1088929" y="562937"/>
                </a:lnTo>
                <a:lnTo>
                  <a:pt x="1110981" y="556980"/>
                </a:lnTo>
                <a:lnTo>
                  <a:pt x="1084175" y="518260"/>
                </a:lnTo>
                <a:lnTo>
                  <a:pt x="1056174" y="494440"/>
                </a:lnTo>
                <a:lnTo>
                  <a:pt x="1027583" y="485496"/>
                </a:lnTo>
                <a:lnTo>
                  <a:pt x="1033540" y="461668"/>
                </a:lnTo>
                <a:lnTo>
                  <a:pt x="1078800" y="436049"/>
                </a:lnTo>
                <a:lnTo>
                  <a:pt x="1085362" y="421753"/>
                </a:lnTo>
                <a:lnTo>
                  <a:pt x="1036519" y="414012"/>
                </a:lnTo>
                <a:lnTo>
                  <a:pt x="1009712" y="437840"/>
                </a:lnTo>
                <a:lnTo>
                  <a:pt x="988863" y="425926"/>
                </a:lnTo>
                <a:lnTo>
                  <a:pt x="985884" y="402098"/>
                </a:lnTo>
                <a:lnTo>
                  <a:pt x="956099" y="396141"/>
                </a:lnTo>
                <a:lnTo>
                  <a:pt x="947164" y="378270"/>
                </a:lnTo>
                <a:lnTo>
                  <a:pt x="973970" y="366356"/>
                </a:lnTo>
                <a:lnTo>
                  <a:pt x="993028" y="347291"/>
                </a:lnTo>
                <a:lnTo>
                  <a:pt x="1009712" y="328225"/>
                </a:lnTo>
                <a:lnTo>
                  <a:pt x="1048433" y="345506"/>
                </a:lnTo>
                <a:lnTo>
                  <a:pt x="1033540" y="357420"/>
                </a:lnTo>
                <a:lnTo>
                  <a:pt x="1036519" y="387206"/>
                </a:lnTo>
                <a:lnTo>
                  <a:pt x="1072261" y="357420"/>
                </a:lnTo>
                <a:lnTo>
                  <a:pt x="1108003" y="309764"/>
                </a:lnTo>
                <a:lnTo>
                  <a:pt x="1122895" y="294872"/>
                </a:lnTo>
                <a:lnTo>
                  <a:pt x="1146723" y="306786"/>
                </a:lnTo>
                <a:cubicBezTo>
                  <a:pt x="1153673" y="293879"/>
                  <a:pt x="1157748" y="282456"/>
                  <a:pt x="1167573" y="277590"/>
                </a:cubicBezTo>
                <a:cubicBezTo>
                  <a:pt x="1177398" y="272724"/>
                  <a:pt x="1206666" y="285631"/>
                  <a:pt x="1205673" y="277590"/>
                </a:cubicBezTo>
                <a:cubicBezTo>
                  <a:pt x="1204680" y="269549"/>
                  <a:pt x="1176302" y="245427"/>
                  <a:pt x="1161616" y="229345"/>
                </a:cubicBezTo>
                <a:lnTo>
                  <a:pt x="1184839" y="213848"/>
                </a:lnTo>
                <a:lnTo>
                  <a:pt x="1208070" y="207906"/>
                </a:lnTo>
                <a:lnTo>
                  <a:pt x="1181270" y="165013"/>
                </a:lnTo>
                <a:lnTo>
                  <a:pt x="1170551" y="134033"/>
                </a:lnTo>
                <a:lnTo>
                  <a:pt x="1140766" y="139990"/>
                </a:lnTo>
                <a:lnTo>
                  <a:pt x="1122895" y="175732"/>
                </a:lnTo>
                <a:lnTo>
                  <a:pt x="1081196" y="137011"/>
                </a:lnTo>
                <a:lnTo>
                  <a:pt x="1021626" y="104248"/>
                </a:lnTo>
                <a:lnTo>
                  <a:pt x="990654" y="98896"/>
                </a:lnTo>
                <a:lnTo>
                  <a:pt x="963251" y="66132"/>
                </a:lnTo>
                <a:lnTo>
                  <a:pt x="908428" y="25015"/>
                </a:lnTo>
                <a:lnTo>
                  <a:pt x="866744" y="17871"/>
                </a:lnTo>
                <a:lnTo>
                  <a:pt x="801217" y="0"/>
                </a:lnTo>
                <a:lnTo>
                  <a:pt x="801217" y="38721"/>
                </a:lnTo>
                <a:lnTo>
                  <a:pt x="825045" y="44678"/>
                </a:lnTo>
                <a:lnTo>
                  <a:pt x="822066" y="80420"/>
                </a:lnTo>
                <a:lnTo>
                  <a:pt x="842916" y="92334"/>
                </a:lnTo>
                <a:lnTo>
                  <a:pt x="816109" y="119140"/>
                </a:lnTo>
                <a:lnTo>
                  <a:pt x="777389" y="101269"/>
                </a:lnTo>
                <a:lnTo>
                  <a:pt x="783346" y="154882"/>
                </a:lnTo>
                <a:lnTo>
                  <a:pt x="836959" y="137011"/>
                </a:lnTo>
                <a:lnTo>
                  <a:pt x="893551" y="178710"/>
                </a:lnTo>
                <a:lnTo>
                  <a:pt x="845895" y="184667"/>
                </a:lnTo>
                <a:lnTo>
                  <a:pt x="822066" y="208495"/>
                </a:lnTo>
                <a:lnTo>
                  <a:pt x="792281" y="229345"/>
                </a:lnTo>
                <a:lnTo>
                  <a:pt x="738668" y="217431"/>
                </a:lnTo>
                <a:lnTo>
                  <a:pt x="774410" y="262108"/>
                </a:lnTo>
                <a:lnTo>
                  <a:pt x="744625" y="294872"/>
                </a:lnTo>
                <a:lnTo>
                  <a:pt x="688034" y="300829"/>
                </a:lnTo>
                <a:lnTo>
                  <a:pt x="637399" y="330614"/>
                </a:lnTo>
                <a:lnTo>
                  <a:pt x="616550" y="309764"/>
                </a:lnTo>
                <a:lnTo>
                  <a:pt x="556980" y="300829"/>
                </a:lnTo>
                <a:lnTo>
                  <a:pt x="556980" y="300829"/>
                </a:lnTo>
                <a:lnTo>
                  <a:pt x="518259" y="294872"/>
                </a:lnTo>
                <a:lnTo>
                  <a:pt x="446775" y="288915"/>
                </a:lnTo>
                <a:lnTo>
                  <a:pt x="396141" y="241259"/>
                </a:lnTo>
                <a:lnTo>
                  <a:pt x="360399" y="226366"/>
                </a:lnTo>
                <a:lnTo>
                  <a:pt x="324657" y="226366"/>
                </a:lnTo>
                <a:lnTo>
                  <a:pt x="288915" y="211474"/>
                </a:lnTo>
                <a:lnTo>
                  <a:pt x="291893" y="187646"/>
                </a:lnTo>
                <a:lnTo>
                  <a:pt x="241259" y="139990"/>
                </a:lnTo>
                <a:lnTo>
                  <a:pt x="205517" y="137011"/>
                </a:lnTo>
                <a:lnTo>
                  <a:pt x="172753" y="116162"/>
                </a:lnTo>
                <a:lnTo>
                  <a:pt x="169775" y="145947"/>
                </a:lnTo>
                <a:lnTo>
                  <a:pt x="178710" y="178710"/>
                </a:lnTo>
                <a:lnTo>
                  <a:pt x="142968" y="178710"/>
                </a:lnTo>
                <a:lnTo>
                  <a:pt x="119140" y="172753"/>
                </a:lnTo>
                <a:lnTo>
                  <a:pt x="137011" y="232323"/>
                </a:lnTo>
                <a:lnTo>
                  <a:pt x="92334" y="217431"/>
                </a:lnTo>
                <a:lnTo>
                  <a:pt x="107226" y="253173"/>
                </a:lnTo>
                <a:lnTo>
                  <a:pt x="131054" y="279979"/>
                </a:lnTo>
                <a:lnTo>
                  <a:pt x="104248" y="306786"/>
                </a:lnTo>
                <a:lnTo>
                  <a:pt x="77441" y="324657"/>
                </a:lnTo>
                <a:lnTo>
                  <a:pt x="44677" y="345507"/>
                </a:lnTo>
                <a:lnTo>
                  <a:pt x="0" y="354442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A0FFACDF-F305-49EA-8155-2DBB4738C378}"/>
              </a:ext>
            </a:extLst>
          </p:cNvPr>
          <p:cNvSpPr/>
          <p:nvPr/>
        </p:nvSpPr>
        <p:spPr>
          <a:xfrm>
            <a:off x="6050756" y="3107531"/>
            <a:ext cx="130969" cy="95250"/>
          </a:xfrm>
          <a:custGeom>
            <a:avLst/>
            <a:gdLst>
              <a:gd name="connsiteX0" fmla="*/ 0 w 130969"/>
              <a:gd name="connsiteY0" fmla="*/ 33338 h 95250"/>
              <a:gd name="connsiteX1" fmla="*/ 35719 w 130969"/>
              <a:gd name="connsiteY1" fmla="*/ 76200 h 95250"/>
              <a:gd name="connsiteX2" fmla="*/ 50007 w 130969"/>
              <a:gd name="connsiteY2" fmla="*/ 76200 h 95250"/>
              <a:gd name="connsiteX3" fmla="*/ 66675 w 130969"/>
              <a:gd name="connsiteY3" fmla="*/ 83344 h 95250"/>
              <a:gd name="connsiteX4" fmla="*/ 85725 w 130969"/>
              <a:gd name="connsiteY4" fmla="*/ 85725 h 95250"/>
              <a:gd name="connsiteX5" fmla="*/ 85725 w 130969"/>
              <a:gd name="connsiteY5" fmla="*/ 85725 h 95250"/>
              <a:gd name="connsiteX6" fmla="*/ 111919 w 130969"/>
              <a:gd name="connsiteY6" fmla="*/ 95250 h 95250"/>
              <a:gd name="connsiteX7" fmla="*/ 104775 w 130969"/>
              <a:gd name="connsiteY7" fmla="*/ 66675 h 95250"/>
              <a:gd name="connsiteX8" fmla="*/ 119063 w 130969"/>
              <a:gd name="connsiteY8" fmla="*/ 47625 h 95250"/>
              <a:gd name="connsiteX9" fmla="*/ 111919 w 130969"/>
              <a:gd name="connsiteY9" fmla="*/ 40482 h 95250"/>
              <a:gd name="connsiteX10" fmla="*/ 111919 w 130969"/>
              <a:gd name="connsiteY10" fmla="*/ 35719 h 95250"/>
              <a:gd name="connsiteX11" fmla="*/ 111919 w 130969"/>
              <a:gd name="connsiteY11" fmla="*/ 26194 h 95250"/>
              <a:gd name="connsiteX12" fmla="*/ 130969 w 130969"/>
              <a:gd name="connsiteY12" fmla="*/ 26194 h 95250"/>
              <a:gd name="connsiteX13" fmla="*/ 123825 w 130969"/>
              <a:gd name="connsiteY13" fmla="*/ 9525 h 95250"/>
              <a:gd name="connsiteX14" fmla="*/ 116682 w 130969"/>
              <a:gd name="connsiteY14" fmla="*/ 2382 h 95250"/>
              <a:gd name="connsiteX15" fmla="*/ 109538 w 130969"/>
              <a:gd name="connsiteY15" fmla="*/ 0 h 95250"/>
              <a:gd name="connsiteX16" fmla="*/ 100013 w 130969"/>
              <a:gd name="connsiteY16" fmla="*/ 7144 h 95250"/>
              <a:gd name="connsiteX17" fmla="*/ 90488 w 130969"/>
              <a:gd name="connsiteY17" fmla="*/ 28575 h 95250"/>
              <a:gd name="connsiteX18" fmla="*/ 78582 w 130969"/>
              <a:gd name="connsiteY18" fmla="*/ 33338 h 95250"/>
              <a:gd name="connsiteX19" fmla="*/ 78582 w 130969"/>
              <a:gd name="connsiteY19" fmla="*/ 42863 h 95250"/>
              <a:gd name="connsiteX20" fmla="*/ 71438 w 130969"/>
              <a:gd name="connsiteY20" fmla="*/ 42863 h 95250"/>
              <a:gd name="connsiteX21" fmla="*/ 50007 w 130969"/>
              <a:gd name="connsiteY21" fmla="*/ 40482 h 95250"/>
              <a:gd name="connsiteX22" fmla="*/ 0 w 130969"/>
              <a:gd name="connsiteY22" fmla="*/ 3333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0969" h="95250">
                <a:moveTo>
                  <a:pt x="0" y="33338"/>
                </a:moveTo>
                <a:lnTo>
                  <a:pt x="35719" y="76200"/>
                </a:lnTo>
                <a:lnTo>
                  <a:pt x="50007" y="76200"/>
                </a:lnTo>
                <a:lnTo>
                  <a:pt x="66675" y="83344"/>
                </a:lnTo>
                <a:lnTo>
                  <a:pt x="85725" y="85725"/>
                </a:lnTo>
                <a:lnTo>
                  <a:pt x="85725" y="85725"/>
                </a:lnTo>
                <a:lnTo>
                  <a:pt x="111919" y="95250"/>
                </a:lnTo>
                <a:lnTo>
                  <a:pt x="104775" y="66675"/>
                </a:lnTo>
                <a:lnTo>
                  <a:pt x="119063" y="47625"/>
                </a:lnTo>
                <a:lnTo>
                  <a:pt x="111919" y="40482"/>
                </a:lnTo>
                <a:lnTo>
                  <a:pt x="111919" y="35719"/>
                </a:lnTo>
                <a:lnTo>
                  <a:pt x="111919" y="26194"/>
                </a:lnTo>
                <a:lnTo>
                  <a:pt x="130969" y="26194"/>
                </a:lnTo>
                <a:lnTo>
                  <a:pt x="123825" y="9525"/>
                </a:lnTo>
                <a:lnTo>
                  <a:pt x="116682" y="2382"/>
                </a:lnTo>
                <a:lnTo>
                  <a:pt x="109538" y="0"/>
                </a:lnTo>
                <a:lnTo>
                  <a:pt x="100013" y="7144"/>
                </a:lnTo>
                <a:lnTo>
                  <a:pt x="90488" y="28575"/>
                </a:lnTo>
                <a:lnTo>
                  <a:pt x="78582" y="33338"/>
                </a:lnTo>
                <a:lnTo>
                  <a:pt x="78582" y="42863"/>
                </a:lnTo>
                <a:lnTo>
                  <a:pt x="71438" y="42863"/>
                </a:lnTo>
                <a:lnTo>
                  <a:pt x="50007" y="40482"/>
                </a:lnTo>
                <a:lnTo>
                  <a:pt x="0" y="33338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E4FFA50A-EBE8-4E56-9E3C-4E79B1AE6504}"/>
              </a:ext>
            </a:extLst>
          </p:cNvPr>
          <p:cNvSpPr/>
          <p:nvPr/>
        </p:nvSpPr>
        <p:spPr>
          <a:xfrm>
            <a:off x="5462588" y="2676525"/>
            <a:ext cx="414337" cy="173831"/>
          </a:xfrm>
          <a:custGeom>
            <a:avLst/>
            <a:gdLst>
              <a:gd name="connsiteX0" fmla="*/ 414337 w 414337"/>
              <a:gd name="connsiteY0" fmla="*/ 145256 h 173831"/>
              <a:gd name="connsiteX1" fmla="*/ 385762 w 414337"/>
              <a:gd name="connsiteY1" fmla="*/ 83344 h 173831"/>
              <a:gd name="connsiteX2" fmla="*/ 400050 w 414337"/>
              <a:gd name="connsiteY2" fmla="*/ 76200 h 173831"/>
              <a:gd name="connsiteX3" fmla="*/ 392906 w 414337"/>
              <a:gd name="connsiteY3" fmla="*/ 69056 h 173831"/>
              <a:gd name="connsiteX4" fmla="*/ 376237 w 414337"/>
              <a:gd name="connsiteY4" fmla="*/ 59531 h 173831"/>
              <a:gd name="connsiteX5" fmla="*/ 364331 w 414337"/>
              <a:gd name="connsiteY5" fmla="*/ 57150 h 173831"/>
              <a:gd name="connsiteX6" fmla="*/ 364331 w 414337"/>
              <a:gd name="connsiteY6" fmla="*/ 45244 h 173831"/>
              <a:gd name="connsiteX7" fmla="*/ 364331 w 414337"/>
              <a:gd name="connsiteY7" fmla="*/ 35719 h 173831"/>
              <a:gd name="connsiteX8" fmla="*/ 354806 w 414337"/>
              <a:gd name="connsiteY8" fmla="*/ 28575 h 173831"/>
              <a:gd name="connsiteX9" fmla="*/ 333375 w 414337"/>
              <a:gd name="connsiteY9" fmla="*/ 28575 h 173831"/>
              <a:gd name="connsiteX10" fmla="*/ 323850 w 414337"/>
              <a:gd name="connsiteY10" fmla="*/ 30956 h 173831"/>
              <a:gd name="connsiteX11" fmla="*/ 323850 w 414337"/>
              <a:gd name="connsiteY11" fmla="*/ 19050 h 173831"/>
              <a:gd name="connsiteX12" fmla="*/ 307181 w 414337"/>
              <a:gd name="connsiteY12" fmla="*/ 33338 h 173831"/>
              <a:gd name="connsiteX13" fmla="*/ 285750 w 414337"/>
              <a:gd name="connsiteY13" fmla="*/ 40481 h 173831"/>
              <a:gd name="connsiteX14" fmla="*/ 276225 w 414337"/>
              <a:gd name="connsiteY14" fmla="*/ 40481 h 173831"/>
              <a:gd name="connsiteX15" fmla="*/ 271462 w 414337"/>
              <a:gd name="connsiteY15" fmla="*/ 40481 h 173831"/>
              <a:gd name="connsiteX16" fmla="*/ 254793 w 414337"/>
              <a:gd name="connsiteY16" fmla="*/ 40481 h 173831"/>
              <a:gd name="connsiteX17" fmla="*/ 240506 w 414337"/>
              <a:gd name="connsiteY17" fmla="*/ 40481 h 173831"/>
              <a:gd name="connsiteX18" fmla="*/ 240506 w 414337"/>
              <a:gd name="connsiteY18" fmla="*/ 40481 h 173831"/>
              <a:gd name="connsiteX19" fmla="*/ 216693 w 414337"/>
              <a:gd name="connsiteY19" fmla="*/ 28575 h 173831"/>
              <a:gd name="connsiteX20" fmla="*/ 211931 w 414337"/>
              <a:gd name="connsiteY20" fmla="*/ 23813 h 173831"/>
              <a:gd name="connsiteX21" fmla="*/ 190500 w 414337"/>
              <a:gd name="connsiteY21" fmla="*/ 23813 h 173831"/>
              <a:gd name="connsiteX22" fmla="*/ 185737 w 414337"/>
              <a:gd name="connsiteY22" fmla="*/ 14288 h 173831"/>
              <a:gd name="connsiteX23" fmla="*/ 176212 w 414337"/>
              <a:gd name="connsiteY23" fmla="*/ 0 h 173831"/>
              <a:gd name="connsiteX24" fmla="*/ 164306 w 414337"/>
              <a:gd name="connsiteY24" fmla="*/ 7144 h 173831"/>
              <a:gd name="connsiteX25" fmla="*/ 128587 w 414337"/>
              <a:gd name="connsiteY25" fmla="*/ 9525 h 173831"/>
              <a:gd name="connsiteX26" fmla="*/ 116681 w 414337"/>
              <a:gd name="connsiteY26" fmla="*/ 21431 h 173831"/>
              <a:gd name="connsiteX27" fmla="*/ 100012 w 414337"/>
              <a:gd name="connsiteY27" fmla="*/ 38100 h 173831"/>
              <a:gd name="connsiteX28" fmla="*/ 90487 w 414337"/>
              <a:gd name="connsiteY28" fmla="*/ 45244 h 173831"/>
              <a:gd name="connsiteX29" fmla="*/ 78581 w 414337"/>
              <a:gd name="connsiteY29" fmla="*/ 35719 h 173831"/>
              <a:gd name="connsiteX30" fmla="*/ 66675 w 414337"/>
              <a:gd name="connsiteY30" fmla="*/ 30956 h 173831"/>
              <a:gd name="connsiteX31" fmla="*/ 45243 w 414337"/>
              <a:gd name="connsiteY31" fmla="*/ 30956 h 173831"/>
              <a:gd name="connsiteX32" fmla="*/ 64293 w 414337"/>
              <a:gd name="connsiteY32" fmla="*/ 47625 h 173831"/>
              <a:gd name="connsiteX33" fmla="*/ 47625 w 414337"/>
              <a:gd name="connsiteY33" fmla="*/ 54769 h 173831"/>
              <a:gd name="connsiteX34" fmla="*/ 38100 w 414337"/>
              <a:gd name="connsiteY34" fmla="*/ 59531 h 173831"/>
              <a:gd name="connsiteX35" fmla="*/ 21431 w 414337"/>
              <a:gd name="connsiteY35" fmla="*/ 54769 h 173831"/>
              <a:gd name="connsiteX36" fmla="*/ 11906 w 414337"/>
              <a:gd name="connsiteY36" fmla="*/ 54769 h 173831"/>
              <a:gd name="connsiteX37" fmla="*/ 11906 w 414337"/>
              <a:gd name="connsiteY37" fmla="*/ 59531 h 173831"/>
              <a:gd name="connsiteX38" fmla="*/ 0 w 414337"/>
              <a:gd name="connsiteY38" fmla="*/ 61913 h 173831"/>
              <a:gd name="connsiteX39" fmla="*/ 4762 w 414337"/>
              <a:gd name="connsiteY39" fmla="*/ 76200 h 173831"/>
              <a:gd name="connsiteX40" fmla="*/ 4762 w 414337"/>
              <a:gd name="connsiteY40" fmla="*/ 80963 h 173831"/>
              <a:gd name="connsiteX41" fmla="*/ 16668 w 414337"/>
              <a:gd name="connsiteY41" fmla="*/ 95250 h 173831"/>
              <a:gd name="connsiteX42" fmla="*/ 21431 w 414337"/>
              <a:gd name="connsiteY42" fmla="*/ 100013 h 173831"/>
              <a:gd name="connsiteX43" fmla="*/ 7143 w 414337"/>
              <a:gd name="connsiteY43" fmla="*/ 107156 h 173831"/>
              <a:gd name="connsiteX44" fmla="*/ 14287 w 414337"/>
              <a:gd name="connsiteY44" fmla="*/ 116681 h 173831"/>
              <a:gd name="connsiteX45" fmla="*/ 35718 w 414337"/>
              <a:gd name="connsiteY45" fmla="*/ 116681 h 173831"/>
              <a:gd name="connsiteX46" fmla="*/ 21431 w 414337"/>
              <a:gd name="connsiteY46" fmla="*/ 121444 h 173831"/>
              <a:gd name="connsiteX47" fmla="*/ 28575 w 414337"/>
              <a:gd name="connsiteY47" fmla="*/ 135731 h 173831"/>
              <a:gd name="connsiteX48" fmla="*/ 28575 w 414337"/>
              <a:gd name="connsiteY48" fmla="*/ 152400 h 173831"/>
              <a:gd name="connsiteX49" fmla="*/ 52387 w 414337"/>
              <a:gd name="connsiteY49" fmla="*/ 152400 h 173831"/>
              <a:gd name="connsiteX50" fmla="*/ 64293 w 414337"/>
              <a:gd name="connsiteY50" fmla="*/ 142875 h 173831"/>
              <a:gd name="connsiteX51" fmla="*/ 71437 w 414337"/>
              <a:gd name="connsiteY51" fmla="*/ 157163 h 173831"/>
              <a:gd name="connsiteX52" fmla="*/ 80962 w 414337"/>
              <a:gd name="connsiteY52" fmla="*/ 164306 h 173831"/>
              <a:gd name="connsiteX53" fmla="*/ 104775 w 414337"/>
              <a:gd name="connsiteY53" fmla="*/ 154781 h 173831"/>
              <a:gd name="connsiteX54" fmla="*/ 104775 w 414337"/>
              <a:gd name="connsiteY54" fmla="*/ 142875 h 173831"/>
              <a:gd name="connsiteX55" fmla="*/ 119062 w 414337"/>
              <a:gd name="connsiteY55" fmla="*/ 142875 h 173831"/>
              <a:gd name="connsiteX56" fmla="*/ 130968 w 414337"/>
              <a:gd name="connsiteY56" fmla="*/ 152400 h 173831"/>
              <a:gd name="connsiteX57" fmla="*/ 142875 w 414337"/>
              <a:gd name="connsiteY57" fmla="*/ 159544 h 173831"/>
              <a:gd name="connsiteX58" fmla="*/ 154781 w 414337"/>
              <a:gd name="connsiteY58" fmla="*/ 173831 h 173831"/>
              <a:gd name="connsiteX59" fmla="*/ 164306 w 414337"/>
              <a:gd name="connsiteY59" fmla="*/ 173831 h 173831"/>
              <a:gd name="connsiteX60" fmla="*/ 173831 w 414337"/>
              <a:gd name="connsiteY60" fmla="*/ 154781 h 173831"/>
              <a:gd name="connsiteX61" fmla="*/ 190500 w 414337"/>
              <a:gd name="connsiteY61" fmla="*/ 147638 h 173831"/>
              <a:gd name="connsiteX62" fmla="*/ 221456 w 414337"/>
              <a:gd name="connsiteY62" fmla="*/ 164306 h 173831"/>
              <a:gd name="connsiteX63" fmla="*/ 219075 w 414337"/>
              <a:gd name="connsiteY63" fmla="*/ 135731 h 173831"/>
              <a:gd name="connsiteX64" fmla="*/ 230981 w 414337"/>
              <a:gd name="connsiteY64" fmla="*/ 166688 h 173831"/>
              <a:gd name="connsiteX65" fmla="*/ 233362 w 414337"/>
              <a:gd name="connsiteY65" fmla="*/ 135731 h 173831"/>
              <a:gd name="connsiteX66" fmla="*/ 252412 w 414337"/>
              <a:gd name="connsiteY66" fmla="*/ 140494 h 173831"/>
              <a:gd name="connsiteX67" fmla="*/ 252412 w 414337"/>
              <a:gd name="connsiteY67" fmla="*/ 140494 h 173831"/>
              <a:gd name="connsiteX68" fmla="*/ 271462 w 414337"/>
              <a:gd name="connsiteY68" fmla="*/ 140494 h 173831"/>
              <a:gd name="connsiteX69" fmla="*/ 285750 w 414337"/>
              <a:gd name="connsiteY69" fmla="*/ 145256 h 173831"/>
              <a:gd name="connsiteX70" fmla="*/ 295275 w 414337"/>
              <a:gd name="connsiteY70" fmla="*/ 138113 h 173831"/>
              <a:gd name="connsiteX71" fmla="*/ 326231 w 414337"/>
              <a:gd name="connsiteY71" fmla="*/ 133350 h 173831"/>
              <a:gd name="connsiteX72" fmla="*/ 335756 w 414337"/>
              <a:gd name="connsiteY72" fmla="*/ 130969 h 173831"/>
              <a:gd name="connsiteX73" fmla="*/ 354806 w 414337"/>
              <a:gd name="connsiteY73" fmla="*/ 138113 h 173831"/>
              <a:gd name="connsiteX74" fmla="*/ 414337 w 414337"/>
              <a:gd name="connsiteY74" fmla="*/ 145256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14337" h="173831">
                <a:moveTo>
                  <a:pt x="414337" y="145256"/>
                </a:moveTo>
                <a:lnTo>
                  <a:pt x="385762" y="83344"/>
                </a:lnTo>
                <a:lnTo>
                  <a:pt x="400050" y="76200"/>
                </a:lnTo>
                <a:lnTo>
                  <a:pt x="392906" y="69056"/>
                </a:lnTo>
                <a:lnTo>
                  <a:pt x="376237" y="59531"/>
                </a:lnTo>
                <a:lnTo>
                  <a:pt x="364331" y="57150"/>
                </a:lnTo>
                <a:lnTo>
                  <a:pt x="364331" y="45244"/>
                </a:lnTo>
                <a:lnTo>
                  <a:pt x="364331" y="35719"/>
                </a:lnTo>
                <a:lnTo>
                  <a:pt x="354806" y="28575"/>
                </a:lnTo>
                <a:lnTo>
                  <a:pt x="333375" y="28575"/>
                </a:lnTo>
                <a:lnTo>
                  <a:pt x="323850" y="30956"/>
                </a:lnTo>
                <a:lnTo>
                  <a:pt x="323850" y="19050"/>
                </a:lnTo>
                <a:lnTo>
                  <a:pt x="307181" y="33338"/>
                </a:lnTo>
                <a:lnTo>
                  <a:pt x="285750" y="40481"/>
                </a:lnTo>
                <a:lnTo>
                  <a:pt x="276225" y="40481"/>
                </a:lnTo>
                <a:lnTo>
                  <a:pt x="271462" y="40481"/>
                </a:lnTo>
                <a:lnTo>
                  <a:pt x="254793" y="40481"/>
                </a:lnTo>
                <a:lnTo>
                  <a:pt x="240506" y="40481"/>
                </a:lnTo>
                <a:lnTo>
                  <a:pt x="240506" y="40481"/>
                </a:lnTo>
                <a:lnTo>
                  <a:pt x="216693" y="28575"/>
                </a:lnTo>
                <a:lnTo>
                  <a:pt x="211931" y="23813"/>
                </a:lnTo>
                <a:lnTo>
                  <a:pt x="190500" y="23813"/>
                </a:lnTo>
                <a:lnTo>
                  <a:pt x="185737" y="14288"/>
                </a:lnTo>
                <a:lnTo>
                  <a:pt x="176212" y="0"/>
                </a:lnTo>
                <a:lnTo>
                  <a:pt x="164306" y="7144"/>
                </a:lnTo>
                <a:lnTo>
                  <a:pt x="128587" y="9525"/>
                </a:lnTo>
                <a:lnTo>
                  <a:pt x="116681" y="21431"/>
                </a:lnTo>
                <a:lnTo>
                  <a:pt x="100012" y="38100"/>
                </a:lnTo>
                <a:lnTo>
                  <a:pt x="90487" y="45244"/>
                </a:lnTo>
                <a:lnTo>
                  <a:pt x="78581" y="35719"/>
                </a:lnTo>
                <a:lnTo>
                  <a:pt x="66675" y="30956"/>
                </a:lnTo>
                <a:lnTo>
                  <a:pt x="45243" y="30956"/>
                </a:lnTo>
                <a:lnTo>
                  <a:pt x="64293" y="47625"/>
                </a:lnTo>
                <a:lnTo>
                  <a:pt x="47625" y="54769"/>
                </a:lnTo>
                <a:lnTo>
                  <a:pt x="38100" y="59531"/>
                </a:lnTo>
                <a:lnTo>
                  <a:pt x="21431" y="54769"/>
                </a:lnTo>
                <a:lnTo>
                  <a:pt x="11906" y="54769"/>
                </a:lnTo>
                <a:lnTo>
                  <a:pt x="11906" y="59531"/>
                </a:lnTo>
                <a:lnTo>
                  <a:pt x="0" y="61913"/>
                </a:lnTo>
                <a:lnTo>
                  <a:pt x="4762" y="76200"/>
                </a:lnTo>
                <a:lnTo>
                  <a:pt x="4762" y="80963"/>
                </a:lnTo>
                <a:lnTo>
                  <a:pt x="16668" y="95250"/>
                </a:lnTo>
                <a:lnTo>
                  <a:pt x="21431" y="100013"/>
                </a:lnTo>
                <a:lnTo>
                  <a:pt x="7143" y="107156"/>
                </a:lnTo>
                <a:lnTo>
                  <a:pt x="14287" y="116681"/>
                </a:lnTo>
                <a:lnTo>
                  <a:pt x="35718" y="116681"/>
                </a:lnTo>
                <a:lnTo>
                  <a:pt x="21431" y="121444"/>
                </a:lnTo>
                <a:lnTo>
                  <a:pt x="28575" y="135731"/>
                </a:lnTo>
                <a:lnTo>
                  <a:pt x="28575" y="152400"/>
                </a:lnTo>
                <a:lnTo>
                  <a:pt x="52387" y="152400"/>
                </a:lnTo>
                <a:lnTo>
                  <a:pt x="64293" y="142875"/>
                </a:lnTo>
                <a:lnTo>
                  <a:pt x="71437" y="157163"/>
                </a:lnTo>
                <a:lnTo>
                  <a:pt x="80962" y="164306"/>
                </a:lnTo>
                <a:lnTo>
                  <a:pt x="104775" y="154781"/>
                </a:lnTo>
                <a:lnTo>
                  <a:pt x="104775" y="142875"/>
                </a:lnTo>
                <a:lnTo>
                  <a:pt x="119062" y="142875"/>
                </a:lnTo>
                <a:lnTo>
                  <a:pt x="130968" y="152400"/>
                </a:lnTo>
                <a:lnTo>
                  <a:pt x="142875" y="159544"/>
                </a:lnTo>
                <a:lnTo>
                  <a:pt x="154781" y="173831"/>
                </a:lnTo>
                <a:lnTo>
                  <a:pt x="164306" y="173831"/>
                </a:lnTo>
                <a:lnTo>
                  <a:pt x="173831" y="154781"/>
                </a:lnTo>
                <a:lnTo>
                  <a:pt x="190500" y="147638"/>
                </a:lnTo>
                <a:lnTo>
                  <a:pt x="221456" y="164306"/>
                </a:lnTo>
                <a:lnTo>
                  <a:pt x="219075" y="135731"/>
                </a:lnTo>
                <a:lnTo>
                  <a:pt x="230981" y="166688"/>
                </a:lnTo>
                <a:lnTo>
                  <a:pt x="233362" y="135731"/>
                </a:lnTo>
                <a:lnTo>
                  <a:pt x="252412" y="140494"/>
                </a:lnTo>
                <a:lnTo>
                  <a:pt x="252412" y="140494"/>
                </a:lnTo>
                <a:lnTo>
                  <a:pt x="271462" y="140494"/>
                </a:lnTo>
                <a:lnTo>
                  <a:pt x="285750" y="145256"/>
                </a:lnTo>
                <a:lnTo>
                  <a:pt x="295275" y="138113"/>
                </a:lnTo>
                <a:lnTo>
                  <a:pt x="326231" y="133350"/>
                </a:lnTo>
                <a:lnTo>
                  <a:pt x="335756" y="130969"/>
                </a:lnTo>
                <a:lnTo>
                  <a:pt x="354806" y="138113"/>
                </a:lnTo>
                <a:lnTo>
                  <a:pt x="414337" y="145256"/>
                </a:lnTo>
                <a:close/>
              </a:path>
            </a:pathLst>
          </a:custGeom>
          <a:solidFill>
            <a:srgbClr val="0099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75517C5E-B7F7-4F3C-8505-912205FEF7C7}"/>
              </a:ext>
            </a:extLst>
          </p:cNvPr>
          <p:cNvSpPr/>
          <p:nvPr/>
        </p:nvSpPr>
        <p:spPr>
          <a:xfrm>
            <a:off x="5357813" y="2345531"/>
            <a:ext cx="133350" cy="119063"/>
          </a:xfrm>
          <a:custGeom>
            <a:avLst/>
            <a:gdLst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0 w 133350"/>
              <a:gd name="connsiteY20" fmla="*/ 73819 h 102394"/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35718 w 133350"/>
              <a:gd name="connsiteY20" fmla="*/ 83344 h 102394"/>
              <a:gd name="connsiteX21" fmla="*/ 0 w 133350"/>
              <a:gd name="connsiteY21" fmla="*/ 73819 h 102394"/>
              <a:gd name="connsiteX0" fmla="*/ 0 w 133350"/>
              <a:gd name="connsiteY0" fmla="*/ 73819 h 104776"/>
              <a:gd name="connsiteX1" fmla="*/ 38100 w 133350"/>
              <a:gd name="connsiteY1" fmla="*/ 35719 h 104776"/>
              <a:gd name="connsiteX2" fmla="*/ 59531 w 133350"/>
              <a:gd name="connsiteY2" fmla="*/ 30957 h 104776"/>
              <a:gd name="connsiteX3" fmla="*/ 66675 w 133350"/>
              <a:gd name="connsiteY3" fmla="*/ 0 h 104776"/>
              <a:gd name="connsiteX4" fmla="*/ 78581 w 133350"/>
              <a:gd name="connsiteY4" fmla="*/ 21432 h 104776"/>
              <a:gd name="connsiteX5" fmla="*/ 90487 w 133350"/>
              <a:gd name="connsiteY5" fmla="*/ 14288 h 104776"/>
              <a:gd name="connsiteX6" fmla="*/ 97631 w 133350"/>
              <a:gd name="connsiteY6" fmla="*/ 28575 h 104776"/>
              <a:gd name="connsiteX7" fmla="*/ 114300 w 133350"/>
              <a:gd name="connsiteY7" fmla="*/ 23813 h 104776"/>
              <a:gd name="connsiteX8" fmla="*/ 123825 w 133350"/>
              <a:gd name="connsiteY8" fmla="*/ 21432 h 104776"/>
              <a:gd name="connsiteX9" fmla="*/ 123825 w 133350"/>
              <a:gd name="connsiteY9" fmla="*/ 35719 h 104776"/>
              <a:gd name="connsiteX10" fmla="*/ 109537 w 133350"/>
              <a:gd name="connsiteY10" fmla="*/ 45244 h 104776"/>
              <a:gd name="connsiteX11" fmla="*/ 126206 w 133350"/>
              <a:gd name="connsiteY11" fmla="*/ 57150 h 104776"/>
              <a:gd name="connsiteX12" fmla="*/ 133350 w 133350"/>
              <a:gd name="connsiteY12" fmla="*/ 66675 h 104776"/>
              <a:gd name="connsiteX13" fmla="*/ 121443 w 133350"/>
              <a:gd name="connsiteY13" fmla="*/ 80963 h 104776"/>
              <a:gd name="connsiteX14" fmla="*/ 109537 w 133350"/>
              <a:gd name="connsiteY14" fmla="*/ 80963 h 104776"/>
              <a:gd name="connsiteX15" fmla="*/ 111918 w 133350"/>
              <a:gd name="connsiteY15" fmla="*/ 102394 h 104776"/>
              <a:gd name="connsiteX16" fmla="*/ 111918 w 133350"/>
              <a:gd name="connsiteY16" fmla="*/ 102394 h 104776"/>
              <a:gd name="connsiteX17" fmla="*/ 80962 w 133350"/>
              <a:gd name="connsiteY17" fmla="*/ 80963 h 104776"/>
              <a:gd name="connsiteX18" fmla="*/ 71437 w 133350"/>
              <a:gd name="connsiteY18" fmla="*/ 92869 h 104776"/>
              <a:gd name="connsiteX19" fmla="*/ 71437 w 133350"/>
              <a:gd name="connsiteY19" fmla="*/ 92869 h 104776"/>
              <a:gd name="connsiteX20" fmla="*/ 42862 w 133350"/>
              <a:gd name="connsiteY20" fmla="*/ 104776 h 104776"/>
              <a:gd name="connsiteX21" fmla="*/ 0 w 133350"/>
              <a:gd name="connsiteY21" fmla="*/ 73819 h 104776"/>
              <a:gd name="connsiteX0" fmla="*/ 0 w 133350"/>
              <a:gd name="connsiteY0" fmla="*/ 73819 h 104776"/>
              <a:gd name="connsiteX1" fmla="*/ 16668 w 133350"/>
              <a:gd name="connsiteY1" fmla="*/ 8572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9525 w 133350"/>
              <a:gd name="connsiteY1" fmla="*/ 10477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19050 w 133350"/>
              <a:gd name="connsiteY22" fmla="*/ 90488 h 104776"/>
              <a:gd name="connsiteX23" fmla="*/ 0 w 133350"/>
              <a:gd name="connsiteY23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4762 w 133350"/>
              <a:gd name="connsiteY22" fmla="*/ 102394 h 104776"/>
              <a:gd name="connsiteX23" fmla="*/ 0 w 133350"/>
              <a:gd name="connsiteY23" fmla="*/ 73819 h 104776"/>
              <a:gd name="connsiteX0" fmla="*/ 0 w 133350"/>
              <a:gd name="connsiteY0" fmla="*/ 73819 h 107157"/>
              <a:gd name="connsiteX1" fmla="*/ 11906 w 133350"/>
              <a:gd name="connsiteY1" fmla="*/ 54769 h 107157"/>
              <a:gd name="connsiteX2" fmla="*/ 38100 w 133350"/>
              <a:gd name="connsiteY2" fmla="*/ 35719 h 107157"/>
              <a:gd name="connsiteX3" fmla="*/ 59531 w 133350"/>
              <a:gd name="connsiteY3" fmla="*/ 30957 h 107157"/>
              <a:gd name="connsiteX4" fmla="*/ 66675 w 133350"/>
              <a:gd name="connsiteY4" fmla="*/ 0 h 107157"/>
              <a:gd name="connsiteX5" fmla="*/ 78581 w 133350"/>
              <a:gd name="connsiteY5" fmla="*/ 21432 h 107157"/>
              <a:gd name="connsiteX6" fmla="*/ 90487 w 133350"/>
              <a:gd name="connsiteY6" fmla="*/ 14288 h 107157"/>
              <a:gd name="connsiteX7" fmla="*/ 97631 w 133350"/>
              <a:gd name="connsiteY7" fmla="*/ 28575 h 107157"/>
              <a:gd name="connsiteX8" fmla="*/ 114300 w 133350"/>
              <a:gd name="connsiteY8" fmla="*/ 23813 h 107157"/>
              <a:gd name="connsiteX9" fmla="*/ 123825 w 133350"/>
              <a:gd name="connsiteY9" fmla="*/ 21432 h 107157"/>
              <a:gd name="connsiteX10" fmla="*/ 123825 w 133350"/>
              <a:gd name="connsiteY10" fmla="*/ 35719 h 107157"/>
              <a:gd name="connsiteX11" fmla="*/ 109537 w 133350"/>
              <a:gd name="connsiteY11" fmla="*/ 45244 h 107157"/>
              <a:gd name="connsiteX12" fmla="*/ 126206 w 133350"/>
              <a:gd name="connsiteY12" fmla="*/ 57150 h 107157"/>
              <a:gd name="connsiteX13" fmla="*/ 133350 w 133350"/>
              <a:gd name="connsiteY13" fmla="*/ 66675 h 107157"/>
              <a:gd name="connsiteX14" fmla="*/ 121443 w 133350"/>
              <a:gd name="connsiteY14" fmla="*/ 80963 h 107157"/>
              <a:gd name="connsiteX15" fmla="*/ 109537 w 133350"/>
              <a:gd name="connsiteY15" fmla="*/ 80963 h 107157"/>
              <a:gd name="connsiteX16" fmla="*/ 111918 w 133350"/>
              <a:gd name="connsiteY16" fmla="*/ 102394 h 107157"/>
              <a:gd name="connsiteX17" fmla="*/ 111918 w 133350"/>
              <a:gd name="connsiteY17" fmla="*/ 102394 h 107157"/>
              <a:gd name="connsiteX18" fmla="*/ 80962 w 133350"/>
              <a:gd name="connsiteY18" fmla="*/ 80963 h 107157"/>
              <a:gd name="connsiteX19" fmla="*/ 71437 w 133350"/>
              <a:gd name="connsiteY19" fmla="*/ 92869 h 107157"/>
              <a:gd name="connsiteX20" fmla="*/ 71437 w 133350"/>
              <a:gd name="connsiteY20" fmla="*/ 92869 h 107157"/>
              <a:gd name="connsiteX21" fmla="*/ 42862 w 133350"/>
              <a:gd name="connsiteY21" fmla="*/ 104776 h 107157"/>
              <a:gd name="connsiteX22" fmla="*/ 4762 w 133350"/>
              <a:gd name="connsiteY22" fmla="*/ 102394 h 107157"/>
              <a:gd name="connsiteX23" fmla="*/ 23812 w 133350"/>
              <a:gd name="connsiteY23" fmla="*/ 107157 h 107157"/>
              <a:gd name="connsiteX24" fmla="*/ 0 w 133350"/>
              <a:gd name="connsiteY24" fmla="*/ 73819 h 107157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111918 w 133350"/>
              <a:gd name="connsiteY17" fmla="*/ 102394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6200 w 133350"/>
              <a:gd name="connsiteY20" fmla="*/ 104776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76199 w 133350"/>
              <a:gd name="connsiteY18" fmla="*/ 88107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350" h="119063">
                <a:moveTo>
                  <a:pt x="0" y="73819"/>
                </a:moveTo>
                <a:lnTo>
                  <a:pt x="11906" y="54769"/>
                </a:lnTo>
                <a:lnTo>
                  <a:pt x="38100" y="35719"/>
                </a:lnTo>
                <a:lnTo>
                  <a:pt x="59531" y="30957"/>
                </a:lnTo>
                <a:lnTo>
                  <a:pt x="66675" y="0"/>
                </a:lnTo>
                <a:lnTo>
                  <a:pt x="78581" y="21432"/>
                </a:lnTo>
                <a:lnTo>
                  <a:pt x="90487" y="14288"/>
                </a:lnTo>
                <a:lnTo>
                  <a:pt x="97631" y="28575"/>
                </a:lnTo>
                <a:lnTo>
                  <a:pt x="114300" y="23813"/>
                </a:lnTo>
                <a:lnTo>
                  <a:pt x="123825" y="21432"/>
                </a:lnTo>
                <a:lnTo>
                  <a:pt x="123825" y="35719"/>
                </a:lnTo>
                <a:lnTo>
                  <a:pt x="109537" y="45244"/>
                </a:lnTo>
                <a:lnTo>
                  <a:pt x="126206" y="57150"/>
                </a:lnTo>
                <a:lnTo>
                  <a:pt x="133350" y="66675"/>
                </a:lnTo>
                <a:lnTo>
                  <a:pt x="121443" y="80963"/>
                </a:lnTo>
                <a:lnTo>
                  <a:pt x="109537" y="80963"/>
                </a:lnTo>
                <a:cubicBezTo>
                  <a:pt x="110331" y="88107"/>
                  <a:pt x="113902" y="99219"/>
                  <a:pt x="111918" y="102394"/>
                </a:cubicBezTo>
                <a:cubicBezTo>
                  <a:pt x="109934" y="105569"/>
                  <a:pt x="103584" y="102394"/>
                  <a:pt x="97631" y="100013"/>
                </a:cubicBezTo>
                <a:cubicBezTo>
                  <a:pt x="91678" y="97632"/>
                  <a:pt x="83343" y="92076"/>
                  <a:pt x="76199" y="88107"/>
                </a:cubicBezTo>
                <a:lnTo>
                  <a:pt x="71437" y="92869"/>
                </a:lnTo>
                <a:cubicBezTo>
                  <a:pt x="71437" y="92076"/>
                  <a:pt x="71438" y="91282"/>
                  <a:pt x="71438" y="90489"/>
                </a:cubicBezTo>
                <a:lnTo>
                  <a:pt x="42862" y="104776"/>
                </a:lnTo>
                <a:lnTo>
                  <a:pt x="4762" y="102394"/>
                </a:lnTo>
                <a:lnTo>
                  <a:pt x="21431" y="119063"/>
                </a:lnTo>
                <a:lnTo>
                  <a:pt x="0" y="73819"/>
                </a:lnTo>
                <a:close/>
              </a:path>
            </a:pathLst>
          </a:custGeom>
          <a:solidFill>
            <a:srgbClr val="3333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olny kształt: kształt 19">
            <a:extLst>
              <a:ext uri="{FF2B5EF4-FFF2-40B4-BE49-F238E27FC236}">
                <a16:creationId xmlns:a16="http://schemas.microsoft.com/office/drawing/2014/main" id="{AE17B34D-528C-4649-9135-AD44FF652694}"/>
              </a:ext>
            </a:extLst>
          </p:cNvPr>
          <p:cNvSpPr/>
          <p:nvPr/>
        </p:nvSpPr>
        <p:spPr>
          <a:xfrm>
            <a:off x="6084094" y="3128963"/>
            <a:ext cx="178594" cy="221456"/>
          </a:xfrm>
          <a:custGeom>
            <a:avLst/>
            <a:gdLst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59543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47637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83343 w 178594"/>
              <a:gd name="connsiteY0" fmla="*/ 0 h 221456"/>
              <a:gd name="connsiteX1" fmla="*/ 126206 w 178594"/>
              <a:gd name="connsiteY1" fmla="*/ 33337 h 221456"/>
              <a:gd name="connsiteX2" fmla="*/ 145256 w 178594"/>
              <a:gd name="connsiteY2" fmla="*/ 33337 h 221456"/>
              <a:gd name="connsiteX3" fmla="*/ 157162 w 178594"/>
              <a:gd name="connsiteY3" fmla="*/ 33337 h 221456"/>
              <a:gd name="connsiteX4" fmla="*/ 161925 w 178594"/>
              <a:gd name="connsiteY4" fmla="*/ 52387 h 221456"/>
              <a:gd name="connsiteX5" fmla="*/ 178594 w 178594"/>
              <a:gd name="connsiteY5" fmla="*/ 61912 h 221456"/>
              <a:gd name="connsiteX6" fmla="*/ 178594 w 178594"/>
              <a:gd name="connsiteY6" fmla="*/ 76200 h 221456"/>
              <a:gd name="connsiteX7" fmla="*/ 171450 w 178594"/>
              <a:gd name="connsiteY7" fmla="*/ 83343 h 221456"/>
              <a:gd name="connsiteX8" fmla="*/ 161925 w 178594"/>
              <a:gd name="connsiteY8" fmla="*/ 95250 h 221456"/>
              <a:gd name="connsiteX9" fmla="*/ 152400 w 178594"/>
              <a:gd name="connsiteY9" fmla="*/ 114300 h 221456"/>
              <a:gd name="connsiteX10" fmla="*/ 138112 w 178594"/>
              <a:gd name="connsiteY10" fmla="*/ 116681 h 221456"/>
              <a:gd name="connsiteX11" fmla="*/ 135731 w 178594"/>
              <a:gd name="connsiteY11" fmla="*/ 130968 h 221456"/>
              <a:gd name="connsiteX12" fmla="*/ 135731 w 178594"/>
              <a:gd name="connsiteY12" fmla="*/ 157162 h 221456"/>
              <a:gd name="connsiteX13" fmla="*/ 111919 w 178594"/>
              <a:gd name="connsiteY13" fmla="*/ 159543 h 221456"/>
              <a:gd name="connsiteX14" fmla="*/ 107156 w 178594"/>
              <a:gd name="connsiteY14" fmla="*/ 178593 h 221456"/>
              <a:gd name="connsiteX15" fmla="*/ 95250 w 178594"/>
              <a:gd name="connsiteY15" fmla="*/ 183356 h 221456"/>
              <a:gd name="connsiteX16" fmla="*/ 80962 w 178594"/>
              <a:gd name="connsiteY16" fmla="*/ 185737 h 221456"/>
              <a:gd name="connsiteX17" fmla="*/ 66675 w 178594"/>
              <a:gd name="connsiteY17" fmla="*/ 202406 h 221456"/>
              <a:gd name="connsiteX18" fmla="*/ 66675 w 178594"/>
              <a:gd name="connsiteY18" fmla="*/ 202406 h 221456"/>
              <a:gd name="connsiteX19" fmla="*/ 23812 w 178594"/>
              <a:gd name="connsiteY19" fmla="*/ 221456 h 221456"/>
              <a:gd name="connsiteX20" fmla="*/ 23812 w 178594"/>
              <a:gd name="connsiteY20" fmla="*/ 221456 h 221456"/>
              <a:gd name="connsiteX21" fmla="*/ 19050 w 178594"/>
              <a:gd name="connsiteY21" fmla="*/ 176212 h 221456"/>
              <a:gd name="connsiteX22" fmla="*/ 0 w 178594"/>
              <a:gd name="connsiteY22" fmla="*/ 169068 h 221456"/>
              <a:gd name="connsiteX23" fmla="*/ 0 w 178594"/>
              <a:gd name="connsiteY23" fmla="*/ 157162 h 221456"/>
              <a:gd name="connsiteX24" fmla="*/ 26194 w 178594"/>
              <a:gd name="connsiteY24" fmla="*/ 135731 h 221456"/>
              <a:gd name="connsiteX25" fmla="*/ 47625 w 178594"/>
              <a:gd name="connsiteY25" fmla="*/ 130968 h 221456"/>
              <a:gd name="connsiteX26" fmla="*/ 73819 w 178594"/>
              <a:gd name="connsiteY26" fmla="*/ 119062 h 221456"/>
              <a:gd name="connsiteX27" fmla="*/ 73819 w 178594"/>
              <a:gd name="connsiteY27" fmla="*/ 97631 h 221456"/>
              <a:gd name="connsiteX28" fmla="*/ 78581 w 178594"/>
              <a:gd name="connsiteY28" fmla="*/ 61912 h 221456"/>
              <a:gd name="connsiteX29" fmla="*/ 73819 w 178594"/>
              <a:gd name="connsiteY29" fmla="*/ 64293 h 221456"/>
              <a:gd name="connsiteX30" fmla="*/ 83343 w 178594"/>
              <a:gd name="connsiteY30" fmla="*/ 0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8594" h="221456">
                <a:moveTo>
                  <a:pt x="83343" y="0"/>
                </a:moveTo>
                <a:lnTo>
                  <a:pt x="126206" y="33337"/>
                </a:lnTo>
                <a:lnTo>
                  <a:pt x="145256" y="33337"/>
                </a:lnTo>
                <a:lnTo>
                  <a:pt x="157162" y="33337"/>
                </a:lnTo>
                <a:lnTo>
                  <a:pt x="161925" y="52387"/>
                </a:lnTo>
                <a:lnTo>
                  <a:pt x="178594" y="61912"/>
                </a:lnTo>
                <a:lnTo>
                  <a:pt x="178594" y="76200"/>
                </a:lnTo>
                <a:lnTo>
                  <a:pt x="171450" y="83343"/>
                </a:lnTo>
                <a:lnTo>
                  <a:pt x="161925" y="95250"/>
                </a:lnTo>
                <a:lnTo>
                  <a:pt x="152400" y="114300"/>
                </a:lnTo>
                <a:lnTo>
                  <a:pt x="138112" y="116681"/>
                </a:lnTo>
                <a:lnTo>
                  <a:pt x="135731" y="130968"/>
                </a:lnTo>
                <a:lnTo>
                  <a:pt x="135731" y="157162"/>
                </a:lnTo>
                <a:lnTo>
                  <a:pt x="111919" y="159543"/>
                </a:lnTo>
                <a:lnTo>
                  <a:pt x="107156" y="178593"/>
                </a:lnTo>
                <a:lnTo>
                  <a:pt x="95250" y="183356"/>
                </a:lnTo>
                <a:lnTo>
                  <a:pt x="80962" y="185737"/>
                </a:lnTo>
                <a:lnTo>
                  <a:pt x="66675" y="202406"/>
                </a:lnTo>
                <a:lnTo>
                  <a:pt x="66675" y="202406"/>
                </a:lnTo>
                <a:lnTo>
                  <a:pt x="23812" y="221456"/>
                </a:lnTo>
                <a:lnTo>
                  <a:pt x="23812" y="221456"/>
                </a:lnTo>
                <a:lnTo>
                  <a:pt x="19050" y="176212"/>
                </a:lnTo>
                <a:cubicBezTo>
                  <a:pt x="12700" y="173831"/>
                  <a:pt x="3175" y="172243"/>
                  <a:pt x="0" y="169068"/>
                </a:cubicBezTo>
                <a:lnTo>
                  <a:pt x="0" y="157162"/>
                </a:lnTo>
                <a:lnTo>
                  <a:pt x="26194" y="135731"/>
                </a:lnTo>
                <a:lnTo>
                  <a:pt x="47625" y="130968"/>
                </a:lnTo>
                <a:lnTo>
                  <a:pt x="73819" y="119062"/>
                </a:lnTo>
                <a:lnTo>
                  <a:pt x="73819" y="97631"/>
                </a:lnTo>
                <a:lnTo>
                  <a:pt x="78581" y="61912"/>
                </a:lnTo>
                <a:lnTo>
                  <a:pt x="73819" y="64293"/>
                </a:lnTo>
                <a:lnTo>
                  <a:pt x="83343" y="0"/>
                </a:lnTo>
                <a:close/>
              </a:path>
            </a:pathLst>
          </a:custGeom>
          <a:solidFill>
            <a:srgbClr val="6600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31" name="Grupa 1030">
            <a:extLst>
              <a:ext uri="{FF2B5EF4-FFF2-40B4-BE49-F238E27FC236}">
                <a16:creationId xmlns:a16="http://schemas.microsoft.com/office/drawing/2014/main" id="{944A6BEC-8C0B-434E-979C-4F0769EC1663}"/>
              </a:ext>
            </a:extLst>
          </p:cNvPr>
          <p:cNvGrpSpPr/>
          <p:nvPr/>
        </p:nvGrpSpPr>
        <p:grpSpPr>
          <a:xfrm>
            <a:off x="5388769" y="1850231"/>
            <a:ext cx="2864644" cy="873919"/>
            <a:chOff x="5388769" y="1850231"/>
            <a:chExt cx="2864644" cy="873919"/>
          </a:xfrm>
          <a:solidFill>
            <a:srgbClr val="00FFFF">
              <a:alpha val="50196"/>
            </a:srgbClr>
          </a:solidFill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3D3EB0C0-4D1A-4006-9D55-9AFDBB0AD26F}"/>
                </a:ext>
              </a:extLst>
            </p:cNvPr>
            <p:cNvSpPr/>
            <p:nvPr/>
          </p:nvSpPr>
          <p:spPr>
            <a:xfrm>
              <a:off x="7193756" y="1950244"/>
              <a:ext cx="152400" cy="28575"/>
            </a:xfrm>
            <a:custGeom>
              <a:avLst/>
              <a:gdLst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9" fmla="*/ 0 w 152400"/>
                <a:gd name="connsiteY9" fmla="*/ 2381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8575">
                  <a:moveTo>
                    <a:pt x="0" y="23812"/>
                  </a:moveTo>
                  <a:lnTo>
                    <a:pt x="54769" y="0"/>
                  </a:lnTo>
                  <a:lnTo>
                    <a:pt x="76200" y="7144"/>
                  </a:lnTo>
                  <a:lnTo>
                    <a:pt x="76200" y="28575"/>
                  </a:lnTo>
                  <a:lnTo>
                    <a:pt x="92869" y="21431"/>
                  </a:lnTo>
                  <a:lnTo>
                    <a:pt x="102394" y="14287"/>
                  </a:lnTo>
                  <a:lnTo>
                    <a:pt x="111919" y="4762"/>
                  </a:lnTo>
                  <a:lnTo>
                    <a:pt x="133350" y="4762"/>
                  </a:lnTo>
                  <a:lnTo>
                    <a:pt x="152400" y="16669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030" name="Grupa 1029">
              <a:extLst>
                <a:ext uri="{FF2B5EF4-FFF2-40B4-BE49-F238E27FC236}">
                  <a16:creationId xmlns:a16="http://schemas.microsoft.com/office/drawing/2014/main" id="{3CF2E7E3-EF40-4C8C-833A-829285F5A71D}"/>
                </a:ext>
              </a:extLst>
            </p:cNvPr>
            <p:cNvGrpSpPr/>
            <p:nvPr/>
          </p:nvGrpSpPr>
          <p:grpSpPr>
            <a:xfrm>
              <a:off x="5388769" y="1850231"/>
              <a:ext cx="2864644" cy="873919"/>
              <a:chOff x="5388769" y="1850231"/>
              <a:chExt cx="2864644" cy="873919"/>
            </a:xfrm>
            <a:grpFill/>
          </p:grpSpPr>
          <p:sp>
            <p:nvSpPr>
              <p:cNvPr id="21" name="Dowolny kształt: kształt 20">
                <a:extLst>
                  <a:ext uri="{FF2B5EF4-FFF2-40B4-BE49-F238E27FC236}">
                    <a16:creationId xmlns:a16="http://schemas.microsoft.com/office/drawing/2014/main" id="{FD24D8B2-B20C-4CD8-8772-83DA6ADD85BB}"/>
                  </a:ext>
                </a:extLst>
              </p:cNvPr>
              <p:cNvSpPr/>
              <p:nvPr/>
            </p:nvSpPr>
            <p:spPr>
              <a:xfrm>
                <a:off x="5388769" y="2005013"/>
                <a:ext cx="1928812" cy="719137"/>
              </a:xfrm>
              <a:custGeom>
                <a:avLst/>
                <a:gdLst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50006 w 1928812"/>
                  <a:gd name="connsiteY294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16694 w 1928812"/>
                  <a:gd name="connsiteY294" fmla="*/ 76200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119062 w 1928812"/>
                  <a:gd name="connsiteY294" fmla="*/ 166687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7463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1920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2460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682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70756 w 1928812"/>
                  <a:gd name="connsiteY294" fmla="*/ 2841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</a:cxnLst>
                <a:rect l="l" t="t" r="r" b="b"/>
                <a:pathLst>
                  <a:path w="1928812" h="719137">
                    <a:moveTo>
                      <a:pt x="50006" y="42862"/>
                    </a:moveTo>
                    <a:lnTo>
                      <a:pt x="176212" y="33337"/>
                    </a:lnTo>
                    <a:lnTo>
                      <a:pt x="154781" y="26193"/>
                    </a:lnTo>
                    <a:lnTo>
                      <a:pt x="123825" y="19050"/>
                    </a:lnTo>
                    <a:lnTo>
                      <a:pt x="107156" y="16668"/>
                    </a:lnTo>
                    <a:lnTo>
                      <a:pt x="88106" y="11906"/>
                    </a:lnTo>
                    <a:lnTo>
                      <a:pt x="78581" y="19050"/>
                    </a:lnTo>
                    <a:lnTo>
                      <a:pt x="59531" y="14287"/>
                    </a:lnTo>
                    <a:lnTo>
                      <a:pt x="50006" y="0"/>
                    </a:lnTo>
                    <a:lnTo>
                      <a:pt x="23812" y="2381"/>
                    </a:lnTo>
                    <a:lnTo>
                      <a:pt x="9525" y="14287"/>
                    </a:lnTo>
                    <a:lnTo>
                      <a:pt x="4762" y="21431"/>
                    </a:lnTo>
                    <a:lnTo>
                      <a:pt x="0" y="40481"/>
                    </a:lnTo>
                    <a:lnTo>
                      <a:pt x="16669" y="40481"/>
                    </a:lnTo>
                    <a:lnTo>
                      <a:pt x="33337" y="50006"/>
                    </a:lnTo>
                    <a:lnTo>
                      <a:pt x="40481" y="59531"/>
                    </a:lnTo>
                    <a:lnTo>
                      <a:pt x="19050" y="59531"/>
                    </a:lnTo>
                    <a:lnTo>
                      <a:pt x="11906" y="71437"/>
                    </a:lnTo>
                    <a:lnTo>
                      <a:pt x="26194" y="76200"/>
                    </a:lnTo>
                    <a:lnTo>
                      <a:pt x="40481" y="85725"/>
                    </a:lnTo>
                    <a:lnTo>
                      <a:pt x="28575" y="97631"/>
                    </a:lnTo>
                    <a:lnTo>
                      <a:pt x="35719" y="109537"/>
                    </a:lnTo>
                    <a:lnTo>
                      <a:pt x="47625" y="114300"/>
                    </a:lnTo>
                    <a:lnTo>
                      <a:pt x="54769" y="121443"/>
                    </a:lnTo>
                    <a:lnTo>
                      <a:pt x="61912" y="128587"/>
                    </a:lnTo>
                    <a:lnTo>
                      <a:pt x="57150" y="135731"/>
                    </a:lnTo>
                    <a:lnTo>
                      <a:pt x="54769" y="152400"/>
                    </a:lnTo>
                    <a:lnTo>
                      <a:pt x="73819" y="140493"/>
                    </a:lnTo>
                    <a:lnTo>
                      <a:pt x="73819" y="140493"/>
                    </a:lnTo>
                    <a:lnTo>
                      <a:pt x="78581" y="164306"/>
                    </a:lnTo>
                    <a:lnTo>
                      <a:pt x="71437" y="178593"/>
                    </a:lnTo>
                    <a:lnTo>
                      <a:pt x="42862" y="200025"/>
                    </a:lnTo>
                    <a:lnTo>
                      <a:pt x="42862" y="200025"/>
                    </a:lnTo>
                    <a:lnTo>
                      <a:pt x="45244" y="216693"/>
                    </a:lnTo>
                    <a:lnTo>
                      <a:pt x="52387" y="223837"/>
                    </a:lnTo>
                    <a:lnTo>
                      <a:pt x="66675" y="230981"/>
                    </a:lnTo>
                    <a:lnTo>
                      <a:pt x="38100" y="240506"/>
                    </a:lnTo>
                    <a:lnTo>
                      <a:pt x="38100" y="252412"/>
                    </a:lnTo>
                    <a:lnTo>
                      <a:pt x="38100" y="252412"/>
                    </a:lnTo>
                    <a:lnTo>
                      <a:pt x="52387" y="276225"/>
                    </a:lnTo>
                    <a:lnTo>
                      <a:pt x="45244" y="295275"/>
                    </a:lnTo>
                    <a:lnTo>
                      <a:pt x="45244" y="309562"/>
                    </a:lnTo>
                    <a:lnTo>
                      <a:pt x="45244" y="326231"/>
                    </a:lnTo>
                    <a:lnTo>
                      <a:pt x="42862" y="345281"/>
                    </a:lnTo>
                    <a:lnTo>
                      <a:pt x="40481" y="354806"/>
                    </a:lnTo>
                    <a:lnTo>
                      <a:pt x="61912" y="350043"/>
                    </a:lnTo>
                    <a:lnTo>
                      <a:pt x="73819" y="361950"/>
                    </a:lnTo>
                    <a:lnTo>
                      <a:pt x="80962" y="361950"/>
                    </a:lnTo>
                    <a:lnTo>
                      <a:pt x="95250" y="359568"/>
                    </a:lnTo>
                    <a:lnTo>
                      <a:pt x="95250" y="373856"/>
                    </a:lnTo>
                    <a:lnTo>
                      <a:pt x="88106" y="390525"/>
                    </a:lnTo>
                    <a:lnTo>
                      <a:pt x="102394" y="395287"/>
                    </a:lnTo>
                    <a:lnTo>
                      <a:pt x="100012" y="409575"/>
                    </a:lnTo>
                    <a:lnTo>
                      <a:pt x="95250" y="421481"/>
                    </a:lnTo>
                    <a:lnTo>
                      <a:pt x="92869" y="428625"/>
                    </a:lnTo>
                    <a:lnTo>
                      <a:pt x="107156" y="440531"/>
                    </a:lnTo>
                    <a:lnTo>
                      <a:pt x="128587" y="440531"/>
                    </a:lnTo>
                    <a:lnTo>
                      <a:pt x="128587" y="440531"/>
                    </a:lnTo>
                    <a:lnTo>
                      <a:pt x="154781" y="442912"/>
                    </a:lnTo>
                    <a:lnTo>
                      <a:pt x="154781" y="459581"/>
                    </a:lnTo>
                    <a:lnTo>
                      <a:pt x="159544" y="469106"/>
                    </a:lnTo>
                    <a:lnTo>
                      <a:pt x="173831" y="464343"/>
                    </a:lnTo>
                    <a:lnTo>
                      <a:pt x="185737" y="478631"/>
                    </a:lnTo>
                    <a:lnTo>
                      <a:pt x="200025" y="481012"/>
                    </a:lnTo>
                    <a:lnTo>
                      <a:pt x="209550" y="481012"/>
                    </a:lnTo>
                    <a:lnTo>
                      <a:pt x="221456" y="481012"/>
                    </a:lnTo>
                    <a:lnTo>
                      <a:pt x="240506" y="488156"/>
                    </a:lnTo>
                    <a:lnTo>
                      <a:pt x="247650" y="481012"/>
                    </a:lnTo>
                    <a:lnTo>
                      <a:pt x="252412" y="478631"/>
                    </a:lnTo>
                    <a:lnTo>
                      <a:pt x="276225" y="492918"/>
                    </a:lnTo>
                    <a:lnTo>
                      <a:pt x="292894" y="485775"/>
                    </a:lnTo>
                    <a:lnTo>
                      <a:pt x="292894" y="485775"/>
                    </a:lnTo>
                    <a:lnTo>
                      <a:pt x="314325" y="485775"/>
                    </a:lnTo>
                    <a:lnTo>
                      <a:pt x="326231" y="504825"/>
                    </a:lnTo>
                    <a:lnTo>
                      <a:pt x="316706" y="514350"/>
                    </a:lnTo>
                    <a:lnTo>
                      <a:pt x="309562" y="528637"/>
                    </a:lnTo>
                    <a:lnTo>
                      <a:pt x="300037" y="523875"/>
                    </a:lnTo>
                    <a:lnTo>
                      <a:pt x="295275" y="540543"/>
                    </a:lnTo>
                    <a:lnTo>
                      <a:pt x="285750" y="545306"/>
                    </a:lnTo>
                    <a:lnTo>
                      <a:pt x="278606" y="554831"/>
                    </a:lnTo>
                    <a:lnTo>
                      <a:pt x="292894" y="554831"/>
                    </a:lnTo>
                    <a:lnTo>
                      <a:pt x="311944" y="552450"/>
                    </a:lnTo>
                    <a:lnTo>
                      <a:pt x="323850" y="542925"/>
                    </a:lnTo>
                    <a:lnTo>
                      <a:pt x="304800" y="566737"/>
                    </a:lnTo>
                    <a:lnTo>
                      <a:pt x="300037" y="571500"/>
                    </a:lnTo>
                    <a:lnTo>
                      <a:pt x="304800" y="590550"/>
                    </a:lnTo>
                    <a:lnTo>
                      <a:pt x="304800" y="590550"/>
                    </a:lnTo>
                    <a:lnTo>
                      <a:pt x="290512" y="602456"/>
                    </a:lnTo>
                    <a:lnTo>
                      <a:pt x="280987" y="609600"/>
                    </a:lnTo>
                    <a:lnTo>
                      <a:pt x="288131" y="616743"/>
                    </a:lnTo>
                    <a:lnTo>
                      <a:pt x="304800" y="616743"/>
                    </a:lnTo>
                    <a:lnTo>
                      <a:pt x="321469" y="619125"/>
                    </a:lnTo>
                    <a:lnTo>
                      <a:pt x="328612" y="626268"/>
                    </a:lnTo>
                    <a:lnTo>
                      <a:pt x="347662" y="642937"/>
                    </a:lnTo>
                    <a:lnTo>
                      <a:pt x="352425" y="645318"/>
                    </a:lnTo>
                    <a:lnTo>
                      <a:pt x="357187" y="638175"/>
                    </a:lnTo>
                    <a:lnTo>
                      <a:pt x="361950" y="635793"/>
                    </a:lnTo>
                    <a:lnTo>
                      <a:pt x="376237" y="640556"/>
                    </a:lnTo>
                    <a:lnTo>
                      <a:pt x="395287" y="642937"/>
                    </a:lnTo>
                    <a:lnTo>
                      <a:pt x="395287" y="642937"/>
                    </a:lnTo>
                    <a:lnTo>
                      <a:pt x="402431" y="635793"/>
                    </a:lnTo>
                    <a:lnTo>
                      <a:pt x="411956" y="642937"/>
                    </a:lnTo>
                    <a:lnTo>
                      <a:pt x="426244" y="652462"/>
                    </a:lnTo>
                    <a:lnTo>
                      <a:pt x="428625" y="669131"/>
                    </a:lnTo>
                    <a:lnTo>
                      <a:pt x="428625" y="676275"/>
                    </a:lnTo>
                    <a:lnTo>
                      <a:pt x="440531" y="664368"/>
                    </a:lnTo>
                    <a:lnTo>
                      <a:pt x="469106" y="678656"/>
                    </a:lnTo>
                    <a:lnTo>
                      <a:pt x="469106" y="678656"/>
                    </a:lnTo>
                    <a:lnTo>
                      <a:pt x="485775" y="681037"/>
                    </a:lnTo>
                    <a:lnTo>
                      <a:pt x="502444" y="688181"/>
                    </a:lnTo>
                    <a:lnTo>
                      <a:pt x="519112" y="697706"/>
                    </a:lnTo>
                    <a:lnTo>
                      <a:pt x="528637" y="702468"/>
                    </a:lnTo>
                    <a:lnTo>
                      <a:pt x="540544" y="719137"/>
                    </a:lnTo>
                    <a:lnTo>
                      <a:pt x="542925" y="702468"/>
                    </a:lnTo>
                    <a:lnTo>
                      <a:pt x="545306" y="676275"/>
                    </a:lnTo>
                    <a:lnTo>
                      <a:pt x="531019" y="669131"/>
                    </a:lnTo>
                    <a:lnTo>
                      <a:pt x="514350" y="654843"/>
                    </a:lnTo>
                    <a:lnTo>
                      <a:pt x="507206" y="652462"/>
                    </a:lnTo>
                    <a:lnTo>
                      <a:pt x="507206" y="645318"/>
                    </a:lnTo>
                    <a:lnTo>
                      <a:pt x="507206" y="633412"/>
                    </a:lnTo>
                    <a:lnTo>
                      <a:pt x="490537" y="623887"/>
                    </a:lnTo>
                    <a:lnTo>
                      <a:pt x="490537" y="621506"/>
                    </a:lnTo>
                    <a:lnTo>
                      <a:pt x="483394" y="614362"/>
                    </a:lnTo>
                    <a:lnTo>
                      <a:pt x="495300" y="604837"/>
                    </a:lnTo>
                    <a:lnTo>
                      <a:pt x="495300" y="588168"/>
                    </a:lnTo>
                    <a:lnTo>
                      <a:pt x="514350" y="588168"/>
                    </a:lnTo>
                    <a:lnTo>
                      <a:pt x="514350" y="588168"/>
                    </a:lnTo>
                    <a:lnTo>
                      <a:pt x="492919" y="554831"/>
                    </a:lnTo>
                    <a:lnTo>
                      <a:pt x="490537" y="535781"/>
                    </a:lnTo>
                    <a:lnTo>
                      <a:pt x="476250" y="542925"/>
                    </a:lnTo>
                    <a:lnTo>
                      <a:pt x="471487" y="521493"/>
                    </a:lnTo>
                    <a:lnTo>
                      <a:pt x="471487" y="516731"/>
                    </a:lnTo>
                    <a:lnTo>
                      <a:pt x="485775" y="492918"/>
                    </a:lnTo>
                    <a:lnTo>
                      <a:pt x="516731" y="500062"/>
                    </a:lnTo>
                    <a:lnTo>
                      <a:pt x="521494" y="481012"/>
                    </a:lnTo>
                    <a:lnTo>
                      <a:pt x="535781" y="461962"/>
                    </a:lnTo>
                    <a:lnTo>
                      <a:pt x="540544" y="454818"/>
                    </a:lnTo>
                    <a:lnTo>
                      <a:pt x="552450" y="454818"/>
                    </a:lnTo>
                    <a:lnTo>
                      <a:pt x="571500" y="454818"/>
                    </a:lnTo>
                    <a:lnTo>
                      <a:pt x="592931" y="459581"/>
                    </a:lnTo>
                    <a:lnTo>
                      <a:pt x="604837" y="478631"/>
                    </a:lnTo>
                    <a:lnTo>
                      <a:pt x="616744" y="466725"/>
                    </a:lnTo>
                    <a:lnTo>
                      <a:pt x="623887" y="466725"/>
                    </a:lnTo>
                    <a:lnTo>
                      <a:pt x="640556" y="478631"/>
                    </a:lnTo>
                    <a:lnTo>
                      <a:pt x="642937" y="478631"/>
                    </a:lnTo>
                    <a:lnTo>
                      <a:pt x="664369" y="476250"/>
                    </a:lnTo>
                    <a:lnTo>
                      <a:pt x="671512" y="476250"/>
                    </a:lnTo>
                    <a:lnTo>
                      <a:pt x="695325" y="481012"/>
                    </a:lnTo>
                    <a:lnTo>
                      <a:pt x="711994" y="473868"/>
                    </a:lnTo>
                    <a:lnTo>
                      <a:pt x="719137" y="481012"/>
                    </a:lnTo>
                    <a:lnTo>
                      <a:pt x="735806" y="488156"/>
                    </a:lnTo>
                    <a:lnTo>
                      <a:pt x="752475" y="488156"/>
                    </a:lnTo>
                    <a:lnTo>
                      <a:pt x="735806" y="461962"/>
                    </a:lnTo>
                    <a:lnTo>
                      <a:pt x="719137" y="457200"/>
                    </a:lnTo>
                    <a:lnTo>
                      <a:pt x="711994" y="440531"/>
                    </a:lnTo>
                    <a:lnTo>
                      <a:pt x="716756" y="428625"/>
                    </a:lnTo>
                    <a:lnTo>
                      <a:pt x="735806" y="426243"/>
                    </a:lnTo>
                    <a:lnTo>
                      <a:pt x="750094" y="426243"/>
                    </a:lnTo>
                    <a:lnTo>
                      <a:pt x="721519" y="411956"/>
                    </a:lnTo>
                    <a:lnTo>
                      <a:pt x="714375" y="402431"/>
                    </a:lnTo>
                    <a:lnTo>
                      <a:pt x="728662" y="395287"/>
                    </a:lnTo>
                    <a:lnTo>
                      <a:pt x="740569" y="385762"/>
                    </a:lnTo>
                    <a:lnTo>
                      <a:pt x="764381" y="383381"/>
                    </a:lnTo>
                    <a:lnTo>
                      <a:pt x="783431" y="385762"/>
                    </a:lnTo>
                    <a:lnTo>
                      <a:pt x="800100" y="383381"/>
                    </a:lnTo>
                    <a:lnTo>
                      <a:pt x="821531" y="381000"/>
                    </a:lnTo>
                    <a:lnTo>
                      <a:pt x="823912" y="385762"/>
                    </a:lnTo>
                    <a:lnTo>
                      <a:pt x="823912" y="369093"/>
                    </a:lnTo>
                    <a:lnTo>
                      <a:pt x="823912" y="364331"/>
                    </a:lnTo>
                    <a:lnTo>
                      <a:pt x="842962" y="364331"/>
                    </a:lnTo>
                    <a:lnTo>
                      <a:pt x="854869" y="359568"/>
                    </a:lnTo>
                    <a:lnTo>
                      <a:pt x="878681" y="361950"/>
                    </a:lnTo>
                    <a:lnTo>
                      <a:pt x="878681" y="371475"/>
                    </a:lnTo>
                    <a:lnTo>
                      <a:pt x="888206" y="381000"/>
                    </a:lnTo>
                    <a:lnTo>
                      <a:pt x="897731" y="388143"/>
                    </a:lnTo>
                    <a:lnTo>
                      <a:pt x="916781" y="388143"/>
                    </a:lnTo>
                    <a:lnTo>
                      <a:pt x="933450" y="383381"/>
                    </a:lnTo>
                    <a:lnTo>
                      <a:pt x="940594" y="400050"/>
                    </a:lnTo>
                    <a:lnTo>
                      <a:pt x="950119" y="407193"/>
                    </a:lnTo>
                    <a:lnTo>
                      <a:pt x="954881" y="390525"/>
                    </a:lnTo>
                    <a:lnTo>
                      <a:pt x="959644" y="378618"/>
                    </a:lnTo>
                    <a:lnTo>
                      <a:pt x="971550" y="378618"/>
                    </a:lnTo>
                    <a:lnTo>
                      <a:pt x="983456" y="383381"/>
                    </a:lnTo>
                    <a:lnTo>
                      <a:pt x="988219" y="404812"/>
                    </a:lnTo>
                    <a:lnTo>
                      <a:pt x="992981" y="409575"/>
                    </a:lnTo>
                    <a:lnTo>
                      <a:pt x="992981" y="409575"/>
                    </a:lnTo>
                    <a:lnTo>
                      <a:pt x="1012031" y="414337"/>
                    </a:lnTo>
                    <a:lnTo>
                      <a:pt x="1035844" y="416718"/>
                    </a:lnTo>
                    <a:lnTo>
                      <a:pt x="1050131" y="423862"/>
                    </a:lnTo>
                    <a:lnTo>
                      <a:pt x="1059656" y="442912"/>
                    </a:lnTo>
                    <a:lnTo>
                      <a:pt x="1066800" y="452437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112044" y="471487"/>
                    </a:lnTo>
                    <a:lnTo>
                      <a:pt x="1119187" y="452437"/>
                    </a:lnTo>
                    <a:lnTo>
                      <a:pt x="1138237" y="450056"/>
                    </a:lnTo>
                    <a:lnTo>
                      <a:pt x="1140619" y="464343"/>
                    </a:lnTo>
                    <a:lnTo>
                      <a:pt x="1150144" y="469106"/>
                    </a:lnTo>
                    <a:lnTo>
                      <a:pt x="1164431" y="466725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73956" y="433387"/>
                    </a:lnTo>
                    <a:lnTo>
                      <a:pt x="1185862" y="445293"/>
                    </a:lnTo>
                    <a:lnTo>
                      <a:pt x="1185862" y="445293"/>
                    </a:lnTo>
                    <a:lnTo>
                      <a:pt x="1197769" y="445293"/>
                    </a:lnTo>
                    <a:lnTo>
                      <a:pt x="1207294" y="447675"/>
                    </a:lnTo>
                    <a:lnTo>
                      <a:pt x="1207294" y="447675"/>
                    </a:lnTo>
                    <a:lnTo>
                      <a:pt x="1216819" y="466725"/>
                    </a:lnTo>
                    <a:lnTo>
                      <a:pt x="1226344" y="452437"/>
                    </a:lnTo>
                    <a:lnTo>
                      <a:pt x="1238250" y="461962"/>
                    </a:lnTo>
                    <a:lnTo>
                      <a:pt x="1238250" y="469106"/>
                    </a:lnTo>
                    <a:lnTo>
                      <a:pt x="1238250" y="473868"/>
                    </a:lnTo>
                    <a:lnTo>
                      <a:pt x="1257300" y="464343"/>
                    </a:lnTo>
                    <a:lnTo>
                      <a:pt x="1269206" y="450056"/>
                    </a:lnTo>
                    <a:lnTo>
                      <a:pt x="1278731" y="454818"/>
                    </a:lnTo>
                    <a:lnTo>
                      <a:pt x="1285875" y="469106"/>
                    </a:lnTo>
                    <a:lnTo>
                      <a:pt x="1297781" y="483393"/>
                    </a:lnTo>
                    <a:lnTo>
                      <a:pt x="1312069" y="485775"/>
                    </a:lnTo>
                    <a:lnTo>
                      <a:pt x="1323975" y="485775"/>
                    </a:lnTo>
                    <a:lnTo>
                      <a:pt x="1326356" y="471487"/>
                    </a:lnTo>
                    <a:lnTo>
                      <a:pt x="1328737" y="469106"/>
                    </a:lnTo>
                    <a:lnTo>
                      <a:pt x="1338262" y="459581"/>
                    </a:lnTo>
                    <a:lnTo>
                      <a:pt x="1357312" y="452437"/>
                    </a:lnTo>
                    <a:lnTo>
                      <a:pt x="1362075" y="445293"/>
                    </a:lnTo>
                    <a:lnTo>
                      <a:pt x="1366837" y="445293"/>
                    </a:lnTo>
                    <a:lnTo>
                      <a:pt x="1388269" y="454818"/>
                    </a:lnTo>
                    <a:lnTo>
                      <a:pt x="1393031" y="457200"/>
                    </a:lnTo>
                    <a:lnTo>
                      <a:pt x="1404937" y="457200"/>
                    </a:lnTo>
                    <a:lnTo>
                      <a:pt x="1419225" y="473868"/>
                    </a:lnTo>
                    <a:lnTo>
                      <a:pt x="1435894" y="478631"/>
                    </a:lnTo>
                    <a:lnTo>
                      <a:pt x="1445419" y="473868"/>
                    </a:lnTo>
                    <a:lnTo>
                      <a:pt x="1454944" y="469106"/>
                    </a:lnTo>
                    <a:lnTo>
                      <a:pt x="1466850" y="478631"/>
                    </a:lnTo>
                    <a:lnTo>
                      <a:pt x="1476375" y="478631"/>
                    </a:lnTo>
                    <a:lnTo>
                      <a:pt x="1490662" y="471487"/>
                    </a:lnTo>
                    <a:lnTo>
                      <a:pt x="1488281" y="466725"/>
                    </a:lnTo>
                    <a:lnTo>
                      <a:pt x="1481137" y="457200"/>
                    </a:lnTo>
                    <a:lnTo>
                      <a:pt x="1476375" y="447675"/>
                    </a:lnTo>
                    <a:lnTo>
                      <a:pt x="1471612" y="440531"/>
                    </a:lnTo>
                    <a:lnTo>
                      <a:pt x="1469231" y="431006"/>
                    </a:lnTo>
                    <a:lnTo>
                      <a:pt x="1469231" y="428625"/>
                    </a:lnTo>
                    <a:lnTo>
                      <a:pt x="1483519" y="419100"/>
                    </a:lnTo>
                    <a:lnTo>
                      <a:pt x="1488281" y="419100"/>
                    </a:lnTo>
                    <a:lnTo>
                      <a:pt x="1497806" y="423862"/>
                    </a:lnTo>
                    <a:lnTo>
                      <a:pt x="1507331" y="431006"/>
                    </a:lnTo>
                    <a:lnTo>
                      <a:pt x="1524000" y="433387"/>
                    </a:lnTo>
                    <a:lnTo>
                      <a:pt x="1540669" y="435768"/>
                    </a:lnTo>
                    <a:lnTo>
                      <a:pt x="1550194" y="440531"/>
                    </a:lnTo>
                    <a:lnTo>
                      <a:pt x="1557337" y="445293"/>
                    </a:lnTo>
                    <a:lnTo>
                      <a:pt x="1571625" y="440531"/>
                    </a:lnTo>
                    <a:lnTo>
                      <a:pt x="1576387" y="452437"/>
                    </a:lnTo>
                    <a:lnTo>
                      <a:pt x="1583531" y="459581"/>
                    </a:lnTo>
                    <a:lnTo>
                      <a:pt x="1593056" y="464343"/>
                    </a:lnTo>
                    <a:lnTo>
                      <a:pt x="1607344" y="471487"/>
                    </a:lnTo>
                    <a:lnTo>
                      <a:pt x="1612106" y="471487"/>
                    </a:lnTo>
                    <a:lnTo>
                      <a:pt x="1616869" y="466725"/>
                    </a:lnTo>
                    <a:lnTo>
                      <a:pt x="1624012" y="457200"/>
                    </a:lnTo>
                    <a:lnTo>
                      <a:pt x="1635919" y="457200"/>
                    </a:lnTo>
                    <a:lnTo>
                      <a:pt x="1645444" y="454818"/>
                    </a:lnTo>
                    <a:lnTo>
                      <a:pt x="1664494" y="461962"/>
                    </a:lnTo>
                    <a:lnTo>
                      <a:pt x="1681162" y="464343"/>
                    </a:lnTo>
                    <a:lnTo>
                      <a:pt x="1688306" y="473868"/>
                    </a:lnTo>
                    <a:lnTo>
                      <a:pt x="1704975" y="481012"/>
                    </a:lnTo>
                    <a:lnTo>
                      <a:pt x="1714500" y="488156"/>
                    </a:lnTo>
                    <a:lnTo>
                      <a:pt x="1714500" y="488156"/>
                    </a:lnTo>
                    <a:lnTo>
                      <a:pt x="1745456" y="492918"/>
                    </a:lnTo>
                    <a:lnTo>
                      <a:pt x="1759744" y="492918"/>
                    </a:lnTo>
                    <a:lnTo>
                      <a:pt x="1764506" y="481012"/>
                    </a:lnTo>
                    <a:lnTo>
                      <a:pt x="1769269" y="478631"/>
                    </a:lnTo>
                    <a:lnTo>
                      <a:pt x="1781175" y="478631"/>
                    </a:lnTo>
                    <a:lnTo>
                      <a:pt x="1781175" y="478631"/>
                    </a:lnTo>
                    <a:lnTo>
                      <a:pt x="1802606" y="485775"/>
                    </a:lnTo>
                    <a:lnTo>
                      <a:pt x="1809750" y="485775"/>
                    </a:lnTo>
                    <a:lnTo>
                      <a:pt x="1809750" y="471487"/>
                    </a:lnTo>
                    <a:lnTo>
                      <a:pt x="1809750" y="466725"/>
                    </a:lnTo>
                    <a:lnTo>
                      <a:pt x="1819275" y="457200"/>
                    </a:lnTo>
                    <a:lnTo>
                      <a:pt x="1833562" y="461962"/>
                    </a:lnTo>
                    <a:lnTo>
                      <a:pt x="1850231" y="473868"/>
                    </a:lnTo>
                    <a:lnTo>
                      <a:pt x="1859756" y="473868"/>
                    </a:lnTo>
                    <a:lnTo>
                      <a:pt x="1864519" y="473868"/>
                    </a:lnTo>
                    <a:lnTo>
                      <a:pt x="1871662" y="481012"/>
                    </a:lnTo>
                    <a:lnTo>
                      <a:pt x="1890712" y="476250"/>
                    </a:lnTo>
                    <a:lnTo>
                      <a:pt x="1897856" y="481012"/>
                    </a:lnTo>
                    <a:lnTo>
                      <a:pt x="1905000" y="485775"/>
                    </a:lnTo>
                    <a:lnTo>
                      <a:pt x="1919287" y="473868"/>
                    </a:lnTo>
                    <a:lnTo>
                      <a:pt x="1928812" y="466725"/>
                    </a:lnTo>
                    <a:lnTo>
                      <a:pt x="1907381" y="459581"/>
                    </a:lnTo>
                    <a:lnTo>
                      <a:pt x="1902619" y="440531"/>
                    </a:lnTo>
                    <a:lnTo>
                      <a:pt x="1912144" y="423862"/>
                    </a:lnTo>
                    <a:lnTo>
                      <a:pt x="1909762" y="411956"/>
                    </a:lnTo>
                    <a:lnTo>
                      <a:pt x="1895475" y="409575"/>
                    </a:lnTo>
                    <a:lnTo>
                      <a:pt x="1885950" y="395287"/>
                    </a:lnTo>
                    <a:lnTo>
                      <a:pt x="970756" y="284162"/>
                    </a:lnTo>
                    <a:lnTo>
                      <a:pt x="119062" y="166687"/>
                    </a:lnTo>
                    <a:lnTo>
                      <a:pt x="50006" y="428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Dowolny kształt: kształt 21">
                <a:extLst>
                  <a:ext uri="{FF2B5EF4-FFF2-40B4-BE49-F238E27FC236}">
                    <a16:creationId xmlns:a16="http://schemas.microsoft.com/office/drawing/2014/main" id="{71E4B964-2375-4DE2-8AEA-EDE2E9166746}"/>
                  </a:ext>
                </a:extLst>
              </p:cNvPr>
              <p:cNvSpPr/>
              <p:nvPr/>
            </p:nvSpPr>
            <p:spPr>
              <a:xfrm>
                <a:off x="5424489" y="1935957"/>
                <a:ext cx="932729" cy="358938"/>
              </a:xfrm>
              <a:custGeom>
                <a:avLst/>
                <a:gdLst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132" fmla="*/ 97631 w 785813"/>
                  <a:gd name="connsiteY132" fmla="*/ 100013 h 216694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97631 w 785813"/>
                  <a:gd name="connsiteY133" fmla="*/ 100013 h 266711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311944 w 785813"/>
                  <a:gd name="connsiteY133" fmla="*/ 190500 h 266711"/>
                  <a:gd name="connsiteX134" fmla="*/ 97631 w 785813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0 w 809625"/>
                  <a:gd name="connsiteY133" fmla="*/ 116682 h 266711"/>
                  <a:gd name="connsiteX134" fmla="*/ 121443 w 809625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276225 w 809625"/>
                  <a:gd name="connsiteY133" fmla="*/ 188119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71438 w 809625"/>
                  <a:gd name="connsiteY133" fmla="*/ 235744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34949"/>
                  <a:gd name="connsiteY0" fmla="*/ 100013 h 338146"/>
                  <a:gd name="connsiteX1" fmla="*/ 178593 w 834949"/>
                  <a:gd name="connsiteY1" fmla="*/ 126207 h 338146"/>
                  <a:gd name="connsiteX2" fmla="*/ 180975 w 834949"/>
                  <a:gd name="connsiteY2" fmla="*/ 142875 h 338146"/>
                  <a:gd name="connsiteX3" fmla="*/ 164306 w 834949"/>
                  <a:gd name="connsiteY3" fmla="*/ 152400 h 338146"/>
                  <a:gd name="connsiteX4" fmla="*/ 135731 w 834949"/>
                  <a:gd name="connsiteY4" fmla="*/ 154782 h 338146"/>
                  <a:gd name="connsiteX5" fmla="*/ 128587 w 834949"/>
                  <a:gd name="connsiteY5" fmla="*/ 154782 h 338146"/>
                  <a:gd name="connsiteX6" fmla="*/ 100012 w 834949"/>
                  <a:gd name="connsiteY6" fmla="*/ 150019 h 338146"/>
                  <a:gd name="connsiteX7" fmla="*/ 80962 w 834949"/>
                  <a:gd name="connsiteY7" fmla="*/ 140494 h 338146"/>
                  <a:gd name="connsiteX8" fmla="*/ 59531 w 834949"/>
                  <a:gd name="connsiteY8" fmla="*/ 140494 h 338146"/>
                  <a:gd name="connsiteX9" fmla="*/ 59531 w 834949"/>
                  <a:gd name="connsiteY9" fmla="*/ 140494 h 338146"/>
                  <a:gd name="connsiteX10" fmla="*/ 30956 w 834949"/>
                  <a:gd name="connsiteY10" fmla="*/ 133350 h 338146"/>
                  <a:gd name="connsiteX11" fmla="*/ 23812 w 834949"/>
                  <a:gd name="connsiteY11" fmla="*/ 133350 h 338146"/>
                  <a:gd name="connsiteX12" fmla="*/ 38100 w 834949"/>
                  <a:gd name="connsiteY12" fmla="*/ 150019 h 338146"/>
                  <a:gd name="connsiteX13" fmla="*/ 64293 w 834949"/>
                  <a:gd name="connsiteY13" fmla="*/ 154782 h 338146"/>
                  <a:gd name="connsiteX14" fmla="*/ 78581 w 834949"/>
                  <a:gd name="connsiteY14" fmla="*/ 159544 h 338146"/>
                  <a:gd name="connsiteX15" fmla="*/ 78581 w 834949"/>
                  <a:gd name="connsiteY15" fmla="*/ 173832 h 338146"/>
                  <a:gd name="connsiteX16" fmla="*/ 78581 w 834949"/>
                  <a:gd name="connsiteY16" fmla="*/ 180975 h 338146"/>
                  <a:gd name="connsiteX17" fmla="*/ 88106 w 834949"/>
                  <a:gd name="connsiteY17" fmla="*/ 190500 h 338146"/>
                  <a:gd name="connsiteX18" fmla="*/ 102393 w 834949"/>
                  <a:gd name="connsiteY18" fmla="*/ 195263 h 338146"/>
                  <a:gd name="connsiteX19" fmla="*/ 121443 w 834949"/>
                  <a:gd name="connsiteY19" fmla="*/ 216694 h 338146"/>
                  <a:gd name="connsiteX20" fmla="*/ 135731 w 834949"/>
                  <a:gd name="connsiteY20" fmla="*/ 207169 h 338146"/>
                  <a:gd name="connsiteX21" fmla="*/ 152400 w 834949"/>
                  <a:gd name="connsiteY21" fmla="*/ 202407 h 338146"/>
                  <a:gd name="connsiteX22" fmla="*/ 135731 w 834949"/>
                  <a:gd name="connsiteY22" fmla="*/ 192882 h 338146"/>
                  <a:gd name="connsiteX23" fmla="*/ 126206 w 834949"/>
                  <a:gd name="connsiteY23" fmla="*/ 183357 h 338146"/>
                  <a:gd name="connsiteX24" fmla="*/ 121443 w 834949"/>
                  <a:gd name="connsiteY24" fmla="*/ 173832 h 338146"/>
                  <a:gd name="connsiteX25" fmla="*/ 142875 w 834949"/>
                  <a:gd name="connsiteY25" fmla="*/ 183357 h 338146"/>
                  <a:gd name="connsiteX26" fmla="*/ 161925 w 834949"/>
                  <a:gd name="connsiteY26" fmla="*/ 188119 h 338146"/>
                  <a:gd name="connsiteX27" fmla="*/ 171450 w 834949"/>
                  <a:gd name="connsiteY27" fmla="*/ 192882 h 338146"/>
                  <a:gd name="connsiteX28" fmla="*/ 190500 w 834949"/>
                  <a:gd name="connsiteY28" fmla="*/ 195263 h 338146"/>
                  <a:gd name="connsiteX29" fmla="*/ 197643 w 834949"/>
                  <a:gd name="connsiteY29" fmla="*/ 188119 h 338146"/>
                  <a:gd name="connsiteX30" fmla="*/ 180975 w 834949"/>
                  <a:gd name="connsiteY30" fmla="*/ 176213 h 338146"/>
                  <a:gd name="connsiteX31" fmla="*/ 176212 w 834949"/>
                  <a:gd name="connsiteY31" fmla="*/ 169069 h 338146"/>
                  <a:gd name="connsiteX32" fmla="*/ 185737 w 834949"/>
                  <a:gd name="connsiteY32" fmla="*/ 164307 h 338146"/>
                  <a:gd name="connsiteX33" fmla="*/ 185737 w 834949"/>
                  <a:gd name="connsiteY33" fmla="*/ 161925 h 338146"/>
                  <a:gd name="connsiteX34" fmla="*/ 190500 w 834949"/>
                  <a:gd name="connsiteY34" fmla="*/ 154782 h 338146"/>
                  <a:gd name="connsiteX35" fmla="*/ 192881 w 834949"/>
                  <a:gd name="connsiteY35" fmla="*/ 147638 h 338146"/>
                  <a:gd name="connsiteX36" fmla="*/ 207168 w 834949"/>
                  <a:gd name="connsiteY36" fmla="*/ 142875 h 338146"/>
                  <a:gd name="connsiteX37" fmla="*/ 226218 w 834949"/>
                  <a:gd name="connsiteY37" fmla="*/ 154782 h 338146"/>
                  <a:gd name="connsiteX38" fmla="*/ 245268 w 834949"/>
                  <a:gd name="connsiteY38" fmla="*/ 159544 h 338146"/>
                  <a:gd name="connsiteX39" fmla="*/ 242887 w 834949"/>
                  <a:gd name="connsiteY39" fmla="*/ 138113 h 338146"/>
                  <a:gd name="connsiteX40" fmla="*/ 233362 w 834949"/>
                  <a:gd name="connsiteY40" fmla="*/ 130969 h 338146"/>
                  <a:gd name="connsiteX41" fmla="*/ 219075 w 834949"/>
                  <a:gd name="connsiteY41" fmla="*/ 123825 h 338146"/>
                  <a:gd name="connsiteX42" fmla="*/ 223837 w 834949"/>
                  <a:gd name="connsiteY42" fmla="*/ 114300 h 338146"/>
                  <a:gd name="connsiteX43" fmla="*/ 216693 w 834949"/>
                  <a:gd name="connsiteY43" fmla="*/ 114300 h 338146"/>
                  <a:gd name="connsiteX44" fmla="*/ 230981 w 834949"/>
                  <a:gd name="connsiteY44" fmla="*/ 97632 h 338146"/>
                  <a:gd name="connsiteX45" fmla="*/ 250031 w 834949"/>
                  <a:gd name="connsiteY45" fmla="*/ 97632 h 338146"/>
                  <a:gd name="connsiteX46" fmla="*/ 259556 w 834949"/>
                  <a:gd name="connsiteY46" fmla="*/ 104775 h 338146"/>
                  <a:gd name="connsiteX47" fmla="*/ 264318 w 834949"/>
                  <a:gd name="connsiteY47" fmla="*/ 116682 h 338146"/>
                  <a:gd name="connsiteX48" fmla="*/ 250031 w 834949"/>
                  <a:gd name="connsiteY48" fmla="*/ 116682 h 338146"/>
                  <a:gd name="connsiteX49" fmla="*/ 240506 w 834949"/>
                  <a:gd name="connsiteY49" fmla="*/ 126207 h 338146"/>
                  <a:gd name="connsiteX50" fmla="*/ 269081 w 834949"/>
                  <a:gd name="connsiteY50" fmla="*/ 142875 h 338146"/>
                  <a:gd name="connsiteX51" fmla="*/ 283368 w 834949"/>
                  <a:gd name="connsiteY51" fmla="*/ 135732 h 338146"/>
                  <a:gd name="connsiteX52" fmla="*/ 290512 w 834949"/>
                  <a:gd name="connsiteY52" fmla="*/ 135732 h 338146"/>
                  <a:gd name="connsiteX53" fmla="*/ 292893 w 834949"/>
                  <a:gd name="connsiteY53" fmla="*/ 116682 h 338146"/>
                  <a:gd name="connsiteX54" fmla="*/ 319087 w 834949"/>
                  <a:gd name="connsiteY54" fmla="*/ 116682 h 338146"/>
                  <a:gd name="connsiteX55" fmla="*/ 340518 w 834949"/>
                  <a:gd name="connsiteY55" fmla="*/ 109538 h 338146"/>
                  <a:gd name="connsiteX56" fmla="*/ 345281 w 834949"/>
                  <a:gd name="connsiteY56" fmla="*/ 107157 h 338146"/>
                  <a:gd name="connsiteX57" fmla="*/ 354806 w 834949"/>
                  <a:gd name="connsiteY57" fmla="*/ 109538 h 338146"/>
                  <a:gd name="connsiteX58" fmla="*/ 369093 w 834949"/>
                  <a:gd name="connsiteY58" fmla="*/ 119063 h 338146"/>
                  <a:gd name="connsiteX59" fmla="*/ 357187 w 834949"/>
                  <a:gd name="connsiteY59" fmla="*/ 95250 h 338146"/>
                  <a:gd name="connsiteX60" fmla="*/ 371475 w 834949"/>
                  <a:gd name="connsiteY60" fmla="*/ 90488 h 338146"/>
                  <a:gd name="connsiteX61" fmla="*/ 388143 w 834949"/>
                  <a:gd name="connsiteY61" fmla="*/ 92869 h 338146"/>
                  <a:gd name="connsiteX62" fmla="*/ 381000 w 834949"/>
                  <a:gd name="connsiteY62" fmla="*/ 104775 h 338146"/>
                  <a:gd name="connsiteX63" fmla="*/ 381000 w 834949"/>
                  <a:gd name="connsiteY63" fmla="*/ 121444 h 338146"/>
                  <a:gd name="connsiteX64" fmla="*/ 381000 w 834949"/>
                  <a:gd name="connsiteY64" fmla="*/ 121444 h 338146"/>
                  <a:gd name="connsiteX65" fmla="*/ 400050 w 834949"/>
                  <a:gd name="connsiteY65" fmla="*/ 109538 h 338146"/>
                  <a:gd name="connsiteX66" fmla="*/ 414337 w 834949"/>
                  <a:gd name="connsiteY66" fmla="*/ 102394 h 338146"/>
                  <a:gd name="connsiteX67" fmla="*/ 426243 w 834949"/>
                  <a:gd name="connsiteY67" fmla="*/ 100013 h 338146"/>
                  <a:gd name="connsiteX68" fmla="*/ 442912 w 834949"/>
                  <a:gd name="connsiteY68" fmla="*/ 114300 h 338146"/>
                  <a:gd name="connsiteX69" fmla="*/ 447675 w 834949"/>
                  <a:gd name="connsiteY69" fmla="*/ 102394 h 338146"/>
                  <a:gd name="connsiteX70" fmla="*/ 469106 w 834949"/>
                  <a:gd name="connsiteY70" fmla="*/ 92869 h 338146"/>
                  <a:gd name="connsiteX71" fmla="*/ 471487 w 834949"/>
                  <a:gd name="connsiteY71" fmla="*/ 109538 h 338146"/>
                  <a:gd name="connsiteX72" fmla="*/ 488156 w 834949"/>
                  <a:gd name="connsiteY72" fmla="*/ 123825 h 338146"/>
                  <a:gd name="connsiteX73" fmla="*/ 490537 w 834949"/>
                  <a:gd name="connsiteY73" fmla="*/ 104775 h 338146"/>
                  <a:gd name="connsiteX74" fmla="*/ 497681 w 834949"/>
                  <a:gd name="connsiteY74" fmla="*/ 95250 h 338146"/>
                  <a:gd name="connsiteX75" fmla="*/ 485775 w 834949"/>
                  <a:gd name="connsiteY75" fmla="*/ 85725 h 338146"/>
                  <a:gd name="connsiteX76" fmla="*/ 473868 w 834949"/>
                  <a:gd name="connsiteY76" fmla="*/ 76200 h 338146"/>
                  <a:gd name="connsiteX77" fmla="*/ 450056 w 834949"/>
                  <a:gd name="connsiteY77" fmla="*/ 69057 h 338146"/>
                  <a:gd name="connsiteX78" fmla="*/ 495300 w 834949"/>
                  <a:gd name="connsiteY78" fmla="*/ 73819 h 338146"/>
                  <a:gd name="connsiteX79" fmla="*/ 531018 w 834949"/>
                  <a:gd name="connsiteY79" fmla="*/ 73819 h 338146"/>
                  <a:gd name="connsiteX80" fmla="*/ 538162 w 834949"/>
                  <a:gd name="connsiteY80" fmla="*/ 76200 h 338146"/>
                  <a:gd name="connsiteX81" fmla="*/ 545306 w 834949"/>
                  <a:gd name="connsiteY81" fmla="*/ 85725 h 338146"/>
                  <a:gd name="connsiteX82" fmla="*/ 554831 w 834949"/>
                  <a:gd name="connsiteY82" fmla="*/ 85725 h 338146"/>
                  <a:gd name="connsiteX83" fmla="*/ 573881 w 834949"/>
                  <a:gd name="connsiteY83" fmla="*/ 92869 h 338146"/>
                  <a:gd name="connsiteX84" fmla="*/ 595312 w 834949"/>
                  <a:gd name="connsiteY84" fmla="*/ 95250 h 338146"/>
                  <a:gd name="connsiteX85" fmla="*/ 616743 w 834949"/>
                  <a:gd name="connsiteY85" fmla="*/ 111919 h 338146"/>
                  <a:gd name="connsiteX86" fmla="*/ 621506 w 834949"/>
                  <a:gd name="connsiteY86" fmla="*/ 111919 h 338146"/>
                  <a:gd name="connsiteX87" fmla="*/ 621506 w 834949"/>
                  <a:gd name="connsiteY87" fmla="*/ 111919 h 338146"/>
                  <a:gd name="connsiteX88" fmla="*/ 638175 w 834949"/>
                  <a:gd name="connsiteY88" fmla="*/ 100013 h 338146"/>
                  <a:gd name="connsiteX89" fmla="*/ 623887 w 834949"/>
                  <a:gd name="connsiteY89" fmla="*/ 83344 h 338146"/>
                  <a:gd name="connsiteX90" fmla="*/ 604837 w 834949"/>
                  <a:gd name="connsiteY90" fmla="*/ 73819 h 338146"/>
                  <a:gd name="connsiteX91" fmla="*/ 585787 w 834949"/>
                  <a:gd name="connsiteY91" fmla="*/ 71438 h 338146"/>
                  <a:gd name="connsiteX92" fmla="*/ 581025 w 834949"/>
                  <a:gd name="connsiteY92" fmla="*/ 61913 h 338146"/>
                  <a:gd name="connsiteX93" fmla="*/ 569118 w 834949"/>
                  <a:gd name="connsiteY93" fmla="*/ 54769 h 338146"/>
                  <a:gd name="connsiteX94" fmla="*/ 569118 w 834949"/>
                  <a:gd name="connsiteY94" fmla="*/ 38100 h 338146"/>
                  <a:gd name="connsiteX95" fmla="*/ 573881 w 834949"/>
                  <a:gd name="connsiteY95" fmla="*/ 21432 h 338146"/>
                  <a:gd name="connsiteX96" fmla="*/ 583406 w 834949"/>
                  <a:gd name="connsiteY96" fmla="*/ 19050 h 338146"/>
                  <a:gd name="connsiteX97" fmla="*/ 581025 w 834949"/>
                  <a:gd name="connsiteY97" fmla="*/ 0 h 338146"/>
                  <a:gd name="connsiteX98" fmla="*/ 592931 w 834949"/>
                  <a:gd name="connsiteY98" fmla="*/ 0 h 338146"/>
                  <a:gd name="connsiteX99" fmla="*/ 611981 w 834949"/>
                  <a:gd name="connsiteY99" fmla="*/ 0 h 338146"/>
                  <a:gd name="connsiteX100" fmla="*/ 592931 w 834949"/>
                  <a:gd name="connsiteY100" fmla="*/ 9525 h 338146"/>
                  <a:gd name="connsiteX101" fmla="*/ 611981 w 834949"/>
                  <a:gd name="connsiteY101" fmla="*/ 14288 h 338146"/>
                  <a:gd name="connsiteX102" fmla="*/ 619125 w 834949"/>
                  <a:gd name="connsiteY102" fmla="*/ 11907 h 338146"/>
                  <a:gd name="connsiteX103" fmla="*/ 642937 w 834949"/>
                  <a:gd name="connsiteY103" fmla="*/ 7144 h 338146"/>
                  <a:gd name="connsiteX104" fmla="*/ 650081 w 834949"/>
                  <a:gd name="connsiteY104" fmla="*/ 19050 h 338146"/>
                  <a:gd name="connsiteX105" fmla="*/ 652462 w 834949"/>
                  <a:gd name="connsiteY105" fmla="*/ 35719 h 338146"/>
                  <a:gd name="connsiteX106" fmla="*/ 657225 w 834949"/>
                  <a:gd name="connsiteY106" fmla="*/ 50007 h 338146"/>
                  <a:gd name="connsiteX107" fmla="*/ 669131 w 834949"/>
                  <a:gd name="connsiteY107" fmla="*/ 69057 h 338146"/>
                  <a:gd name="connsiteX108" fmla="*/ 673893 w 834949"/>
                  <a:gd name="connsiteY108" fmla="*/ 78582 h 338146"/>
                  <a:gd name="connsiteX109" fmla="*/ 683418 w 834949"/>
                  <a:gd name="connsiteY109" fmla="*/ 85725 h 338146"/>
                  <a:gd name="connsiteX110" fmla="*/ 685800 w 834949"/>
                  <a:gd name="connsiteY110" fmla="*/ 90488 h 338146"/>
                  <a:gd name="connsiteX111" fmla="*/ 692943 w 834949"/>
                  <a:gd name="connsiteY111" fmla="*/ 90488 h 338146"/>
                  <a:gd name="connsiteX112" fmla="*/ 704850 w 834949"/>
                  <a:gd name="connsiteY112" fmla="*/ 102394 h 338146"/>
                  <a:gd name="connsiteX113" fmla="*/ 707231 w 834949"/>
                  <a:gd name="connsiteY113" fmla="*/ 114300 h 338146"/>
                  <a:gd name="connsiteX114" fmla="*/ 707231 w 834949"/>
                  <a:gd name="connsiteY114" fmla="*/ 128588 h 338146"/>
                  <a:gd name="connsiteX115" fmla="*/ 700087 w 834949"/>
                  <a:gd name="connsiteY115" fmla="*/ 147638 h 338146"/>
                  <a:gd name="connsiteX116" fmla="*/ 690562 w 834949"/>
                  <a:gd name="connsiteY116" fmla="*/ 147638 h 338146"/>
                  <a:gd name="connsiteX117" fmla="*/ 669131 w 834949"/>
                  <a:gd name="connsiteY117" fmla="*/ 147638 h 338146"/>
                  <a:gd name="connsiteX118" fmla="*/ 702468 w 834949"/>
                  <a:gd name="connsiteY118" fmla="*/ 166688 h 338146"/>
                  <a:gd name="connsiteX119" fmla="*/ 721518 w 834949"/>
                  <a:gd name="connsiteY119" fmla="*/ 159544 h 338146"/>
                  <a:gd name="connsiteX120" fmla="*/ 731043 w 834949"/>
                  <a:gd name="connsiteY120" fmla="*/ 154782 h 338146"/>
                  <a:gd name="connsiteX121" fmla="*/ 740568 w 834949"/>
                  <a:gd name="connsiteY121" fmla="*/ 150019 h 338146"/>
                  <a:gd name="connsiteX122" fmla="*/ 740568 w 834949"/>
                  <a:gd name="connsiteY122" fmla="*/ 133350 h 338146"/>
                  <a:gd name="connsiteX123" fmla="*/ 745331 w 834949"/>
                  <a:gd name="connsiteY123" fmla="*/ 116682 h 338146"/>
                  <a:gd name="connsiteX124" fmla="*/ 731043 w 834949"/>
                  <a:gd name="connsiteY124" fmla="*/ 102394 h 338146"/>
                  <a:gd name="connsiteX125" fmla="*/ 747712 w 834949"/>
                  <a:gd name="connsiteY125" fmla="*/ 102394 h 338146"/>
                  <a:gd name="connsiteX126" fmla="*/ 766762 w 834949"/>
                  <a:gd name="connsiteY126" fmla="*/ 109538 h 338146"/>
                  <a:gd name="connsiteX127" fmla="*/ 773906 w 834949"/>
                  <a:gd name="connsiteY127" fmla="*/ 121444 h 338146"/>
                  <a:gd name="connsiteX128" fmla="*/ 797718 w 834949"/>
                  <a:gd name="connsiteY128" fmla="*/ 126207 h 338146"/>
                  <a:gd name="connsiteX129" fmla="*/ 809625 w 834949"/>
                  <a:gd name="connsiteY129" fmla="*/ 126207 h 338146"/>
                  <a:gd name="connsiteX130" fmla="*/ 809625 w 834949"/>
                  <a:gd name="connsiteY130" fmla="*/ 126207 h 338146"/>
                  <a:gd name="connsiteX131" fmla="*/ 802481 w 834949"/>
                  <a:gd name="connsiteY131" fmla="*/ 109538 h 338146"/>
                  <a:gd name="connsiteX132" fmla="*/ 809624 w 834949"/>
                  <a:gd name="connsiteY132" fmla="*/ 338138 h 338146"/>
                  <a:gd name="connsiteX133" fmla="*/ 71438 w 834949"/>
                  <a:gd name="connsiteY133" fmla="*/ 235744 h 338146"/>
                  <a:gd name="connsiteX134" fmla="*/ 0 w 834949"/>
                  <a:gd name="connsiteY134" fmla="*/ 116682 h 338146"/>
                  <a:gd name="connsiteX135" fmla="*/ 121443 w 834949"/>
                  <a:gd name="connsiteY135" fmla="*/ 100013 h 338146"/>
                  <a:gd name="connsiteX0" fmla="*/ 121443 w 916198"/>
                  <a:gd name="connsiteY0" fmla="*/ 100013 h 357195"/>
                  <a:gd name="connsiteX1" fmla="*/ 178593 w 916198"/>
                  <a:gd name="connsiteY1" fmla="*/ 126207 h 357195"/>
                  <a:gd name="connsiteX2" fmla="*/ 180975 w 916198"/>
                  <a:gd name="connsiteY2" fmla="*/ 142875 h 357195"/>
                  <a:gd name="connsiteX3" fmla="*/ 164306 w 916198"/>
                  <a:gd name="connsiteY3" fmla="*/ 152400 h 357195"/>
                  <a:gd name="connsiteX4" fmla="*/ 135731 w 916198"/>
                  <a:gd name="connsiteY4" fmla="*/ 154782 h 357195"/>
                  <a:gd name="connsiteX5" fmla="*/ 128587 w 916198"/>
                  <a:gd name="connsiteY5" fmla="*/ 154782 h 357195"/>
                  <a:gd name="connsiteX6" fmla="*/ 100012 w 916198"/>
                  <a:gd name="connsiteY6" fmla="*/ 150019 h 357195"/>
                  <a:gd name="connsiteX7" fmla="*/ 80962 w 916198"/>
                  <a:gd name="connsiteY7" fmla="*/ 140494 h 357195"/>
                  <a:gd name="connsiteX8" fmla="*/ 59531 w 916198"/>
                  <a:gd name="connsiteY8" fmla="*/ 140494 h 357195"/>
                  <a:gd name="connsiteX9" fmla="*/ 59531 w 916198"/>
                  <a:gd name="connsiteY9" fmla="*/ 140494 h 357195"/>
                  <a:gd name="connsiteX10" fmla="*/ 30956 w 916198"/>
                  <a:gd name="connsiteY10" fmla="*/ 133350 h 357195"/>
                  <a:gd name="connsiteX11" fmla="*/ 23812 w 916198"/>
                  <a:gd name="connsiteY11" fmla="*/ 133350 h 357195"/>
                  <a:gd name="connsiteX12" fmla="*/ 38100 w 916198"/>
                  <a:gd name="connsiteY12" fmla="*/ 150019 h 357195"/>
                  <a:gd name="connsiteX13" fmla="*/ 64293 w 916198"/>
                  <a:gd name="connsiteY13" fmla="*/ 154782 h 357195"/>
                  <a:gd name="connsiteX14" fmla="*/ 78581 w 916198"/>
                  <a:gd name="connsiteY14" fmla="*/ 159544 h 357195"/>
                  <a:gd name="connsiteX15" fmla="*/ 78581 w 916198"/>
                  <a:gd name="connsiteY15" fmla="*/ 173832 h 357195"/>
                  <a:gd name="connsiteX16" fmla="*/ 78581 w 916198"/>
                  <a:gd name="connsiteY16" fmla="*/ 180975 h 357195"/>
                  <a:gd name="connsiteX17" fmla="*/ 88106 w 916198"/>
                  <a:gd name="connsiteY17" fmla="*/ 190500 h 357195"/>
                  <a:gd name="connsiteX18" fmla="*/ 102393 w 916198"/>
                  <a:gd name="connsiteY18" fmla="*/ 195263 h 357195"/>
                  <a:gd name="connsiteX19" fmla="*/ 121443 w 916198"/>
                  <a:gd name="connsiteY19" fmla="*/ 216694 h 357195"/>
                  <a:gd name="connsiteX20" fmla="*/ 135731 w 916198"/>
                  <a:gd name="connsiteY20" fmla="*/ 207169 h 357195"/>
                  <a:gd name="connsiteX21" fmla="*/ 152400 w 916198"/>
                  <a:gd name="connsiteY21" fmla="*/ 202407 h 357195"/>
                  <a:gd name="connsiteX22" fmla="*/ 135731 w 916198"/>
                  <a:gd name="connsiteY22" fmla="*/ 192882 h 357195"/>
                  <a:gd name="connsiteX23" fmla="*/ 126206 w 916198"/>
                  <a:gd name="connsiteY23" fmla="*/ 183357 h 357195"/>
                  <a:gd name="connsiteX24" fmla="*/ 121443 w 916198"/>
                  <a:gd name="connsiteY24" fmla="*/ 173832 h 357195"/>
                  <a:gd name="connsiteX25" fmla="*/ 142875 w 916198"/>
                  <a:gd name="connsiteY25" fmla="*/ 183357 h 357195"/>
                  <a:gd name="connsiteX26" fmla="*/ 161925 w 916198"/>
                  <a:gd name="connsiteY26" fmla="*/ 188119 h 357195"/>
                  <a:gd name="connsiteX27" fmla="*/ 171450 w 916198"/>
                  <a:gd name="connsiteY27" fmla="*/ 192882 h 357195"/>
                  <a:gd name="connsiteX28" fmla="*/ 190500 w 916198"/>
                  <a:gd name="connsiteY28" fmla="*/ 195263 h 357195"/>
                  <a:gd name="connsiteX29" fmla="*/ 197643 w 916198"/>
                  <a:gd name="connsiteY29" fmla="*/ 188119 h 357195"/>
                  <a:gd name="connsiteX30" fmla="*/ 180975 w 916198"/>
                  <a:gd name="connsiteY30" fmla="*/ 176213 h 357195"/>
                  <a:gd name="connsiteX31" fmla="*/ 176212 w 916198"/>
                  <a:gd name="connsiteY31" fmla="*/ 169069 h 357195"/>
                  <a:gd name="connsiteX32" fmla="*/ 185737 w 916198"/>
                  <a:gd name="connsiteY32" fmla="*/ 164307 h 357195"/>
                  <a:gd name="connsiteX33" fmla="*/ 185737 w 916198"/>
                  <a:gd name="connsiteY33" fmla="*/ 161925 h 357195"/>
                  <a:gd name="connsiteX34" fmla="*/ 190500 w 916198"/>
                  <a:gd name="connsiteY34" fmla="*/ 154782 h 357195"/>
                  <a:gd name="connsiteX35" fmla="*/ 192881 w 916198"/>
                  <a:gd name="connsiteY35" fmla="*/ 147638 h 357195"/>
                  <a:gd name="connsiteX36" fmla="*/ 207168 w 916198"/>
                  <a:gd name="connsiteY36" fmla="*/ 142875 h 357195"/>
                  <a:gd name="connsiteX37" fmla="*/ 226218 w 916198"/>
                  <a:gd name="connsiteY37" fmla="*/ 154782 h 357195"/>
                  <a:gd name="connsiteX38" fmla="*/ 245268 w 916198"/>
                  <a:gd name="connsiteY38" fmla="*/ 159544 h 357195"/>
                  <a:gd name="connsiteX39" fmla="*/ 242887 w 916198"/>
                  <a:gd name="connsiteY39" fmla="*/ 138113 h 357195"/>
                  <a:gd name="connsiteX40" fmla="*/ 233362 w 916198"/>
                  <a:gd name="connsiteY40" fmla="*/ 130969 h 357195"/>
                  <a:gd name="connsiteX41" fmla="*/ 219075 w 916198"/>
                  <a:gd name="connsiteY41" fmla="*/ 123825 h 357195"/>
                  <a:gd name="connsiteX42" fmla="*/ 223837 w 916198"/>
                  <a:gd name="connsiteY42" fmla="*/ 114300 h 357195"/>
                  <a:gd name="connsiteX43" fmla="*/ 216693 w 916198"/>
                  <a:gd name="connsiteY43" fmla="*/ 114300 h 357195"/>
                  <a:gd name="connsiteX44" fmla="*/ 230981 w 916198"/>
                  <a:gd name="connsiteY44" fmla="*/ 97632 h 357195"/>
                  <a:gd name="connsiteX45" fmla="*/ 250031 w 916198"/>
                  <a:gd name="connsiteY45" fmla="*/ 97632 h 357195"/>
                  <a:gd name="connsiteX46" fmla="*/ 259556 w 916198"/>
                  <a:gd name="connsiteY46" fmla="*/ 104775 h 357195"/>
                  <a:gd name="connsiteX47" fmla="*/ 264318 w 916198"/>
                  <a:gd name="connsiteY47" fmla="*/ 116682 h 357195"/>
                  <a:gd name="connsiteX48" fmla="*/ 250031 w 916198"/>
                  <a:gd name="connsiteY48" fmla="*/ 116682 h 357195"/>
                  <a:gd name="connsiteX49" fmla="*/ 240506 w 916198"/>
                  <a:gd name="connsiteY49" fmla="*/ 126207 h 357195"/>
                  <a:gd name="connsiteX50" fmla="*/ 269081 w 916198"/>
                  <a:gd name="connsiteY50" fmla="*/ 142875 h 357195"/>
                  <a:gd name="connsiteX51" fmla="*/ 283368 w 916198"/>
                  <a:gd name="connsiteY51" fmla="*/ 135732 h 357195"/>
                  <a:gd name="connsiteX52" fmla="*/ 290512 w 916198"/>
                  <a:gd name="connsiteY52" fmla="*/ 135732 h 357195"/>
                  <a:gd name="connsiteX53" fmla="*/ 292893 w 916198"/>
                  <a:gd name="connsiteY53" fmla="*/ 116682 h 357195"/>
                  <a:gd name="connsiteX54" fmla="*/ 319087 w 916198"/>
                  <a:gd name="connsiteY54" fmla="*/ 116682 h 357195"/>
                  <a:gd name="connsiteX55" fmla="*/ 340518 w 916198"/>
                  <a:gd name="connsiteY55" fmla="*/ 109538 h 357195"/>
                  <a:gd name="connsiteX56" fmla="*/ 345281 w 916198"/>
                  <a:gd name="connsiteY56" fmla="*/ 107157 h 357195"/>
                  <a:gd name="connsiteX57" fmla="*/ 354806 w 916198"/>
                  <a:gd name="connsiteY57" fmla="*/ 109538 h 357195"/>
                  <a:gd name="connsiteX58" fmla="*/ 369093 w 916198"/>
                  <a:gd name="connsiteY58" fmla="*/ 119063 h 357195"/>
                  <a:gd name="connsiteX59" fmla="*/ 357187 w 916198"/>
                  <a:gd name="connsiteY59" fmla="*/ 95250 h 357195"/>
                  <a:gd name="connsiteX60" fmla="*/ 371475 w 916198"/>
                  <a:gd name="connsiteY60" fmla="*/ 90488 h 357195"/>
                  <a:gd name="connsiteX61" fmla="*/ 388143 w 916198"/>
                  <a:gd name="connsiteY61" fmla="*/ 92869 h 357195"/>
                  <a:gd name="connsiteX62" fmla="*/ 381000 w 916198"/>
                  <a:gd name="connsiteY62" fmla="*/ 104775 h 357195"/>
                  <a:gd name="connsiteX63" fmla="*/ 381000 w 916198"/>
                  <a:gd name="connsiteY63" fmla="*/ 121444 h 357195"/>
                  <a:gd name="connsiteX64" fmla="*/ 381000 w 916198"/>
                  <a:gd name="connsiteY64" fmla="*/ 121444 h 357195"/>
                  <a:gd name="connsiteX65" fmla="*/ 400050 w 916198"/>
                  <a:gd name="connsiteY65" fmla="*/ 109538 h 357195"/>
                  <a:gd name="connsiteX66" fmla="*/ 414337 w 916198"/>
                  <a:gd name="connsiteY66" fmla="*/ 102394 h 357195"/>
                  <a:gd name="connsiteX67" fmla="*/ 426243 w 916198"/>
                  <a:gd name="connsiteY67" fmla="*/ 100013 h 357195"/>
                  <a:gd name="connsiteX68" fmla="*/ 442912 w 916198"/>
                  <a:gd name="connsiteY68" fmla="*/ 114300 h 357195"/>
                  <a:gd name="connsiteX69" fmla="*/ 447675 w 916198"/>
                  <a:gd name="connsiteY69" fmla="*/ 102394 h 357195"/>
                  <a:gd name="connsiteX70" fmla="*/ 469106 w 916198"/>
                  <a:gd name="connsiteY70" fmla="*/ 92869 h 357195"/>
                  <a:gd name="connsiteX71" fmla="*/ 471487 w 916198"/>
                  <a:gd name="connsiteY71" fmla="*/ 109538 h 357195"/>
                  <a:gd name="connsiteX72" fmla="*/ 488156 w 916198"/>
                  <a:gd name="connsiteY72" fmla="*/ 123825 h 357195"/>
                  <a:gd name="connsiteX73" fmla="*/ 490537 w 916198"/>
                  <a:gd name="connsiteY73" fmla="*/ 104775 h 357195"/>
                  <a:gd name="connsiteX74" fmla="*/ 497681 w 916198"/>
                  <a:gd name="connsiteY74" fmla="*/ 95250 h 357195"/>
                  <a:gd name="connsiteX75" fmla="*/ 485775 w 916198"/>
                  <a:gd name="connsiteY75" fmla="*/ 85725 h 357195"/>
                  <a:gd name="connsiteX76" fmla="*/ 473868 w 916198"/>
                  <a:gd name="connsiteY76" fmla="*/ 76200 h 357195"/>
                  <a:gd name="connsiteX77" fmla="*/ 450056 w 916198"/>
                  <a:gd name="connsiteY77" fmla="*/ 69057 h 357195"/>
                  <a:gd name="connsiteX78" fmla="*/ 495300 w 916198"/>
                  <a:gd name="connsiteY78" fmla="*/ 73819 h 357195"/>
                  <a:gd name="connsiteX79" fmla="*/ 531018 w 916198"/>
                  <a:gd name="connsiteY79" fmla="*/ 73819 h 357195"/>
                  <a:gd name="connsiteX80" fmla="*/ 538162 w 916198"/>
                  <a:gd name="connsiteY80" fmla="*/ 76200 h 357195"/>
                  <a:gd name="connsiteX81" fmla="*/ 545306 w 916198"/>
                  <a:gd name="connsiteY81" fmla="*/ 85725 h 357195"/>
                  <a:gd name="connsiteX82" fmla="*/ 554831 w 916198"/>
                  <a:gd name="connsiteY82" fmla="*/ 85725 h 357195"/>
                  <a:gd name="connsiteX83" fmla="*/ 573881 w 916198"/>
                  <a:gd name="connsiteY83" fmla="*/ 92869 h 357195"/>
                  <a:gd name="connsiteX84" fmla="*/ 595312 w 916198"/>
                  <a:gd name="connsiteY84" fmla="*/ 95250 h 357195"/>
                  <a:gd name="connsiteX85" fmla="*/ 616743 w 916198"/>
                  <a:gd name="connsiteY85" fmla="*/ 111919 h 357195"/>
                  <a:gd name="connsiteX86" fmla="*/ 621506 w 916198"/>
                  <a:gd name="connsiteY86" fmla="*/ 111919 h 357195"/>
                  <a:gd name="connsiteX87" fmla="*/ 621506 w 916198"/>
                  <a:gd name="connsiteY87" fmla="*/ 111919 h 357195"/>
                  <a:gd name="connsiteX88" fmla="*/ 638175 w 916198"/>
                  <a:gd name="connsiteY88" fmla="*/ 100013 h 357195"/>
                  <a:gd name="connsiteX89" fmla="*/ 623887 w 916198"/>
                  <a:gd name="connsiteY89" fmla="*/ 83344 h 357195"/>
                  <a:gd name="connsiteX90" fmla="*/ 604837 w 916198"/>
                  <a:gd name="connsiteY90" fmla="*/ 73819 h 357195"/>
                  <a:gd name="connsiteX91" fmla="*/ 585787 w 916198"/>
                  <a:gd name="connsiteY91" fmla="*/ 71438 h 357195"/>
                  <a:gd name="connsiteX92" fmla="*/ 581025 w 916198"/>
                  <a:gd name="connsiteY92" fmla="*/ 61913 h 357195"/>
                  <a:gd name="connsiteX93" fmla="*/ 569118 w 916198"/>
                  <a:gd name="connsiteY93" fmla="*/ 54769 h 357195"/>
                  <a:gd name="connsiteX94" fmla="*/ 569118 w 916198"/>
                  <a:gd name="connsiteY94" fmla="*/ 38100 h 357195"/>
                  <a:gd name="connsiteX95" fmla="*/ 573881 w 916198"/>
                  <a:gd name="connsiteY95" fmla="*/ 21432 h 357195"/>
                  <a:gd name="connsiteX96" fmla="*/ 583406 w 916198"/>
                  <a:gd name="connsiteY96" fmla="*/ 19050 h 357195"/>
                  <a:gd name="connsiteX97" fmla="*/ 581025 w 916198"/>
                  <a:gd name="connsiteY97" fmla="*/ 0 h 357195"/>
                  <a:gd name="connsiteX98" fmla="*/ 592931 w 916198"/>
                  <a:gd name="connsiteY98" fmla="*/ 0 h 357195"/>
                  <a:gd name="connsiteX99" fmla="*/ 611981 w 916198"/>
                  <a:gd name="connsiteY99" fmla="*/ 0 h 357195"/>
                  <a:gd name="connsiteX100" fmla="*/ 592931 w 916198"/>
                  <a:gd name="connsiteY100" fmla="*/ 9525 h 357195"/>
                  <a:gd name="connsiteX101" fmla="*/ 611981 w 916198"/>
                  <a:gd name="connsiteY101" fmla="*/ 14288 h 357195"/>
                  <a:gd name="connsiteX102" fmla="*/ 619125 w 916198"/>
                  <a:gd name="connsiteY102" fmla="*/ 11907 h 357195"/>
                  <a:gd name="connsiteX103" fmla="*/ 642937 w 916198"/>
                  <a:gd name="connsiteY103" fmla="*/ 7144 h 357195"/>
                  <a:gd name="connsiteX104" fmla="*/ 650081 w 916198"/>
                  <a:gd name="connsiteY104" fmla="*/ 19050 h 357195"/>
                  <a:gd name="connsiteX105" fmla="*/ 652462 w 916198"/>
                  <a:gd name="connsiteY105" fmla="*/ 35719 h 357195"/>
                  <a:gd name="connsiteX106" fmla="*/ 657225 w 916198"/>
                  <a:gd name="connsiteY106" fmla="*/ 50007 h 357195"/>
                  <a:gd name="connsiteX107" fmla="*/ 669131 w 916198"/>
                  <a:gd name="connsiteY107" fmla="*/ 69057 h 357195"/>
                  <a:gd name="connsiteX108" fmla="*/ 673893 w 916198"/>
                  <a:gd name="connsiteY108" fmla="*/ 78582 h 357195"/>
                  <a:gd name="connsiteX109" fmla="*/ 683418 w 916198"/>
                  <a:gd name="connsiteY109" fmla="*/ 85725 h 357195"/>
                  <a:gd name="connsiteX110" fmla="*/ 685800 w 916198"/>
                  <a:gd name="connsiteY110" fmla="*/ 90488 h 357195"/>
                  <a:gd name="connsiteX111" fmla="*/ 692943 w 916198"/>
                  <a:gd name="connsiteY111" fmla="*/ 90488 h 357195"/>
                  <a:gd name="connsiteX112" fmla="*/ 704850 w 916198"/>
                  <a:gd name="connsiteY112" fmla="*/ 102394 h 357195"/>
                  <a:gd name="connsiteX113" fmla="*/ 707231 w 916198"/>
                  <a:gd name="connsiteY113" fmla="*/ 114300 h 357195"/>
                  <a:gd name="connsiteX114" fmla="*/ 707231 w 916198"/>
                  <a:gd name="connsiteY114" fmla="*/ 128588 h 357195"/>
                  <a:gd name="connsiteX115" fmla="*/ 700087 w 916198"/>
                  <a:gd name="connsiteY115" fmla="*/ 147638 h 357195"/>
                  <a:gd name="connsiteX116" fmla="*/ 690562 w 916198"/>
                  <a:gd name="connsiteY116" fmla="*/ 147638 h 357195"/>
                  <a:gd name="connsiteX117" fmla="*/ 669131 w 916198"/>
                  <a:gd name="connsiteY117" fmla="*/ 147638 h 357195"/>
                  <a:gd name="connsiteX118" fmla="*/ 702468 w 916198"/>
                  <a:gd name="connsiteY118" fmla="*/ 166688 h 357195"/>
                  <a:gd name="connsiteX119" fmla="*/ 721518 w 916198"/>
                  <a:gd name="connsiteY119" fmla="*/ 159544 h 357195"/>
                  <a:gd name="connsiteX120" fmla="*/ 731043 w 916198"/>
                  <a:gd name="connsiteY120" fmla="*/ 154782 h 357195"/>
                  <a:gd name="connsiteX121" fmla="*/ 740568 w 916198"/>
                  <a:gd name="connsiteY121" fmla="*/ 150019 h 357195"/>
                  <a:gd name="connsiteX122" fmla="*/ 740568 w 916198"/>
                  <a:gd name="connsiteY122" fmla="*/ 133350 h 357195"/>
                  <a:gd name="connsiteX123" fmla="*/ 745331 w 916198"/>
                  <a:gd name="connsiteY123" fmla="*/ 116682 h 357195"/>
                  <a:gd name="connsiteX124" fmla="*/ 731043 w 916198"/>
                  <a:gd name="connsiteY124" fmla="*/ 102394 h 357195"/>
                  <a:gd name="connsiteX125" fmla="*/ 747712 w 916198"/>
                  <a:gd name="connsiteY125" fmla="*/ 102394 h 357195"/>
                  <a:gd name="connsiteX126" fmla="*/ 766762 w 916198"/>
                  <a:gd name="connsiteY126" fmla="*/ 109538 h 357195"/>
                  <a:gd name="connsiteX127" fmla="*/ 773906 w 916198"/>
                  <a:gd name="connsiteY127" fmla="*/ 121444 h 357195"/>
                  <a:gd name="connsiteX128" fmla="*/ 797718 w 916198"/>
                  <a:gd name="connsiteY128" fmla="*/ 126207 h 357195"/>
                  <a:gd name="connsiteX129" fmla="*/ 809625 w 916198"/>
                  <a:gd name="connsiteY129" fmla="*/ 126207 h 357195"/>
                  <a:gd name="connsiteX130" fmla="*/ 809625 w 916198"/>
                  <a:gd name="connsiteY130" fmla="*/ 126207 h 357195"/>
                  <a:gd name="connsiteX131" fmla="*/ 802481 w 916198"/>
                  <a:gd name="connsiteY131" fmla="*/ 109538 h 357195"/>
                  <a:gd name="connsiteX132" fmla="*/ 897730 w 916198"/>
                  <a:gd name="connsiteY132" fmla="*/ 357188 h 357195"/>
                  <a:gd name="connsiteX133" fmla="*/ 71438 w 916198"/>
                  <a:gd name="connsiteY133" fmla="*/ 235744 h 357195"/>
                  <a:gd name="connsiteX134" fmla="*/ 0 w 916198"/>
                  <a:gd name="connsiteY134" fmla="*/ 116682 h 357195"/>
                  <a:gd name="connsiteX135" fmla="*/ 121443 w 916198"/>
                  <a:gd name="connsiteY135" fmla="*/ 100013 h 357195"/>
                  <a:gd name="connsiteX0" fmla="*/ 121443 w 940262"/>
                  <a:gd name="connsiteY0" fmla="*/ 100013 h 357188"/>
                  <a:gd name="connsiteX1" fmla="*/ 178593 w 940262"/>
                  <a:gd name="connsiteY1" fmla="*/ 126207 h 357188"/>
                  <a:gd name="connsiteX2" fmla="*/ 180975 w 940262"/>
                  <a:gd name="connsiteY2" fmla="*/ 142875 h 357188"/>
                  <a:gd name="connsiteX3" fmla="*/ 164306 w 940262"/>
                  <a:gd name="connsiteY3" fmla="*/ 152400 h 357188"/>
                  <a:gd name="connsiteX4" fmla="*/ 135731 w 940262"/>
                  <a:gd name="connsiteY4" fmla="*/ 154782 h 357188"/>
                  <a:gd name="connsiteX5" fmla="*/ 128587 w 940262"/>
                  <a:gd name="connsiteY5" fmla="*/ 154782 h 357188"/>
                  <a:gd name="connsiteX6" fmla="*/ 100012 w 940262"/>
                  <a:gd name="connsiteY6" fmla="*/ 150019 h 357188"/>
                  <a:gd name="connsiteX7" fmla="*/ 80962 w 940262"/>
                  <a:gd name="connsiteY7" fmla="*/ 140494 h 357188"/>
                  <a:gd name="connsiteX8" fmla="*/ 59531 w 940262"/>
                  <a:gd name="connsiteY8" fmla="*/ 140494 h 357188"/>
                  <a:gd name="connsiteX9" fmla="*/ 59531 w 940262"/>
                  <a:gd name="connsiteY9" fmla="*/ 140494 h 357188"/>
                  <a:gd name="connsiteX10" fmla="*/ 30956 w 940262"/>
                  <a:gd name="connsiteY10" fmla="*/ 133350 h 357188"/>
                  <a:gd name="connsiteX11" fmla="*/ 23812 w 940262"/>
                  <a:gd name="connsiteY11" fmla="*/ 133350 h 357188"/>
                  <a:gd name="connsiteX12" fmla="*/ 38100 w 940262"/>
                  <a:gd name="connsiteY12" fmla="*/ 150019 h 357188"/>
                  <a:gd name="connsiteX13" fmla="*/ 64293 w 940262"/>
                  <a:gd name="connsiteY13" fmla="*/ 154782 h 357188"/>
                  <a:gd name="connsiteX14" fmla="*/ 78581 w 940262"/>
                  <a:gd name="connsiteY14" fmla="*/ 159544 h 357188"/>
                  <a:gd name="connsiteX15" fmla="*/ 78581 w 940262"/>
                  <a:gd name="connsiteY15" fmla="*/ 173832 h 357188"/>
                  <a:gd name="connsiteX16" fmla="*/ 78581 w 940262"/>
                  <a:gd name="connsiteY16" fmla="*/ 180975 h 357188"/>
                  <a:gd name="connsiteX17" fmla="*/ 88106 w 940262"/>
                  <a:gd name="connsiteY17" fmla="*/ 190500 h 357188"/>
                  <a:gd name="connsiteX18" fmla="*/ 102393 w 940262"/>
                  <a:gd name="connsiteY18" fmla="*/ 195263 h 357188"/>
                  <a:gd name="connsiteX19" fmla="*/ 121443 w 940262"/>
                  <a:gd name="connsiteY19" fmla="*/ 216694 h 357188"/>
                  <a:gd name="connsiteX20" fmla="*/ 135731 w 940262"/>
                  <a:gd name="connsiteY20" fmla="*/ 207169 h 357188"/>
                  <a:gd name="connsiteX21" fmla="*/ 152400 w 940262"/>
                  <a:gd name="connsiteY21" fmla="*/ 202407 h 357188"/>
                  <a:gd name="connsiteX22" fmla="*/ 135731 w 940262"/>
                  <a:gd name="connsiteY22" fmla="*/ 192882 h 357188"/>
                  <a:gd name="connsiteX23" fmla="*/ 126206 w 940262"/>
                  <a:gd name="connsiteY23" fmla="*/ 183357 h 357188"/>
                  <a:gd name="connsiteX24" fmla="*/ 121443 w 940262"/>
                  <a:gd name="connsiteY24" fmla="*/ 173832 h 357188"/>
                  <a:gd name="connsiteX25" fmla="*/ 142875 w 940262"/>
                  <a:gd name="connsiteY25" fmla="*/ 183357 h 357188"/>
                  <a:gd name="connsiteX26" fmla="*/ 161925 w 940262"/>
                  <a:gd name="connsiteY26" fmla="*/ 188119 h 357188"/>
                  <a:gd name="connsiteX27" fmla="*/ 171450 w 940262"/>
                  <a:gd name="connsiteY27" fmla="*/ 192882 h 357188"/>
                  <a:gd name="connsiteX28" fmla="*/ 190500 w 940262"/>
                  <a:gd name="connsiteY28" fmla="*/ 195263 h 357188"/>
                  <a:gd name="connsiteX29" fmla="*/ 197643 w 940262"/>
                  <a:gd name="connsiteY29" fmla="*/ 188119 h 357188"/>
                  <a:gd name="connsiteX30" fmla="*/ 180975 w 940262"/>
                  <a:gd name="connsiteY30" fmla="*/ 176213 h 357188"/>
                  <a:gd name="connsiteX31" fmla="*/ 176212 w 940262"/>
                  <a:gd name="connsiteY31" fmla="*/ 169069 h 357188"/>
                  <a:gd name="connsiteX32" fmla="*/ 185737 w 940262"/>
                  <a:gd name="connsiteY32" fmla="*/ 164307 h 357188"/>
                  <a:gd name="connsiteX33" fmla="*/ 185737 w 940262"/>
                  <a:gd name="connsiteY33" fmla="*/ 161925 h 357188"/>
                  <a:gd name="connsiteX34" fmla="*/ 190500 w 940262"/>
                  <a:gd name="connsiteY34" fmla="*/ 154782 h 357188"/>
                  <a:gd name="connsiteX35" fmla="*/ 192881 w 940262"/>
                  <a:gd name="connsiteY35" fmla="*/ 147638 h 357188"/>
                  <a:gd name="connsiteX36" fmla="*/ 207168 w 940262"/>
                  <a:gd name="connsiteY36" fmla="*/ 142875 h 357188"/>
                  <a:gd name="connsiteX37" fmla="*/ 226218 w 940262"/>
                  <a:gd name="connsiteY37" fmla="*/ 154782 h 357188"/>
                  <a:gd name="connsiteX38" fmla="*/ 245268 w 940262"/>
                  <a:gd name="connsiteY38" fmla="*/ 159544 h 357188"/>
                  <a:gd name="connsiteX39" fmla="*/ 242887 w 940262"/>
                  <a:gd name="connsiteY39" fmla="*/ 138113 h 357188"/>
                  <a:gd name="connsiteX40" fmla="*/ 233362 w 940262"/>
                  <a:gd name="connsiteY40" fmla="*/ 130969 h 357188"/>
                  <a:gd name="connsiteX41" fmla="*/ 219075 w 940262"/>
                  <a:gd name="connsiteY41" fmla="*/ 123825 h 357188"/>
                  <a:gd name="connsiteX42" fmla="*/ 223837 w 940262"/>
                  <a:gd name="connsiteY42" fmla="*/ 114300 h 357188"/>
                  <a:gd name="connsiteX43" fmla="*/ 216693 w 940262"/>
                  <a:gd name="connsiteY43" fmla="*/ 114300 h 357188"/>
                  <a:gd name="connsiteX44" fmla="*/ 230981 w 940262"/>
                  <a:gd name="connsiteY44" fmla="*/ 97632 h 357188"/>
                  <a:gd name="connsiteX45" fmla="*/ 250031 w 940262"/>
                  <a:gd name="connsiteY45" fmla="*/ 97632 h 357188"/>
                  <a:gd name="connsiteX46" fmla="*/ 259556 w 940262"/>
                  <a:gd name="connsiteY46" fmla="*/ 104775 h 357188"/>
                  <a:gd name="connsiteX47" fmla="*/ 264318 w 940262"/>
                  <a:gd name="connsiteY47" fmla="*/ 116682 h 357188"/>
                  <a:gd name="connsiteX48" fmla="*/ 250031 w 940262"/>
                  <a:gd name="connsiteY48" fmla="*/ 116682 h 357188"/>
                  <a:gd name="connsiteX49" fmla="*/ 240506 w 940262"/>
                  <a:gd name="connsiteY49" fmla="*/ 126207 h 357188"/>
                  <a:gd name="connsiteX50" fmla="*/ 269081 w 940262"/>
                  <a:gd name="connsiteY50" fmla="*/ 142875 h 357188"/>
                  <a:gd name="connsiteX51" fmla="*/ 283368 w 940262"/>
                  <a:gd name="connsiteY51" fmla="*/ 135732 h 357188"/>
                  <a:gd name="connsiteX52" fmla="*/ 290512 w 940262"/>
                  <a:gd name="connsiteY52" fmla="*/ 135732 h 357188"/>
                  <a:gd name="connsiteX53" fmla="*/ 292893 w 940262"/>
                  <a:gd name="connsiteY53" fmla="*/ 116682 h 357188"/>
                  <a:gd name="connsiteX54" fmla="*/ 319087 w 940262"/>
                  <a:gd name="connsiteY54" fmla="*/ 116682 h 357188"/>
                  <a:gd name="connsiteX55" fmla="*/ 340518 w 940262"/>
                  <a:gd name="connsiteY55" fmla="*/ 109538 h 357188"/>
                  <a:gd name="connsiteX56" fmla="*/ 345281 w 940262"/>
                  <a:gd name="connsiteY56" fmla="*/ 107157 h 357188"/>
                  <a:gd name="connsiteX57" fmla="*/ 354806 w 940262"/>
                  <a:gd name="connsiteY57" fmla="*/ 109538 h 357188"/>
                  <a:gd name="connsiteX58" fmla="*/ 369093 w 940262"/>
                  <a:gd name="connsiteY58" fmla="*/ 119063 h 357188"/>
                  <a:gd name="connsiteX59" fmla="*/ 357187 w 940262"/>
                  <a:gd name="connsiteY59" fmla="*/ 95250 h 357188"/>
                  <a:gd name="connsiteX60" fmla="*/ 371475 w 940262"/>
                  <a:gd name="connsiteY60" fmla="*/ 90488 h 357188"/>
                  <a:gd name="connsiteX61" fmla="*/ 388143 w 940262"/>
                  <a:gd name="connsiteY61" fmla="*/ 92869 h 357188"/>
                  <a:gd name="connsiteX62" fmla="*/ 381000 w 940262"/>
                  <a:gd name="connsiteY62" fmla="*/ 104775 h 357188"/>
                  <a:gd name="connsiteX63" fmla="*/ 381000 w 940262"/>
                  <a:gd name="connsiteY63" fmla="*/ 121444 h 357188"/>
                  <a:gd name="connsiteX64" fmla="*/ 381000 w 940262"/>
                  <a:gd name="connsiteY64" fmla="*/ 121444 h 357188"/>
                  <a:gd name="connsiteX65" fmla="*/ 400050 w 940262"/>
                  <a:gd name="connsiteY65" fmla="*/ 109538 h 357188"/>
                  <a:gd name="connsiteX66" fmla="*/ 414337 w 940262"/>
                  <a:gd name="connsiteY66" fmla="*/ 102394 h 357188"/>
                  <a:gd name="connsiteX67" fmla="*/ 426243 w 940262"/>
                  <a:gd name="connsiteY67" fmla="*/ 100013 h 357188"/>
                  <a:gd name="connsiteX68" fmla="*/ 442912 w 940262"/>
                  <a:gd name="connsiteY68" fmla="*/ 114300 h 357188"/>
                  <a:gd name="connsiteX69" fmla="*/ 447675 w 940262"/>
                  <a:gd name="connsiteY69" fmla="*/ 102394 h 357188"/>
                  <a:gd name="connsiteX70" fmla="*/ 469106 w 940262"/>
                  <a:gd name="connsiteY70" fmla="*/ 92869 h 357188"/>
                  <a:gd name="connsiteX71" fmla="*/ 471487 w 940262"/>
                  <a:gd name="connsiteY71" fmla="*/ 109538 h 357188"/>
                  <a:gd name="connsiteX72" fmla="*/ 488156 w 940262"/>
                  <a:gd name="connsiteY72" fmla="*/ 123825 h 357188"/>
                  <a:gd name="connsiteX73" fmla="*/ 490537 w 940262"/>
                  <a:gd name="connsiteY73" fmla="*/ 104775 h 357188"/>
                  <a:gd name="connsiteX74" fmla="*/ 497681 w 940262"/>
                  <a:gd name="connsiteY74" fmla="*/ 95250 h 357188"/>
                  <a:gd name="connsiteX75" fmla="*/ 485775 w 940262"/>
                  <a:gd name="connsiteY75" fmla="*/ 85725 h 357188"/>
                  <a:gd name="connsiteX76" fmla="*/ 473868 w 940262"/>
                  <a:gd name="connsiteY76" fmla="*/ 76200 h 357188"/>
                  <a:gd name="connsiteX77" fmla="*/ 450056 w 940262"/>
                  <a:gd name="connsiteY77" fmla="*/ 69057 h 357188"/>
                  <a:gd name="connsiteX78" fmla="*/ 495300 w 940262"/>
                  <a:gd name="connsiteY78" fmla="*/ 73819 h 357188"/>
                  <a:gd name="connsiteX79" fmla="*/ 531018 w 940262"/>
                  <a:gd name="connsiteY79" fmla="*/ 73819 h 357188"/>
                  <a:gd name="connsiteX80" fmla="*/ 538162 w 940262"/>
                  <a:gd name="connsiteY80" fmla="*/ 76200 h 357188"/>
                  <a:gd name="connsiteX81" fmla="*/ 545306 w 940262"/>
                  <a:gd name="connsiteY81" fmla="*/ 85725 h 357188"/>
                  <a:gd name="connsiteX82" fmla="*/ 554831 w 940262"/>
                  <a:gd name="connsiteY82" fmla="*/ 85725 h 357188"/>
                  <a:gd name="connsiteX83" fmla="*/ 573881 w 940262"/>
                  <a:gd name="connsiteY83" fmla="*/ 92869 h 357188"/>
                  <a:gd name="connsiteX84" fmla="*/ 595312 w 940262"/>
                  <a:gd name="connsiteY84" fmla="*/ 95250 h 357188"/>
                  <a:gd name="connsiteX85" fmla="*/ 616743 w 940262"/>
                  <a:gd name="connsiteY85" fmla="*/ 111919 h 357188"/>
                  <a:gd name="connsiteX86" fmla="*/ 621506 w 940262"/>
                  <a:gd name="connsiteY86" fmla="*/ 111919 h 357188"/>
                  <a:gd name="connsiteX87" fmla="*/ 621506 w 940262"/>
                  <a:gd name="connsiteY87" fmla="*/ 111919 h 357188"/>
                  <a:gd name="connsiteX88" fmla="*/ 638175 w 940262"/>
                  <a:gd name="connsiteY88" fmla="*/ 100013 h 357188"/>
                  <a:gd name="connsiteX89" fmla="*/ 623887 w 940262"/>
                  <a:gd name="connsiteY89" fmla="*/ 83344 h 357188"/>
                  <a:gd name="connsiteX90" fmla="*/ 604837 w 940262"/>
                  <a:gd name="connsiteY90" fmla="*/ 73819 h 357188"/>
                  <a:gd name="connsiteX91" fmla="*/ 585787 w 940262"/>
                  <a:gd name="connsiteY91" fmla="*/ 71438 h 357188"/>
                  <a:gd name="connsiteX92" fmla="*/ 581025 w 940262"/>
                  <a:gd name="connsiteY92" fmla="*/ 61913 h 357188"/>
                  <a:gd name="connsiteX93" fmla="*/ 569118 w 940262"/>
                  <a:gd name="connsiteY93" fmla="*/ 54769 h 357188"/>
                  <a:gd name="connsiteX94" fmla="*/ 569118 w 940262"/>
                  <a:gd name="connsiteY94" fmla="*/ 38100 h 357188"/>
                  <a:gd name="connsiteX95" fmla="*/ 573881 w 940262"/>
                  <a:gd name="connsiteY95" fmla="*/ 21432 h 357188"/>
                  <a:gd name="connsiteX96" fmla="*/ 583406 w 940262"/>
                  <a:gd name="connsiteY96" fmla="*/ 19050 h 357188"/>
                  <a:gd name="connsiteX97" fmla="*/ 581025 w 940262"/>
                  <a:gd name="connsiteY97" fmla="*/ 0 h 357188"/>
                  <a:gd name="connsiteX98" fmla="*/ 592931 w 940262"/>
                  <a:gd name="connsiteY98" fmla="*/ 0 h 357188"/>
                  <a:gd name="connsiteX99" fmla="*/ 611981 w 940262"/>
                  <a:gd name="connsiteY99" fmla="*/ 0 h 357188"/>
                  <a:gd name="connsiteX100" fmla="*/ 592931 w 940262"/>
                  <a:gd name="connsiteY100" fmla="*/ 9525 h 357188"/>
                  <a:gd name="connsiteX101" fmla="*/ 611981 w 940262"/>
                  <a:gd name="connsiteY101" fmla="*/ 14288 h 357188"/>
                  <a:gd name="connsiteX102" fmla="*/ 619125 w 940262"/>
                  <a:gd name="connsiteY102" fmla="*/ 11907 h 357188"/>
                  <a:gd name="connsiteX103" fmla="*/ 642937 w 940262"/>
                  <a:gd name="connsiteY103" fmla="*/ 7144 h 357188"/>
                  <a:gd name="connsiteX104" fmla="*/ 650081 w 940262"/>
                  <a:gd name="connsiteY104" fmla="*/ 19050 h 357188"/>
                  <a:gd name="connsiteX105" fmla="*/ 652462 w 940262"/>
                  <a:gd name="connsiteY105" fmla="*/ 35719 h 357188"/>
                  <a:gd name="connsiteX106" fmla="*/ 657225 w 940262"/>
                  <a:gd name="connsiteY106" fmla="*/ 50007 h 357188"/>
                  <a:gd name="connsiteX107" fmla="*/ 669131 w 940262"/>
                  <a:gd name="connsiteY107" fmla="*/ 69057 h 357188"/>
                  <a:gd name="connsiteX108" fmla="*/ 673893 w 940262"/>
                  <a:gd name="connsiteY108" fmla="*/ 78582 h 357188"/>
                  <a:gd name="connsiteX109" fmla="*/ 683418 w 940262"/>
                  <a:gd name="connsiteY109" fmla="*/ 85725 h 357188"/>
                  <a:gd name="connsiteX110" fmla="*/ 685800 w 940262"/>
                  <a:gd name="connsiteY110" fmla="*/ 90488 h 357188"/>
                  <a:gd name="connsiteX111" fmla="*/ 692943 w 940262"/>
                  <a:gd name="connsiteY111" fmla="*/ 90488 h 357188"/>
                  <a:gd name="connsiteX112" fmla="*/ 704850 w 940262"/>
                  <a:gd name="connsiteY112" fmla="*/ 102394 h 357188"/>
                  <a:gd name="connsiteX113" fmla="*/ 707231 w 940262"/>
                  <a:gd name="connsiteY113" fmla="*/ 114300 h 357188"/>
                  <a:gd name="connsiteX114" fmla="*/ 707231 w 940262"/>
                  <a:gd name="connsiteY114" fmla="*/ 128588 h 357188"/>
                  <a:gd name="connsiteX115" fmla="*/ 700087 w 940262"/>
                  <a:gd name="connsiteY115" fmla="*/ 147638 h 357188"/>
                  <a:gd name="connsiteX116" fmla="*/ 690562 w 940262"/>
                  <a:gd name="connsiteY116" fmla="*/ 147638 h 357188"/>
                  <a:gd name="connsiteX117" fmla="*/ 669131 w 940262"/>
                  <a:gd name="connsiteY117" fmla="*/ 147638 h 357188"/>
                  <a:gd name="connsiteX118" fmla="*/ 702468 w 940262"/>
                  <a:gd name="connsiteY118" fmla="*/ 166688 h 357188"/>
                  <a:gd name="connsiteX119" fmla="*/ 721518 w 940262"/>
                  <a:gd name="connsiteY119" fmla="*/ 159544 h 357188"/>
                  <a:gd name="connsiteX120" fmla="*/ 731043 w 940262"/>
                  <a:gd name="connsiteY120" fmla="*/ 154782 h 357188"/>
                  <a:gd name="connsiteX121" fmla="*/ 740568 w 940262"/>
                  <a:gd name="connsiteY121" fmla="*/ 150019 h 357188"/>
                  <a:gd name="connsiteX122" fmla="*/ 740568 w 940262"/>
                  <a:gd name="connsiteY122" fmla="*/ 133350 h 357188"/>
                  <a:gd name="connsiteX123" fmla="*/ 745331 w 940262"/>
                  <a:gd name="connsiteY123" fmla="*/ 116682 h 357188"/>
                  <a:gd name="connsiteX124" fmla="*/ 731043 w 940262"/>
                  <a:gd name="connsiteY124" fmla="*/ 102394 h 357188"/>
                  <a:gd name="connsiteX125" fmla="*/ 747712 w 940262"/>
                  <a:gd name="connsiteY125" fmla="*/ 102394 h 357188"/>
                  <a:gd name="connsiteX126" fmla="*/ 766762 w 940262"/>
                  <a:gd name="connsiteY126" fmla="*/ 109538 h 357188"/>
                  <a:gd name="connsiteX127" fmla="*/ 773906 w 940262"/>
                  <a:gd name="connsiteY127" fmla="*/ 121444 h 357188"/>
                  <a:gd name="connsiteX128" fmla="*/ 797718 w 940262"/>
                  <a:gd name="connsiteY128" fmla="*/ 126207 h 357188"/>
                  <a:gd name="connsiteX129" fmla="*/ 809625 w 940262"/>
                  <a:gd name="connsiteY129" fmla="*/ 126207 h 357188"/>
                  <a:gd name="connsiteX130" fmla="*/ 809625 w 940262"/>
                  <a:gd name="connsiteY130" fmla="*/ 126207 h 357188"/>
                  <a:gd name="connsiteX131" fmla="*/ 802481 w 940262"/>
                  <a:gd name="connsiteY131" fmla="*/ 109538 h 357188"/>
                  <a:gd name="connsiteX132" fmla="*/ 819149 w 940262"/>
                  <a:gd name="connsiteY132" fmla="*/ 195262 h 357188"/>
                  <a:gd name="connsiteX133" fmla="*/ 897730 w 940262"/>
                  <a:gd name="connsiteY133" fmla="*/ 357188 h 357188"/>
                  <a:gd name="connsiteX134" fmla="*/ 71438 w 940262"/>
                  <a:gd name="connsiteY134" fmla="*/ 235744 h 357188"/>
                  <a:gd name="connsiteX135" fmla="*/ 0 w 940262"/>
                  <a:gd name="connsiteY135" fmla="*/ 116682 h 357188"/>
                  <a:gd name="connsiteX136" fmla="*/ 121443 w 940262"/>
                  <a:gd name="connsiteY136" fmla="*/ 100013 h 357188"/>
                  <a:gd name="connsiteX0" fmla="*/ 121443 w 947478"/>
                  <a:gd name="connsiteY0" fmla="*/ 100013 h 357188"/>
                  <a:gd name="connsiteX1" fmla="*/ 178593 w 947478"/>
                  <a:gd name="connsiteY1" fmla="*/ 126207 h 357188"/>
                  <a:gd name="connsiteX2" fmla="*/ 180975 w 947478"/>
                  <a:gd name="connsiteY2" fmla="*/ 142875 h 357188"/>
                  <a:gd name="connsiteX3" fmla="*/ 164306 w 947478"/>
                  <a:gd name="connsiteY3" fmla="*/ 152400 h 357188"/>
                  <a:gd name="connsiteX4" fmla="*/ 135731 w 947478"/>
                  <a:gd name="connsiteY4" fmla="*/ 154782 h 357188"/>
                  <a:gd name="connsiteX5" fmla="*/ 128587 w 947478"/>
                  <a:gd name="connsiteY5" fmla="*/ 154782 h 357188"/>
                  <a:gd name="connsiteX6" fmla="*/ 100012 w 947478"/>
                  <a:gd name="connsiteY6" fmla="*/ 150019 h 357188"/>
                  <a:gd name="connsiteX7" fmla="*/ 80962 w 947478"/>
                  <a:gd name="connsiteY7" fmla="*/ 140494 h 357188"/>
                  <a:gd name="connsiteX8" fmla="*/ 59531 w 947478"/>
                  <a:gd name="connsiteY8" fmla="*/ 140494 h 357188"/>
                  <a:gd name="connsiteX9" fmla="*/ 59531 w 947478"/>
                  <a:gd name="connsiteY9" fmla="*/ 140494 h 357188"/>
                  <a:gd name="connsiteX10" fmla="*/ 30956 w 947478"/>
                  <a:gd name="connsiteY10" fmla="*/ 133350 h 357188"/>
                  <a:gd name="connsiteX11" fmla="*/ 23812 w 947478"/>
                  <a:gd name="connsiteY11" fmla="*/ 133350 h 357188"/>
                  <a:gd name="connsiteX12" fmla="*/ 38100 w 947478"/>
                  <a:gd name="connsiteY12" fmla="*/ 150019 h 357188"/>
                  <a:gd name="connsiteX13" fmla="*/ 64293 w 947478"/>
                  <a:gd name="connsiteY13" fmla="*/ 154782 h 357188"/>
                  <a:gd name="connsiteX14" fmla="*/ 78581 w 947478"/>
                  <a:gd name="connsiteY14" fmla="*/ 159544 h 357188"/>
                  <a:gd name="connsiteX15" fmla="*/ 78581 w 947478"/>
                  <a:gd name="connsiteY15" fmla="*/ 173832 h 357188"/>
                  <a:gd name="connsiteX16" fmla="*/ 78581 w 947478"/>
                  <a:gd name="connsiteY16" fmla="*/ 180975 h 357188"/>
                  <a:gd name="connsiteX17" fmla="*/ 88106 w 947478"/>
                  <a:gd name="connsiteY17" fmla="*/ 190500 h 357188"/>
                  <a:gd name="connsiteX18" fmla="*/ 102393 w 947478"/>
                  <a:gd name="connsiteY18" fmla="*/ 195263 h 357188"/>
                  <a:gd name="connsiteX19" fmla="*/ 121443 w 947478"/>
                  <a:gd name="connsiteY19" fmla="*/ 216694 h 357188"/>
                  <a:gd name="connsiteX20" fmla="*/ 135731 w 947478"/>
                  <a:gd name="connsiteY20" fmla="*/ 207169 h 357188"/>
                  <a:gd name="connsiteX21" fmla="*/ 152400 w 947478"/>
                  <a:gd name="connsiteY21" fmla="*/ 202407 h 357188"/>
                  <a:gd name="connsiteX22" fmla="*/ 135731 w 947478"/>
                  <a:gd name="connsiteY22" fmla="*/ 192882 h 357188"/>
                  <a:gd name="connsiteX23" fmla="*/ 126206 w 947478"/>
                  <a:gd name="connsiteY23" fmla="*/ 183357 h 357188"/>
                  <a:gd name="connsiteX24" fmla="*/ 121443 w 947478"/>
                  <a:gd name="connsiteY24" fmla="*/ 173832 h 357188"/>
                  <a:gd name="connsiteX25" fmla="*/ 142875 w 947478"/>
                  <a:gd name="connsiteY25" fmla="*/ 183357 h 357188"/>
                  <a:gd name="connsiteX26" fmla="*/ 161925 w 947478"/>
                  <a:gd name="connsiteY26" fmla="*/ 188119 h 357188"/>
                  <a:gd name="connsiteX27" fmla="*/ 171450 w 947478"/>
                  <a:gd name="connsiteY27" fmla="*/ 192882 h 357188"/>
                  <a:gd name="connsiteX28" fmla="*/ 190500 w 947478"/>
                  <a:gd name="connsiteY28" fmla="*/ 195263 h 357188"/>
                  <a:gd name="connsiteX29" fmla="*/ 197643 w 947478"/>
                  <a:gd name="connsiteY29" fmla="*/ 188119 h 357188"/>
                  <a:gd name="connsiteX30" fmla="*/ 180975 w 947478"/>
                  <a:gd name="connsiteY30" fmla="*/ 176213 h 357188"/>
                  <a:gd name="connsiteX31" fmla="*/ 176212 w 947478"/>
                  <a:gd name="connsiteY31" fmla="*/ 169069 h 357188"/>
                  <a:gd name="connsiteX32" fmla="*/ 185737 w 947478"/>
                  <a:gd name="connsiteY32" fmla="*/ 164307 h 357188"/>
                  <a:gd name="connsiteX33" fmla="*/ 185737 w 947478"/>
                  <a:gd name="connsiteY33" fmla="*/ 161925 h 357188"/>
                  <a:gd name="connsiteX34" fmla="*/ 190500 w 947478"/>
                  <a:gd name="connsiteY34" fmla="*/ 154782 h 357188"/>
                  <a:gd name="connsiteX35" fmla="*/ 192881 w 947478"/>
                  <a:gd name="connsiteY35" fmla="*/ 147638 h 357188"/>
                  <a:gd name="connsiteX36" fmla="*/ 207168 w 947478"/>
                  <a:gd name="connsiteY36" fmla="*/ 142875 h 357188"/>
                  <a:gd name="connsiteX37" fmla="*/ 226218 w 947478"/>
                  <a:gd name="connsiteY37" fmla="*/ 154782 h 357188"/>
                  <a:gd name="connsiteX38" fmla="*/ 245268 w 947478"/>
                  <a:gd name="connsiteY38" fmla="*/ 159544 h 357188"/>
                  <a:gd name="connsiteX39" fmla="*/ 242887 w 947478"/>
                  <a:gd name="connsiteY39" fmla="*/ 138113 h 357188"/>
                  <a:gd name="connsiteX40" fmla="*/ 233362 w 947478"/>
                  <a:gd name="connsiteY40" fmla="*/ 130969 h 357188"/>
                  <a:gd name="connsiteX41" fmla="*/ 219075 w 947478"/>
                  <a:gd name="connsiteY41" fmla="*/ 123825 h 357188"/>
                  <a:gd name="connsiteX42" fmla="*/ 223837 w 947478"/>
                  <a:gd name="connsiteY42" fmla="*/ 114300 h 357188"/>
                  <a:gd name="connsiteX43" fmla="*/ 216693 w 947478"/>
                  <a:gd name="connsiteY43" fmla="*/ 114300 h 357188"/>
                  <a:gd name="connsiteX44" fmla="*/ 230981 w 947478"/>
                  <a:gd name="connsiteY44" fmla="*/ 97632 h 357188"/>
                  <a:gd name="connsiteX45" fmla="*/ 250031 w 947478"/>
                  <a:gd name="connsiteY45" fmla="*/ 97632 h 357188"/>
                  <a:gd name="connsiteX46" fmla="*/ 259556 w 947478"/>
                  <a:gd name="connsiteY46" fmla="*/ 104775 h 357188"/>
                  <a:gd name="connsiteX47" fmla="*/ 264318 w 947478"/>
                  <a:gd name="connsiteY47" fmla="*/ 116682 h 357188"/>
                  <a:gd name="connsiteX48" fmla="*/ 250031 w 947478"/>
                  <a:gd name="connsiteY48" fmla="*/ 116682 h 357188"/>
                  <a:gd name="connsiteX49" fmla="*/ 240506 w 947478"/>
                  <a:gd name="connsiteY49" fmla="*/ 126207 h 357188"/>
                  <a:gd name="connsiteX50" fmla="*/ 269081 w 947478"/>
                  <a:gd name="connsiteY50" fmla="*/ 142875 h 357188"/>
                  <a:gd name="connsiteX51" fmla="*/ 283368 w 947478"/>
                  <a:gd name="connsiteY51" fmla="*/ 135732 h 357188"/>
                  <a:gd name="connsiteX52" fmla="*/ 290512 w 947478"/>
                  <a:gd name="connsiteY52" fmla="*/ 135732 h 357188"/>
                  <a:gd name="connsiteX53" fmla="*/ 292893 w 947478"/>
                  <a:gd name="connsiteY53" fmla="*/ 116682 h 357188"/>
                  <a:gd name="connsiteX54" fmla="*/ 319087 w 947478"/>
                  <a:gd name="connsiteY54" fmla="*/ 116682 h 357188"/>
                  <a:gd name="connsiteX55" fmla="*/ 340518 w 947478"/>
                  <a:gd name="connsiteY55" fmla="*/ 109538 h 357188"/>
                  <a:gd name="connsiteX56" fmla="*/ 345281 w 947478"/>
                  <a:gd name="connsiteY56" fmla="*/ 107157 h 357188"/>
                  <a:gd name="connsiteX57" fmla="*/ 354806 w 947478"/>
                  <a:gd name="connsiteY57" fmla="*/ 109538 h 357188"/>
                  <a:gd name="connsiteX58" fmla="*/ 369093 w 947478"/>
                  <a:gd name="connsiteY58" fmla="*/ 119063 h 357188"/>
                  <a:gd name="connsiteX59" fmla="*/ 357187 w 947478"/>
                  <a:gd name="connsiteY59" fmla="*/ 95250 h 357188"/>
                  <a:gd name="connsiteX60" fmla="*/ 371475 w 947478"/>
                  <a:gd name="connsiteY60" fmla="*/ 90488 h 357188"/>
                  <a:gd name="connsiteX61" fmla="*/ 388143 w 947478"/>
                  <a:gd name="connsiteY61" fmla="*/ 92869 h 357188"/>
                  <a:gd name="connsiteX62" fmla="*/ 381000 w 947478"/>
                  <a:gd name="connsiteY62" fmla="*/ 104775 h 357188"/>
                  <a:gd name="connsiteX63" fmla="*/ 381000 w 947478"/>
                  <a:gd name="connsiteY63" fmla="*/ 121444 h 357188"/>
                  <a:gd name="connsiteX64" fmla="*/ 381000 w 947478"/>
                  <a:gd name="connsiteY64" fmla="*/ 121444 h 357188"/>
                  <a:gd name="connsiteX65" fmla="*/ 400050 w 947478"/>
                  <a:gd name="connsiteY65" fmla="*/ 109538 h 357188"/>
                  <a:gd name="connsiteX66" fmla="*/ 414337 w 947478"/>
                  <a:gd name="connsiteY66" fmla="*/ 102394 h 357188"/>
                  <a:gd name="connsiteX67" fmla="*/ 426243 w 947478"/>
                  <a:gd name="connsiteY67" fmla="*/ 100013 h 357188"/>
                  <a:gd name="connsiteX68" fmla="*/ 442912 w 947478"/>
                  <a:gd name="connsiteY68" fmla="*/ 114300 h 357188"/>
                  <a:gd name="connsiteX69" fmla="*/ 447675 w 947478"/>
                  <a:gd name="connsiteY69" fmla="*/ 102394 h 357188"/>
                  <a:gd name="connsiteX70" fmla="*/ 469106 w 947478"/>
                  <a:gd name="connsiteY70" fmla="*/ 92869 h 357188"/>
                  <a:gd name="connsiteX71" fmla="*/ 471487 w 947478"/>
                  <a:gd name="connsiteY71" fmla="*/ 109538 h 357188"/>
                  <a:gd name="connsiteX72" fmla="*/ 488156 w 947478"/>
                  <a:gd name="connsiteY72" fmla="*/ 123825 h 357188"/>
                  <a:gd name="connsiteX73" fmla="*/ 490537 w 947478"/>
                  <a:gd name="connsiteY73" fmla="*/ 104775 h 357188"/>
                  <a:gd name="connsiteX74" fmla="*/ 497681 w 947478"/>
                  <a:gd name="connsiteY74" fmla="*/ 95250 h 357188"/>
                  <a:gd name="connsiteX75" fmla="*/ 485775 w 947478"/>
                  <a:gd name="connsiteY75" fmla="*/ 85725 h 357188"/>
                  <a:gd name="connsiteX76" fmla="*/ 473868 w 947478"/>
                  <a:gd name="connsiteY76" fmla="*/ 76200 h 357188"/>
                  <a:gd name="connsiteX77" fmla="*/ 450056 w 947478"/>
                  <a:gd name="connsiteY77" fmla="*/ 69057 h 357188"/>
                  <a:gd name="connsiteX78" fmla="*/ 495300 w 947478"/>
                  <a:gd name="connsiteY78" fmla="*/ 73819 h 357188"/>
                  <a:gd name="connsiteX79" fmla="*/ 531018 w 947478"/>
                  <a:gd name="connsiteY79" fmla="*/ 73819 h 357188"/>
                  <a:gd name="connsiteX80" fmla="*/ 538162 w 947478"/>
                  <a:gd name="connsiteY80" fmla="*/ 76200 h 357188"/>
                  <a:gd name="connsiteX81" fmla="*/ 545306 w 947478"/>
                  <a:gd name="connsiteY81" fmla="*/ 85725 h 357188"/>
                  <a:gd name="connsiteX82" fmla="*/ 554831 w 947478"/>
                  <a:gd name="connsiteY82" fmla="*/ 85725 h 357188"/>
                  <a:gd name="connsiteX83" fmla="*/ 573881 w 947478"/>
                  <a:gd name="connsiteY83" fmla="*/ 92869 h 357188"/>
                  <a:gd name="connsiteX84" fmla="*/ 595312 w 947478"/>
                  <a:gd name="connsiteY84" fmla="*/ 95250 h 357188"/>
                  <a:gd name="connsiteX85" fmla="*/ 616743 w 947478"/>
                  <a:gd name="connsiteY85" fmla="*/ 111919 h 357188"/>
                  <a:gd name="connsiteX86" fmla="*/ 621506 w 947478"/>
                  <a:gd name="connsiteY86" fmla="*/ 111919 h 357188"/>
                  <a:gd name="connsiteX87" fmla="*/ 621506 w 947478"/>
                  <a:gd name="connsiteY87" fmla="*/ 111919 h 357188"/>
                  <a:gd name="connsiteX88" fmla="*/ 638175 w 947478"/>
                  <a:gd name="connsiteY88" fmla="*/ 100013 h 357188"/>
                  <a:gd name="connsiteX89" fmla="*/ 623887 w 947478"/>
                  <a:gd name="connsiteY89" fmla="*/ 83344 h 357188"/>
                  <a:gd name="connsiteX90" fmla="*/ 604837 w 947478"/>
                  <a:gd name="connsiteY90" fmla="*/ 73819 h 357188"/>
                  <a:gd name="connsiteX91" fmla="*/ 585787 w 947478"/>
                  <a:gd name="connsiteY91" fmla="*/ 71438 h 357188"/>
                  <a:gd name="connsiteX92" fmla="*/ 581025 w 947478"/>
                  <a:gd name="connsiteY92" fmla="*/ 61913 h 357188"/>
                  <a:gd name="connsiteX93" fmla="*/ 569118 w 947478"/>
                  <a:gd name="connsiteY93" fmla="*/ 54769 h 357188"/>
                  <a:gd name="connsiteX94" fmla="*/ 569118 w 947478"/>
                  <a:gd name="connsiteY94" fmla="*/ 38100 h 357188"/>
                  <a:gd name="connsiteX95" fmla="*/ 573881 w 947478"/>
                  <a:gd name="connsiteY95" fmla="*/ 21432 h 357188"/>
                  <a:gd name="connsiteX96" fmla="*/ 583406 w 947478"/>
                  <a:gd name="connsiteY96" fmla="*/ 19050 h 357188"/>
                  <a:gd name="connsiteX97" fmla="*/ 581025 w 947478"/>
                  <a:gd name="connsiteY97" fmla="*/ 0 h 357188"/>
                  <a:gd name="connsiteX98" fmla="*/ 592931 w 947478"/>
                  <a:gd name="connsiteY98" fmla="*/ 0 h 357188"/>
                  <a:gd name="connsiteX99" fmla="*/ 611981 w 947478"/>
                  <a:gd name="connsiteY99" fmla="*/ 0 h 357188"/>
                  <a:gd name="connsiteX100" fmla="*/ 592931 w 947478"/>
                  <a:gd name="connsiteY100" fmla="*/ 9525 h 357188"/>
                  <a:gd name="connsiteX101" fmla="*/ 611981 w 947478"/>
                  <a:gd name="connsiteY101" fmla="*/ 14288 h 357188"/>
                  <a:gd name="connsiteX102" fmla="*/ 619125 w 947478"/>
                  <a:gd name="connsiteY102" fmla="*/ 11907 h 357188"/>
                  <a:gd name="connsiteX103" fmla="*/ 642937 w 947478"/>
                  <a:gd name="connsiteY103" fmla="*/ 7144 h 357188"/>
                  <a:gd name="connsiteX104" fmla="*/ 650081 w 947478"/>
                  <a:gd name="connsiteY104" fmla="*/ 19050 h 357188"/>
                  <a:gd name="connsiteX105" fmla="*/ 652462 w 947478"/>
                  <a:gd name="connsiteY105" fmla="*/ 35719 h 357188"/>
                  <a:gd name="connsiteX106" fmla="*/ 657225 w 947478"/>
                  <a:gd name="connsiteY106" fmla="*/ 50007 h 357188"/>
                  <a:gd name="connsiteX107" fmla="*/ 669131 w 947478"/>
                  <a:gd name="connsiteY107" fmla="*/ 69057 h 357188"/>
                  <a:gd name="connsiteX108" fmla="*/ 673893 w 947478"/>
                  <a:gd name="connsiteY108" fmla="*/ 78582 h 357188"/>
                  <a:gd name="connsiteX109" fmla="*/ 683418 w 947478"/>
                  <a:gd name="connsiteY109" fmla="*/ 85725 h 357188"/>
                  <a:gd name="connsiteX110" fmla="*/ 685800 w 947478"/>
                  <a:gd name="connsiteY110" fmla="*/ 90488 h 357188"/>
                  <a:gd name="connsiteX111" fmla="*/ 692943 w 947478"/>
                  <a:gd name="connsiteY111" fmla="*/ 90488 h 357188"/>
                  <a:gd name="connsiteX112" fmla="*/ 704850 w 947478"/>
                  <a:gd name="connsiteY112" fmla="*/ 102394 h 357188"/>
                  <a:gd name="connsiteX113" fmla="*/ 707231 w 947478"/>
                  <a:gd name="connsiteY113" fmla="*/ 114300 h 357188"/>
                  <a:gd name="connsiteX114" fmla="*/ 707231 w 947478"/>
                  <a:gd name="connsiteY114" fmla="*/ 128588 h 357188"/>
                  <a:gd name="connsiteX115" fmla="*/ 700087 w 947478"/>
                  <a:gd name="connsiteY115" fmla="*/ 147638 h 357188"/>
                  <a:gd name="connsiteX116" fmla="*/ 690562 w 947478"/>
                  <a:gd name="connsiteY116" fmla="*/ 147638 h 357188"/>
                  <a:gd name="connsiteX117" fmla="*/ 669131 w 947478"/>
                  <a:gd name="connsiteY117" fmla="*/ 147638 h 357188"/>
                  <a:gd name="connsiteX118" fmla="*/ 702468 w 947478"/>
                  <a:gd name="connsiteY118" fmla="*/ 166688 h 357188"/>
                  <a:gd name="connsiteX119" fmla="*/ 721518 w 947478"/>
                  <a:gd name="connsiteY119" fmla="*/ 159544 h 357188"/>
                  <a:gd name="connsiteX120" fmla="*/ 731043 w 947478"/>
                  <a:gd name="connsiteY120" fmla="*/ 154782 h 357188"/>
                  <a:gd name="connsiteX121" fmla="*/ 740568 w 947478"/>
                  <a:gd name="connsiteY121" fmla="*/ 150019 h 357188"/>
                  <a:gd name="connsiteX122" fmla="*/ 740568 w 947478"/>
                  <a:gd name="connsiteY122" fmla="*/ 133350 h 357188"/>
                  <a:gd name="connsiteX123" fmla="*/ 745331 w 947478"/>
                  <a:gd name="connsiteY123" fmla="*/ 116682 h 357188"/>
                  <a:gd name="connsiteX124" fmla="*/ 731043 w 947478"/>
                  <a:gd name="connsiteY124" fmla="*/ 102394 h 357188"/>
                  <a:gd name="connsiteX125" fmla="*/ 747712 w 947478"/>
                  <a:gd name="connsiteY125" fmla="*/ 102394 h 357188"/>
                  <a:gd name="connsiteX126" fmla="*/ 766762 w 947478"/>
                  <a:gd name="connsiteY126" fmla="*/ 109538 h 357188"/>
                  <a:gd name="connsiteX127" fmla="*/ 773906 w 947478"/>
                  <a:gd name="connsiteY127" fmla="*/ 121444 h 357188"/>
                  <a:gd name="connsiteX128" fmla="*/ 797718 w 947478"/>
                  <a:gd name="connsiteY128" fmla="*/ 126207 h 357188"/>
                  <a:gd name="connsiteX129" fmla="*/ 809625 w 947478"/>
                  <a:gd name="connsiteY129" fmla="*/ 126207 h 357188"/>
                  <a:gd name="connsiteX130" fmla="*/ 809625 w 947478"/>
                  <a:gd name="connsiteY130" fmla="*/ 126207 h 357188"/>
                  <a:gd name="connsiteX131" fmla="*/ 802481 w 947478"/>
                  <a:gd name="connsiteY131" fmla="*/ 109538 h 357188"/>
                  <a:gd name="connsiteX132" fmla="*/ 859631 w 947478"/>
                  <a:gd name="connsiteY132" fmla="*/ 183356 h 357188"/>
                  <a:gd name="connsiteX133" fmla="*/ 897730 w 947478"/>
                  <a:gd name="connsiteY133" fmla="*/ 357188 h 357188"/>
                  <a:gd name="connsiteX134" fmla="*/ 71438 w 947478"/>
                  <a:gd name="connsiteY134" fmla="*/ 235744 h 357188"/>
                  <a:gd name="connsiteX135" fmla="*/ 0 w 947478"/>
                  <a:gd name="connsiteY135" fmla="*/ 116682 h 357188"/>
                  <a:gd name="connsiteX136" fmla="*/ 121443 w 947478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3819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8582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1980 w 957003"/>
                  <a:gd name="connsiteY90" fmla="*/ 80963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69156 w 970462"/>
                  <a:gd name="connsiteY132" fmla="*/ 183356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56456 w 970462"/>
                  <a:gd name="connsiteY132" fmla="*/ 192881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3777"/>
                  <a:gd name="connsiteY0" fmla="*/ 100013 h 358747"/>
                  <a:gd name="connsiteX1" fmla="*/ 188118 w 973777"/>
                  <a:gd name="connsiteY1" fmla="*/ 126207 h 358747"/>
                  <a:gd name="connsiteX2" fmla="*/ 190500 w 973777"/>
                  <a:gd name="connsiteY2" fmla="*/ 142875 h 358747"/>
                  <a:gd name="connsiteX3" fmla="*/ 173831 w 973777"/>
                  <a:gd name="connsiteY3" fmla="*/ 152400 h 358747"/>
                  <a:gd name="connsiteX4" fmla="*/ 145256 w 973777"/>
                  <a:gd name="connsiteY4" fmla="*/ 154782 h 358747"/>
                  <a:gd name="connsiteX5" fmla="*/ 138112 w 973777"/>
                  <a:gd name="connsiteY5" fmla="*/ 154782 h 358747"/>
                  <a:gd name="connsiteX6" fmla="*/ 109537 w 973777"/>
                  <a:gd name="connsiteY6" fmla="*/ 150019 h 358747"/>
                  <a:gd name="connsiteX7" fmla="*/ 90487 w 973777"/>
                  <a:gd name="connsiteY7" fmla="*/ 140494 h 358747"/>
                  <a:gd name="connsiteX8" fmla="*/ 69056 w 973777"/>
                  <a:gd name="connsiteY8" fmla="*/ 140494 h 358747"/>
                  <a:gd name="connsiteX9" fmla="*/ 69056 w 973777"/>
                  <a:gd name="connsiteY9" fmla="*/ 140494 h 358747"/>
                  <a:gd name="connsiteX10" fmla="*/ 40481 w 973777"/>
                  <a:gd name="connsiteY10" fmla="*/ 133350 h 358747"/>
                  <a:gd name="connsiteX11" fmla="*/ 33337 w 973777"/>
                  <a:gd name="connsiteY11" fmla="*/ 133350 h 358747"/>
                  <a:gd name="connsiteX12" fmla="*/ 47625 w 973777"/>
                  <a:gd name="connsiteY12" fmla="*/ 150019 h 358747"/>
                  <a:gd name="connsiteX13" fmla="*/ 73818 w 973777"/>
                  <a:gd name="connsiteY13" fmla="*/ 154782 h 358747"/>
                  <a:gd name="connsiteX14" fmla="*/ 88106 w 973777"/>
                  <a:gd name="connsiteY14" fmla="*/ 159544 h 358747"/>
                  <a:gd name="connsiteX15" fmla="*/ 88106 w 973777"/>
                  <a:gd name="connsiteY15" fmla="*/ 173832 h 358747"/>
                  <a:gd name="connsiteX16" fmla="*/ 88106 w 973777"/>
                  <a:gd name="connsiteY16" fmla="*/ 180975 h 358747"/>
                  <a:gd name="connsiteX17" fmla="*/ 97631 w 973777"/>
                  <a:gd name="connsiteY17" fmla="*/ 190500 h 358747"/>
                  <a:gd name="connsiteX18" fmla="*/ 111918 w 973777"/>
                  <a:gd name="connsiteY18" fmla="*/ 195263 h 358747"/>
                  <a:gd name="connsiteX19" fmla="*/ 130968 w 973777"/>
                  <a:gd name="connsiteY19" fmla="*/ 216694 h 358747"/>
                  <a:gd name="connsiteX20" fmla="*/ 145256 w 973777"/>
                  <a:gd name="connsiteY20" fmla="*/ 207169 h 358747"/>
                  <a:gd name="connsiteX21" fmla="*/ 161925 w 973777"/>
                  <a:gd name="connsiteY21" fmla="*/ 202407 h 358747"/>
                  <a:gd name="connsiteX22" fmla="*/ 145256 w 973777"/>
                  <a:gd name="connsiteY22" fmla="*/ 192882 h 358747"/>
                  <a:gd name="connsiteX23" fmla="*/ 135731 w 973777"/>
                  <a:gd name="connsiteY23" fmla="*/ 183357 h 358747"/>
                  <a:gd name="connsiteX24" fmla="*/ 130968 w 973777"/>
                  <a:gd name="connsiteY24" fmla="*/ 173832 h 358747"/>
                  <a:gd name="connsiteX25" fmla="*/ 152400 w 973777"/>
                  <a:gd name="connsiteY25" fmla="*/ 183357 h 358747"/>
                  <a:gd name="connsiteX26" fmla="*/ 171450 w 973777"/>
                  <a:gd name="connsiteY26" fmla="*/ 188119 h 358747"/>
                  <a:gd name="connsiteX27" fmla="*/ 180975 w 973777"/>
                  <a:gd name="connsiteY27" fmla="*/ 192882 h 358747"/>
                  <a:gd name="connsiteX28" fmla="*/ 200025 w 973777"/>
                  <a:gd name="connsiteY28" fmla="*/ 195263 h 358747"/>
                  <a:gd name="connsiteX29" fmla="*/ 207168 w 973777"/>
                  <a:gd name="connsiteY29" fmla="*/ 188119 h 358747"/>
                  <a:gd name="connsiteX30" fmla="*/ 190500 w 973777"/>
                  <a:gd name="connsiteY30" fmla="*/ 176213 h 358747"/>
                  <a:gd name="connsiteX31" fmla="*/ 185737 w 973777"/>
                  <a:gd name="connsiteY31" fmla="*/ 169069 h 358747"/>
                  <a:gd name="connsiteX32" fmla="*/ 195262 w 973777"/>
                  <a:gd name="connsiteY32" fmla="*/ 164307 h 358747"/>
                  <a:gd name="connsiteX33" fmla="*/ 195262 w 973777"/>
                  <a:gd name="connsiteY33" fmla="*/ 161925 h 358747"/>
                  <a:gd name="connsiteX34" fmla="*/ 200025 w 973777"/>
                  <a:gd name="connsiteY34" fmla="*/ 154782 h 358747"/>
                  <a:gd name="connsiteX35" fmla="*/ 202406 w 973777"/>
                  <a:gd name="connsiteY35" fmla="*/ 147638 h 358747"/>
                  <a:gd name="connsiteX36" fmla="*/ 216693 w 973777"/>
                  <a:gd name="connsiteY36" fmla="*/ 142875 h 358747"/>
                  <a:gd name="connsiteX37" fmla="*/ 235743 w 973777"/>
                  <a:gd name="connsiteY37" fmla="*/ 154782 h 358747"/>
                  <a:gd name="connsiteX38" fmla="*/ 254793 w 973777"/>
                  <a:gd name="connsiteY38" fmla="*/ 159544 h 358747"/>
                  <a:gd name="connsiteX39" fmla="*/ 252412 w 973777"/>
                  <a:gd name="connsiteY39" fmla="*/ 138113 h 358747"/>
                  <a:gd name="connsiteX40" fmla="*/ 242887 w 973777"/>
                  <a:gd name="connsiteY40" fmla="*/ 130969 h 358747"/>
                  <a:gd name="connsiteX41" fmla="*/ 228600 w 973777"/>
                  <a:gd name="connsiteY41" fmla="*/ 123825 h 358747"/>
                  <a:gd name="connsiteX42" fmla="*/ 233362 w 973777"/>
                  <a:gd name="connsiteY42" fmla="*/ 114300 h 358747"/>
                  <a:gd name="connsiteX43" fmla="*/ 226218 w 973777"/>
                  <a:gd name="connsiteY43" fmla="*/ 114300 h 358747"/>
                  <a:gd name="connsiteX44" fmla="*/ 240506 w 973777"/>
                  <a:gd name="connsiteY44" fmla="*/ 97632 h 358747"/>
                  <a:gd name="connsiteX45" fmla="*/ 259556 w 973777"/>
                  <a:gd name="connsiteY45" fmla="*/ 97632 h 358747"/>
                  <a:gd name="connsiteX46" fmla="*/ 269081 w 973777"/>
                  <a:gd name="connsiteY46" fmla="*/ 104775 h 358747"/>
                  <a:gd name="connsiteX47" fmla="*/ 273843 w 973777"/>
                  <a:gd name="connsiteY47" fmla="*/ 116682 h 358747"/>
                  <a:gd name="connsiteX48" fmla="*/ 259556 w 973777"/>
                  <a:gd name="connsiteY48" fmla="*/ 116682 h 358747"/>
                  <a:gd name="connsiteX49" fmla="*/ 250031 w 973777"/>
                  <a:gd name="connsiteY49" fmla="*/ 126207 h 358747"/>
                  <a:gd name="connsiteX50" fmla="*/ 278606 w 973777"/>
                  <a:gd name="connsiteY50" fmla="*/ 142875 h 358747"/>
                  <a:gd name="connsiteX51" fmla="*/ 292893 w 973777"/>
                  <a:gd name="connsiteY51" fmla="*/ 135732 h 358747"/>
                  <a:gd name="connsiteX52" fmla="*/ 300037 w 973777"/>
                  <a:gd name="connsiteY52" fmla="*/ 135732 h 358747"/>
                  <a:gd name="connsiteX53" fmla="*/ 302418 w 973777"/>
                  <a:gd name="connsiteY53" fmla="*/ 116682 h 358747"/>
                  <a:gd name="connsiteX54" fmla="*/ 328612 w 973777"/>
                  <a:gd name="connsiteY54" fmla="*/ 116682 h 358747"/>
                  <a:gd name="connsiteX55" fmla="*/ 350043 w 973777"/>
                  <a:gd name="connsiteY55" fmla="*/ 109538 h 358747"/>
                  <a:gd name="connsiteX56" fmla="*/ 354806 w 973777"/>
                  <a:gd name="connsiteY56" fmla="*/ 107157 h 358747"/>
                  <a:gd name="connsiteX57" fmla="*/ 364331 w 973777"/>
                  <a:gd name="connsiteY57" fmla="*/ 109538 h 358747"/>
                  <a:gd name="connsiteX58" fmla="*/ 378618 w 973777"/>
                  <a:gd name="connsiteY58" fmla="*/ 119063 h 358747"/>
                  <a:gd name="connsiteX59" fmla="*/ 366712 w 973777"/>
                  <a:gd name="connsiteY59" fmla="*/ 95250 h 358747"/>
                  <a:gd name="connsiteX60" fmla="*/ 381000 w 973777"/>
                  <a:gd name="connsiteY60" fmla="*/ 90488 h 358747"/>
                  <a:gd name="connsiteX61" fmla="*/ 397668 w 973777"/>
                  <a:gd name="connsiteY61" fmla="*/ 92869 h 358747"/>
                  <a:gd name="connsiteX62" fmla="*/ 390525 w 973777"/>
                  <a:gd name="connsiteY62" fmla="*/ 104775 h 358747"/>
                  <a:gd name="connsiteX63" fmla="*/ 390525 w 973777"/>
                  <a:gd name="connsiteY63" fmla="*/ 121444 h 358747"/>
                  <a:gd name="connsiteX64" fmla="*/ 390525 w 973777"/>
                  <a:gd name="connsiteY64" fmla="*/ 121444 h 358747"/>
                  <a:gd name="connsiteX65" fmla="*/ 409575 w 973777"/>
                  <a:gd name="connsiteY65" fmla="*/ 109538 h 358747"/>
                  <a:gd name="connsiteX66" fmla="*/ 423862 w 973777"/>
                  <a:gd name="connsiteY66" fmla="*/ 102394 h 358747"/>
                  <a:gd name="connsiteX67" fmla="*/ 435768 w 973777"/>
                  <a:gd name="connsiteY67" fmla="*/ 100013 h 358747"/>
                  <a:gd name="connsiteX68" fmla="*/ 452437 w 973777"/>
                  <a:gd name="connsiteY68" fmla="*/ 114300 h 358747"/>
                  <a:gd name="connsiteX69" fmla="*/ 457200 w 973777"/>
                  <a:gd name="connsiteY69" fmla="*/ 102394 h 358747"/>
                  <a:gd name="connsiteX70" fmla="*/ 478631 w 973777"/>
                  <a:gd name="connsiteY70" fmla="*/ 92869 h 358747"/>
                  <a:gd name="connsiteX71" fmla="*/ 481012 w 973777"/>
                  <a:gd name="connsiteY71" fmla="*/ 109538 h 358747"/>
                  <a:gd name="connsiteX72" fmla="*/ 497681 w 973777"/>
                  <a:gd name="connsiteY72" fmla="*/ 123825 h 358747"/>
                  <a:gd name="connsiteX73" fmla="*/ 500062 w 973777"/>
                  <a:gd name="connsiteY73" fmla="*/ 104775 h 358747"/>
                  <a:gd name="connsiteX74" fmla="*/ 507206 w 973777"/>
                  <a:gd name="connsiteY74" fmla="*/ 95250 h 358747"/>
                  <a:gd name="connsiteX75" fmla="*/ 495300 w 973777"/>
                  <a:gd name="connsiteY75" fmla="*/ 85725 h 358747"/>
                  <a:gd name="connsiteX76" fmla="*/ 483393 w 973777"/>
                  <a:gd name="connsiteY76" fmla="*/ 76200 h 358747"/>
                  <a:gd name="connsiteX77" fmla="*/ 459581 w 973777"/>
                  <a:gd name="connsiteY77" fmla="*/ 69057 h 358747"/>
                  <a:gd name="connsiteX78" fmla="*/ 504825 w 973777"/>
                  <a:gd name="connsiteY78" fmla="*/ 73819 h 358747"/>
                  <a:gd name="connsiteX79" fmla="*/ 540543 w 973777"/>
                  <a:gd name="connsiteY79" fmla="*/ 73819 h 358747"/>
                  <a:gd name="connsiteX80" fmla="*/ 547687 w 973777"/>
                  <a:gd name="connsiteY80" fmla="*/ 76200 h 358747"/>
                  <a:gd name="connsiteX81" fmla="*/ 554831 w 973777"/>
                  <a:gd name="connsiteY81" fmla="*/ 85725 h 358747"/>
                  <a:gd name="connsiteX82" fmla="*/ 564356 w 973777"/>
                  <a:gd name="connsiteY82" fmla="*/ 85725 h 358747"/>
                  <a:gd name="connsiteX83" fmla="*/ 583406 w 973777"/>
                  <a:gd name="connsiteY83" fmla="*/ 92869 h 358747"/>
                  <a:gd name="connsiteX84" fmla="*/ 604837 w 973777"/>
                  <a:gd name="connsiteY84" fmla="*/ 95250 h 358747"/>
                  <a:gd name="connsiteX85" fmla="*/ 626268 w 973777"/>
                  <a:gd name="connsiteY85" fmla="*/ 111919 h 358747"/>
                  <a:gd name="connsiteX86" fmla="*/ 631031 w 973777"/>
                  <a:gd name="connsiteY86" fmla="*/ 111919 h 358747"/>
                  <a:gd name="connsiteX87" fmla="*/ 631031 w 973777"/>
                  <a:gd name="connsiteY87" fmla="*/ 111919 h 358747"/>
                  <a:gd name="connsiteX88" fmla="*/ 647700 w 973777"/>
                  <a:gd name="connsiteY88" fmla="*/ 100013 h 358747"/>
                  <a:gd name="connsiteX89" fmla="*/ 633412 w 973777"/>
                  <a:gd name="connsiteY89" fmla="*/ 83344 h 358747"/>
                  <a:gd name="connsiteX90" fmla="*/ 611980 w 973777"/>
                  <a:gd name="connsiteY90" fmla="*/ 80963 h 358747"/>
                  <a:gd name="connsiteX91" fmla="*/ 595312 w 973777"/>
                  <a:gd name="connsiteY91" fmla="*/ 71438 h 358747"/>
                  <a:gd name="connsiteX92" fmla="*/ 590550 w 973777"/>
                  <a:gd name="connsiteY92" fmla="*/ 61913 h 358747"/>
                  <a:gd name="connsiteX93" fmla="*/ 578643 w 973777"/>
                  <a:gd name="connsiteY93" fmla="*/ 54769 h 358747"/>
                  <a:gd name="connsiteX94" fmla="*/ 578643 w 973777"/>
                  <a:gd name="connsiteY94" fmla="*/ 38100 h 358747"/>
                  <a:gd name="connsiteX95" fmla="*/ 583406 w 973777"/>
                  <a:gd name="connsiteY95" fmla="*/ 21432 h 358747"/>
                  <a:gd name="connsiteX96" fmla="*/ 592931 w 973777"/>
                  <a:gd name="connsiteY96" fmla="*/ 19050 h 358747"/>
                  <a:gd name="connsiteX97" fmla="*/ 590550 w 973777"/>
                  <a:gd name="connsiteY97" fmla="*/ 0 h 358747"/>
                  <a:gd name="connsiteX98" fmla="*/ 602456 w 973777"/>
                  <a:gd name="connsiteY98" fmla="*/ 0 h 358747"/>
                  <a:gd name="connsiteX99" fmla="*/ 621506 w 973777"/>
                  <a:gd name="connsiteY99" fmla="*/ 0 h 358747"/>
                  <a:gd name="connsiteX100" fmla="*/ 602456 w 973777"/>
                  <a:gd name="connsiteY100" fmla="*/ 9525 h 358747"/>
                  <a:gd name="connsiteX101" fmla="*/ 621506 w 973777"/>
                  <a:gd name="connsiteY101" fmla="*/ 14288 h 358747"/>
                  <a:gd name="connsiteX102" fmla="*/ 628650 w 973777"/>
                  <a:gd name="connsiteY102" fmla="*/ 11907 h 358747"/>
                  <a:gd name="connsiteX103" fmla="*/ 652462 w 973777"/>
                  <a:gd name="connsiteY103" fmla="*/ 7144 h 358747"/>
                  <a:gd name="connsiteX104" fmla="*/ 659606 w 973777"/>
                  <a:gd name="connsiteY104" fmla="*/ 19050 h 358747"/>
                  <a:gd name="connsiteX105" fmla="*/ 661987 w 973777"/>
                  <a:gd name="connsiteY105" fmla="*/ 35719 h 358747"/>
                  <a:gd name="connsiteX106" fmla="*/ 666750 w 973777"/>
                  <a:gd name="connsiteY106" fmla="*/ 50007 h 358747"/>
                  <a:gd name="connsiteX107" fmla="*/ 678656 w 973777"/>
                  <a:gd name="connsiteY107" fmla="*/ 69057 h 358747"/>
                  <a:gd name="connsiteX108" fmla="*/ 683418 w 973777"/>
                  <a:gd name="connsiteY108" fmla="*/ 78582 h 358747"/>
                  <a:gd name="connsiteX109" fmla="*/ 692943 w 973777"/>
                  <a:gd name="connsiteY109" fmla="*/ 85725 h 358747"/>
                  <a:gd name="connsiteX110" fmla="*/ 695325 w 973777"/>
                  <a:gd name="connsiteY110" fmla="*/ 90488 h 358747"/>
                  <a:gd name="connsiteX111" fmla="*/ 702468 w 973777"/>
                  <a:gd name="connsiteY111" fmla="*/ 90488 h 358747"/>
                  <a:gd name="connsiteX112" fmla="*/ 714375 w 973777"/>
                  <a:gd name="connsiteY112" fmla="*/ 102394 h 358747"/>
                  <a:gd name="connsiteX113" fmla="*/ 716756 w 973777"/>
                  <a:gd name="connsiteY113" fmla="*/ 114300 h 358747"/>
                  <a:gd name="connsiteX114" fmla="*/ 716756 w 973777"/>
                  <a:gd name="connsiteY114" fmla="*/ 128588 h 358747"/>
                  <a:gd name="connsiteX115" fmla="*/ 709612 w 973777"/>
                  <a:gd name="connsiteY115" fmla="*/ 147638 h 358747"/>
                  <a:gd name="connsiteX116" fmla="*/ 700087 w 973777"/>
                  <a:gd name="connsiteY116" fmla="*/ 147638 h 358747"/>
                  <a:gd name="connsiteX117" fmla="*/ 678656 w 973777"/>
                  <a:gd name="connsiteY117" fmla="*/ 147638 h 358747"/>
                  <a:gd name="connsiteX118" fmla="*/ 711993 w 973777"/>
                  <a:gd name="connsiteY118" fmla="*/ 166688 h 358747"/>
                  <a:gd name="connsiteX119" fmla="*/ 731043 w 973777"/>
                  <a:gd name="connsiteY119" fmla="*/ 159544 h 358747"/>
                  <a:gd name="connsiteX120" fmla="*/ 740568 w 973777"/>
                  <a:gd name="connsiteY120" fmla="*/ 154782 h 358747"/>
                  <a:gd name="connsiteX121" fmla="*/ 750093 w 973777"/>
                  <a:gd name="connsiteY121" fmla="*/ 150019 h 358747"/>
                  <a:gd name="connsiteX122" fmla="*/ 750093 w 973777"/>
                  <a:gd name="connsiteY122" fmla="*/ 133350 h 358747"/>
                  <a:gd name="connsiteX123" fmla="*/ 754856 w 973777"/>
                  <a:gd name="connsiteY123" fmla="*/ 116682 h 358747"/>
                  <a:gd name="connsiteX124" fmla="*/ 740568 w 973777"/>
                  <a:gd name="connsiteY124" fmla="*/ 102394 h 358747"/>
                  <a:gd name="connsiteX125" fmla="*/ 757237 w 973777"/>
                  <a:gd name="connsiteY125" fmla="*/ 102394 h 358747"/>
                  <a:gd name="connsiteX126" fmla="*/ 776287 w 973777"/>
                  <a:gd name="connsiteY126" fmla="*/ 109538 h 358747"/>
                  <a:gd name="connsiteX127" fmla="*/ 783431 w 973777"/>
                  <a:gd name="connsiteY127" fmla="*/ 121444 h 358747"/>
                  <a:gd name="connsiteX128" fmla="*/ 807243 w 973777"/>
                  <a:gd name="connsiteY128" fmla="*/ 126207 h 358747"/>
                  <a:gd name="connsiteX129" fmla="*/ 819150 w 973777"/>
                  <a:gd name="connsiteY129" fmla="*/ 126207 h 358747"/>
                  <a:gd name="connsiteX130" fmla="*/ 819150 w 973777"/>
                  <a:gd name="connsiteY130" fmla="*/ 126207 h 358747"/>
                  <a:gd name="connsiteX131" fmla="*/ 812006 w 973777"/>
                  <a:gd name="connsiteY131" fmla="*/ 109538 h 358747"/>
                  <a:gd name="connsiteX132" fmla="*/ 856456 w 973777"/>
                  <a:gd name="connsiteY132" fmla="*/ 192881 h 358747"/>
                  <a:gd name="connsiteX133" fmla="*/ 909637 w 973777"/>
                  <a:gd name="connsiteY133" fmla="*/ 305593 h 358747"/>
                  <a:gd name="connsiteX134" fmla="*/ 907255 w 973777"/>
                  <a:gd name="connsiteY134" fmla="*/ 357188 h 358747"/>
                  <a:gd name="connsiteX135" fmla="*/ 80963 w 973777"/>
                  <a:gd name="connsiteY135" fmla="*/ 235744 h 358747"/>
                  <a:gd name="connsiteX136" fmla="*/ 0 w 973777"/>
                  <a:gd name="connsiteY136" fmla="*/ 109538 h 358747"/>
                  <a:gd name="connsiteX137" fmla="*/ 130968 w 973777"/>
                  <a:gd name="connsiteY137" fmla="*/ 100013 h 358747"/>
                  <a:gd name="connsiteX0" fmla="*/ 130968 w 972813"/>
                  <a:gd name="connsiteY0" fmla="*/ 100013 h 364592"/>
                  <a:gd name="connsiteX1" fmla="*/ 188118 w 972813"/>
                  <a:gd name="connsiteY1" fmla="*/ 126207 h 364592"/>
                  <a:gd name="connsiteX2" fmla="*/ 190500 w 972813"/>
                  <a:gd name="connsiteY2" fmla="*/ 142875 h 364592"/>
                  <a:gd name="connsiteX3" fmla="*/ 173831 w 972813"/>
                  <a:gd name="connsiteY3" fmla="*/ 152400 h 364592"/>
                  <a:gd name="connsiteX4" fmla="*/ 145256 w 972813"/>
                  <a:gd name="connsiteY4" fmla="*/ 154782 h 364592"/>
                  <a:gd name="connsiteX5" fmla="*/ 138112 w 972813"/>
                  <a:gd name="connsiteY5" fmla="*/ 154782 h 364592"/>
                  <a:gd name="connsiteX6" fmla="*/ 109537 w 972813"/>
                  <a:gd name="connsiteY6" fmla="*/ 150019 h 364592"/>
                  <a:gd name="connsiteX7" fmla="*/ 90487 w 972813"/>
                  <a:gd name="connsiteY7" fmla="*/ 140494 h 364592"/>
                  <a:gd name="connsiteX8" fmla="*/ 69056 w 972813"/>
                  <a:gd name="connsiteY8" fmla="*/ 140494 h 364592"/>
                  <a:gd name="connsiteX9" fmla="*/ 69056 w 972813"/>
                  <a:gd name="connsiteY9" fmla="*/ 140494 h 364592"/>
                  <a:gd name="connsiteX10" fmla="*/ 40481 w 972813"/>
                  <a:gd name="connsiteY10" fmla="*/ 133350 h 364592"/>
                  <a:gd name="connsiteX11" fmla="*/ 33337 w 972813"/>
                  <a:gd name="connsiteY11" fmla="*/ 133350 h 364592"/>
                  <a:gd name="connsiteX12" fmla="*/ 47625 w 972813"/>
                  <a:gd name="connsiteY12" fmla="*/ 150019 h 364592"/>
                  <a:gd name="connsiteX13" fmla="*/ 73818 w 972813"/>
                  <a:gd name="connsiteY13" fmla="*/ 154782 h 364592"/>
                  <a:gd name="connsiteX14" fmla="*/ 88106 w 972813"/>
                  <a:gd name="connsiteY14" fmla="*/ 159544 h 364592"/>
                  <a:gd name="connsiteX15" fmla="*/ 88106 w 972813"/>
                  <a:gd name="connsiteY15" fmla="*/ 173832 h 364592"/>
                  <a:gd name="connsiteX16" fmla="*/ 88106 w 972813"/>
                  <a:gd name="connsiteY16" fmla="*/ 180975 h 364592"/>
                  <a:gd name="connsiteX17" fmla="*/ 97631 w 972813"/>
                  <a:gd name="connsiteY17" fmla="*/ 190500 h 364592"/>
                  <a:gd name="connsiteX18" fmla="*/ 111918 w 972813"/>
                  <a:gd name="connsiteY18" fmla="*/ 195263 h 364592"/>
                  <a:gd name="connsiteX19" fmla="*/ 130968 w 972813"/>
                  <a:gd name="connsiteY19" fmla="*/ 216694 h 364592"/>
                  <a:gd name="connsiteX20" fmla="*/ 145256 w 972813"/>
                  <a:gd name="connsiteY20" fmla="*/ 207169 h 364592"/>
                  <a:gd name="connsiteX21" fmla="*/ 161925 w 972813"/>
                  <a:gd name="connsiteY21" fmla="*/ 202407 h 364592"/>
                  <a:gd name="connsiteX22" fmla="*/ 145256 w 972813"/>
                  <a:gd name="connsiteY22" fmla="*/ 192882 h 364592"/>
                  <a:gd name="connsiteX23" fmla="*/ 135731 w 972813"/>
                  <a:gd name="connsiteY23" fmla="*/ 183357 h 364592"/>
                  <a:gd name="connsiteX24" fmla="*/ 130968 w 972813"/>
                  <a:gd name="connsiteY24" fmla="*/ 173832 h 364592"/>
                  <a:gd name="connsiteX25" fmla="*/ 152400 w 972813"/>
                  <a:gd name="connsiteY25" fmla="*/ 183357 h 364592"/>
                  <a:gd name="connsiteX26" fmla="*/ 171450 w 972813"/>
                  <a:gd name="connsiteY26" fmla="*/ 188119 h 364592"/>
                  <a:gd name="connsiteX27" fmla="*/ 180975 w 972813"/>
                  <a:gd name="connsiteY27" fmla="*/ 192882 h 364592"/>
                  <a:gd name="connsiteX28" fmla="*/ 200025 w 972813"/>
                  <a:gd name="connsiteY28" fmla="*/ 195263 h 364592"/>
                  <a:gd name="connsiteX29" fmla="*/ 207168 w 972813"/>
                  <a:gd name="connsiteY29" fmla="*/ 188119 h 364592"/>
                  <a:gd name="connsiteX30" fmla="*/ 190500 w 972813"/>
                  <a:gd name="connsiteY30" fmla="*/ 176213 h 364592"/>
                  <a:gd name="connsiteX31" fmla="*/ 185737 w 972813"/>
                  <a:gd name="connsiteY31" fmla="*/ 169069 h 364592"/>
                  <a:gd name="connsiteX32" fmla="*/ 195262 w 972813"/>
                  <a:gd name="connsiteY32" fmla="*/ 164307 h 364592"/>
                  <a:gd name="connsiteX33" fmla="*/ 195262 w 972813"/>
                  <a:gd name="connsiteY33" fmla="*/ 161925 h 364592"/>
                  <a:gd name="connsiteX34" fmla="*/ 200025 w 972813"/>
                  <a:gd name="connsiteY34" fmla="*/ 154782 h 364592"/>
                  <a:gd name="connsiteX35" fmla="*/ 202406 w 972813"/>
                  <a:gd name="connsiteY35" fmla="*/ 147638 h 364592"/>
                  <a:gd name="connsiteX36" fmla="*/ 216693 w 972813"/>
                  <a:gd name="connsiteY36" fmla="*/ 142875 h 364592"/>
                  <a:gd name="connsiteX37" fmla="*/ 235743 w 972813"/>
                  <a:gd name="connsiteY37" fmla="*/ 154782 h 364592"/>
                  <a:gd name="connsiteX38" fmla="*/ 254793 w 972813"/>
                  <a:gd name="connsiteY38" fmla="*/ 159544 h 364592"/>
                  <a:gd name="connsiteX39" fmla="*/ 252412 w 972813"/>
                  <a:gd name="connsiteY39" fmla="*/ 138113 h 364592"/>
                  <a:gd name="connsiteX40" fmla="*/ 242887 w 972813"/>
                  <a:gd name="connsiteY40" fmla="*/ 130969 h 364592"/>
                  <a:gd name="connsiteX41" fmla="*/ 228600 w 972813"/>
                  <a:gd name="connsiteY41" fmla="*/ 123825 h 364592"/>
                  <a:gd name="connsiteX42" fmla="*/ 233362 w 972813"/>
                  <a:gd name="connsiteY42" fmla="*/ 114300 h 364592"/>
                  <a:gd name="connsiteX43" fmla="*/ 226218 w 972813"/>
                  <a:gd name="connsiteY43" fmla="*/ 114300 h 364592"/>
                  <a:gd name="connsiteX44" fmla="*/ 240506 w 972813"/>
                  <a:gd name="connsiteY44" fmla="*/ 97632 h 364592"/>
                  <a:gd name="connsiteX45" fmla="*/ 259556 w 972813"/>
                  <a:gd name="connsiteY45" fmla="*/ 97632 h 364592"/>
                  <a:gd name="connsiteX46" fmla="*/ 269081 w 972813"/>
                  <a:gd name="connsiteY46" fmla="*/ 104775 h 364592"/>
                  <a:gd name="connsiteX47" fmla="*/ 273843 w 972813"/>
                  <a:gd name="connsiteY47" fmla="*/ 116682 h 364592"/>
                  <a:gd name="connsiteX48" fmla="*/ 259556 w 972813"/>
                  <a:gd name="connsiteY48" fmla="*/ 116682 h 364592"/>
                  <a:gd name="connsiteX49" fmla="*/ 250031 w 972813"/>
                  <a:gd name="connsiteY49" fmla="*/ 126207 h 364592"/>
                  <a:gd name="connsiteX50" fmla="*/ 278606 w 972813"/>
                  <a:gd name="connsiteY50" fmla="*/ 142875 h 364592"/>
                  <a:gd name="connsiteX51" fmla="*/ 292893 w 972813"/>
                  <a:gd name="connsiteY51" fmla="*/ 135732 h 364592"/>
                  <a:gd name="connsiteX52" fmla="*/ 300037 w 972813"/>
                  <a:gd name="connsiteY52" fmla="*/ 135732 h 364592"/>
                  <a:gd name="connsiteX53" fmla="*/ 302418 w 972813"/>
                  <a:gd name="connsiteY53" fmla="*/ 116682 h 364592"/>
                  <a:gd name="connsiteX54" fmla="*/ 328612 w 972813"/>
                  <a:gd name="connsiteY54" fmla="*/ 116682 h 364592"/>
                  <a:gd name="connsiteX55" fmla="*/ 350043 w 972813"/>
                  <a:gd name="connsiteY55" fmla="*/ 109538 h 364592"/>
                  <a:gd name="connsiteX56" fmla="*/ 354806 w 972813"/>
                  <a:gd name="connsiteY56" fmla="*/ 107157 h 364592"/>
                  <a:gd name="connsiteX57" fmla="*/ 364331 w 972813"/>
                  <a:gd name="connsiteY57" fmla="*/ 109538 h 364592"/>
                  <a:gd name="connsiteX58" fmla="*/ 378618 w 972813"/>
                  <a:gd name="connsiteY58" fmla="*/ 119063 h 364592"/>
                  <a:gd name="connsiteX59" fmla="*/ 366712 w 972813"/>
                  <a:gd name="connsiteY59" fmla="*/ 95250 h 364592"/>
                  <a:gd name="connsiteX60" fmla="*/ 381000 w 972813"/>
                  <a:gd name="connsiteY60" fmla="*/ 90488 h 364592"/>
                  <a:gd name="connsiteX61" fmla="*/ 397668 w 972813"/>
                  <a:gd name="connsiteY61" fmla="*/ 92869 h 364592"/>
                  <a:gd name="connsiteX62" fmla="*/ 390525 w 972813"/>
                  <a:gd name="connsiteY62" fmla="*/ 104775 h 364592"/>
                  <a:gd name="connsiteX63" fmla="*/ 390525 w 972813"/>
                  <a:gd name="connsiteY63" fmla="*/ 121444 h 364592"/>
                  <a:gd name="connsiteX64" fmla="*/ 390525 w 972813"/>
                  <a:gd name="connsiteY64" fmla="*/ 121444 h 364592"/>
                  <a:gd name="connsiteX65" fmla="*/ 409575 w 972813"/>
                  <a:gd name="connsiteY65" fmla="*/ 109538 h 364592"/>
                  <a:gd name="connsiteX66" fmla="*/ 423862 w 972813"/>
                  <a:gd name="connsiteY66" fmla="*/ 102394 h 364592"/>
                  <a:gd name="connsiteX67" fmla="*/ 435768 w 972813"/>
                  <a:gd name="connsiteY67" fmla="*/ 100013 h 364592"/>
                  <a:gd name="connsiteX68" fmla="*/ 452437 w 972813"/>
                  <a:gd name="connsiteY68" fmla="*/ 114300 h 364592"/>
                  <a:gd name="connsiteX69" fmla="*/ 457200 w 972813"/>
                  <a:gd name="connsiteY69" fmla="*/ 102394 h 364592"/>
                  <a:gd name="connsiteX70" fmla="*/ 478631 w 972813"/>
                  <a:gd name="connsiteY70" fmla="*/ 92869 h 364592"/>
                  <a:gd name="connsiteX71" fmla="*/ 481012 w 972813"/>
                  <a:gd name="connsiteY71" fmla="*/ 109538 h 364592"/>
                  <a:gd name="connsiteX72" fmla="*/ 497681 w 972813"/>
                  <a:gd name="connsiteY72" fmla="*/ 123825 h 364592"/>
                  <a:gd name="connsiteX73" fmla="*/ 500062 w 972813"/>
                  <a:gd name="connsiteY73" fmla="*/ 104775 h 364592"/>
                  <a:gd name="connsiteX74" fmla="*/ 507206 w 972813"/>
                  <a:gd name="connsiteY74" fmla="*/ 95250 h 364592"/>
                  <a:gd name="connsiteX75" fmla="*/ 495300 w 972813"/>
                  <a:gd name="connsiteY75" fmla="*/ 85725 h 364592"/>
                  <a:gd name="connsiteX76" fmla="*/ 483393 w 972813"/>
                  <a:gd name="connsiteY76" fmla="*/ 76200 h 364592"/>
                  <a:gd name="connsiteX77" fmla="*/ 459581 w 972813"/>
                  <a:gd name="connsiteY77" fmla="*/ 69057 h 364592"/>
                  <a:gd name="connsiteX78" fmla="*/ 504825 w 972813"/>
                  <a:gd name="connsiteY78" fmla="*/ 73819 h 364592"/>
                  <a:gd name="connsiteX79" fmla="*/ 540543 w 972813"/>
                  <a:gd name="connsiteY79" fmla="*/ 73819 h 364592"/>
                  <a:gd name="connsiteX80" fmla="*/ 547687 w 972813"/>
                  <a:gd name="connsiteY80" fmla="*/ 76200 h 364592"/>
                  <a:gd name="connsiteX81" fmla="*/ 554831 w 972813"/>
                  <a:gd name="connsiteY81" fmla="*/ 85725 h 364592"/>
                  <a:gd name="connsiteX82" fmla="*/ 564356 w 972813"/>
                  <a:gd name="connsiteY82" fmla="*/ 85725 h 364592"/>
                  <a:gd name="connsiteX83" fmla="*/ 583406 w 972813"/>
                  <a:gd name="connsiteY83" fmla="*/ 92869 h 364592"/>
                  <a:gd name="connsiteX84" fmla="*/ 604837 w 972813"/>
                  <a:gd name="connsiteY84" fmla="*/ 95250 h 364592"/>
                  <a:gd name="connsiteX85" fmla="*/ 626268 w 972813"/>
                  <a:gd name="connsiteY85" fmla="*/ 111919 h 364592"/>
                  <a:gd name="connsiteX86" fmla="*/ 631031 w 972813"/>
                  <a:gd name="connsiteY86" fmla="*/ 111919 h 364592"/>
                  <a:gd name="connsiteX87" fmla="*/ 631031 w 972813"/>
                  <a:gd name="connsiteY87" fmla="*/ 111919 h 364592"/>
                  <a:gd name="connsiteX88" fmla="*/ 647700 w 972813"/>
                  <a:gd name="connsiteY88" fmla="*/ 100013 h 364592"/>
                  <a:gd name="connsiteX89" fmla="*/ 633412 w 972813"/>
                  <a:gd name="connsiteY89" fmla="*/ 83344 h 364592"/>
                  <a:gd name="connsiteX90" fmla="*/ 611980 w 972813"/>
                  <a:gd name="connsiteY90" fmla="*/ 80963 h 364592"/>
                  <a:gd name="connsiteX91" fmla="*/ 595312 w 972813"/>
                  <a:gd name="connsiteY91" fmla="*/ 71438 h 364592"/>
                  <a:gd name="connsiteX92" fmla="*/ 590550 w 972813"/>
                  <a:gd name="connsiteY92" fmla="*/ 61913 h 364592"/>
                  <a:gd name="connsiteX93" fmla="*/ 578643 w 972813"/>
                  <a:gd name="connsiteY93" fmla="*/ 54769 h 364592"/>
                  <a:gd name="connsiteX94" fmla="*/ 578643 w 972813"/>
                  <a:gd name="connsiteY94" fmla="*/ 38100 h 364592"/>
                  <a:gd name="connsiteX95" fmla="*/ 583406 w 972813"/>
                  <a:gd name="connsiteY95" fmla="*/ 21432 h 364592"/>
                  <a:gd name="connsiteX96" fmla="*/ 592931 w 972813"/>
                  <a:gd name="connsiteY96" fmla="*/ 19050 h 364592"/>
                  <a:gd name="connsiteX97" fmla="*/ 590550 w 972813"/>
                  <a:gd name="connsiteY97" fmla="*/ 0 h 364592"/>
                  <a:gd name="connsiteX98" fmla="*/ 602456 w 972813"/>
                  <a:gd name="connsiteY98" fmla="*/ 0 h 364592"/>
                  <a:gd name="connsiteX99" fmla="*/ 621506 w 972813"/>
                  <a:gd name="connsiteY99" fmla="*/ 0 h 364592"/>
                  <a:gd name="connsiteX100" fmla="*/ 602456 w 972813"/>
                  <a:gd name="connsiteY100" fmla="*/ 9525 h 364592"/>
                  <a:gd name="connsiteX101" fmla="*/ 621506 w 972813"/>
                  <a:gd name="connsiteY101" fmla="*/ 14288 h 364592"/>
                  <a:gd name="connsiteX102" fmla="*/ 628650 w 972813"/>
                  <a:gd name="connsiteY102" fmla="*/ 11907 h 364592"/>
                  <a:gd name="connsiteX103" fmla="*/ 652462 w 972813"/>
                  <a:gd name="connsiteY103" fmla="*/ 7144 h 364592"/>
                  <a:gd name="connsiteX104" fmla="*/ 659606 w 972813"/>
                  <a:gd name="connsiteY104" fmla="*/ 19050 h 364592"/>
                  <a:gd name="connsiteX105" fmla="*/ 661987 w 972813"/>
                  <a:gd name="connsiteY105" fmla="*/ 35719 h 364592"/>
                  <a:gd name="connsiteX106" fmla="*/ 666750 w 972813"/>
                  <a:gd name="connsiteY106" fmla="*/ 50007 h 364592"/>
                  <a:gd name="connsiteX107" fmla="*/ 678656 w 972813"/>
                  <a:gd name="connsiteY107" fmla="*/ 69057 h 364592"/>
                  <a:gd name="connsiteX108" fmla="*/ 683418 w 972813"/>
                  <a:gd name="connsiteY108" fmla="*/ 78582 h 364592"/>
                  <a:gd name="connsiteX109" fmla="*/ 692943 w 972813"/>
                  <a:gd name="connsiteY109" fmla="*/ 85725 h 364592"/>
                  <a:gd name="connsiteX110" fmla="*/ 695325 w 972813"/>
                  <a:gd name="connsiteY110" fmla="*/ 90488 h 364592"/>
                  <a:gd name="connsiteX111" fmla="*/ 702468 w 972813"/>
                  <a:gd name="connsiteY111" fmla="*/ 90488 h 364592"/>
                  <a:gd name="connsiteX112" fmla="*/ 714375 w 972813"/>
                  <a:gd name="connsiteY112" fmla="*/ 102394 h 364592"/>
                  <a:gd name="connsiteX113" fmla="*/ 716756 w 972813"/>
                  <a:gd name="connsiteY113" fmla="*/ 114300 h 364592"/>
                  <a:gd name="connsiteX114" fmla="*/ 716756 w 972813"/>
                  <a:gd name="connsiteY114" fmla="*/ 128588 h 364592"/>
                  <a:gd name="connsiteX115" fmla="*/ 709612 w 972813"/>
                  <a:gd name="connsiteY115" fmla="*/ 147638 h 364592"/>
                  <a:gd name="connsiteX116" fmla="*/ 700087 w 972813"/>
                  <a:gd name="connsiteY116" fmla="*/ 147638 h 364592"/>
                  <a:gd name="connsiteX117" fmla="*/ 678656 w 972813"/>
                  <a:gd name="connsiteY117" fmla="*/ 147638 h 364592"/>
                  <a:gd name="connsiteX118" fmla="*/ 711993 w 972813"/>
                  <a:gd name="connsiteY118" fmla="*/ 166688 h 364592"/>
                  <a:gd name="connsiteX119" fmla="*/ 731043 w 972813"/>
                  <a:gd name="connsiteY119" fmla="*/ 159544 h 364592"/>
                  <a:gd name="connsiteX120" fmla="*/ 740568 w 972813"/>
                  <a:gd name="connsiteY120" fmla="*/ 154782 h 364592"/>
                  <a:gd name="connsiteX121" fmla="*/ 750093 w 972813"/>
                  <a:gd name="connsiteY121" fmla="*/ 150019 h 364592"/>
                  <a:gd name="connsiteX122" fmla="*/ 750093 w 972813"/>
                  <a:gd name="connsiteY122" fmla="*/ 133350 h 364592"/>
                  <a:gd name="connsiteX123" fmla="*/ 754856 w 972813"/>
                  <a:gd name="connsiteY123" fmla="*/ 116682 h 364592"/>
                  <a:gd name="connsiteX124" fmla="*/ 740568 w 972813"/>
                  <a:gd name="connsiteY124" fmla="*/ 102394 h 364592"/>
                  <a:gd name="connsiteX125" fmla="*/ 757237 w 972813"/>
                  <a:gd name="connsiteY125" fmla="*/ 102394 h 364592"/>
                  <a:gd name="connsiteX126" fmla="*/ 776287 w 972813"/>
                  <a:gd name="connsiteY126" fmla="*/ 109538 h 364592"/>
                  <a:gd name="connsiteX127" fmla="*/ 783431 w 972813"/>
                  <a:gd name="connsiteY127" fmla="*/ 121444 h 364592"/>
                  <a:gd name="connsiteX128" fmla="*/ 807243 w 972813"/>
                  <a:gd name="connsiteY128" fmla="*/ 126207 h 364592"/>
                  <a:gd name="connsiteX129" fmla="*/ 819150 w 972813"/>
                  <a:gd name="connsiteY129" fmla="*/ 126207 h 364592"/>
                  <a:gd name="connsiteX130" fmla="*/ 819150 w 972813"/>
                  <a:gd name="connsiteY130" fmla="*/ 126207 h 364592"/>
                  <a:gd name="connsiteX131" fmla="*/ 812006 w 972813"/>
                  <a:gd name="connsiteY131" fmla="*/ 109538 h 364592"/>
                  <a:gd name="connsiteX132" fmla="*/ 856456 w 972813"/>
                  <a:gd name="connsiteY132" fmla="*/ 192881 h 364592"/>
                  <a:gd name="connsiteX133" fmla="*/ 909637 w 972813"/>
                  <a:gd name="connsiteY133" fmla="*/ 305593 h 364592"/>
                  <a:gd name="connsiteX134" fmla="*/ 906461 w 972813"/>
                  <a:gd name="connsiteY134" fmla="*/ 343693 h 364592"/>
                  <a:gd name="connsiteX135" fmla="*/ 907255 w 972813"/>
                  <a:gd name="connsiteY135" fmla="*/ 357188 h 364592"/>
                  <a:gd name="connsiteX136" fmla="*/ 80963 w 972813"/>
                  <a:gd name="connsiteY136" fmla="*/ 235744 h 364592"/>
                  <a:gd name="connsiteX137" fmla="*/ 0 w 972813"/>
                  <a:gd name="connsiteY137" fmla="*/ 109538 h 364592"/>
                  <a:gd name="connsiteX138" fmla="*/ 130968 w 972813"/>
                  <a:gd name="connsiteY138" fmla="*/ 100013 h 364592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12006 w 970627"/>
                  <a:gd name="connsiteY131" fmla="*/ 109538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27881 w 970627"/>
                  <a:gd name="connsiteY131" fmla="*/ 106363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7894"/>
                  <a:gd name="connsiteY0" fmla="*/ 100013 h 352429"/>
                  <a:gd name="connsiteX1" fmla="*/ 188118 w 977894"/>
                  <a:gd name="connsiteY1" fmla="*/ 126207 h 352429"/>
                  <a:gd name="connsiteX2" fmla="*/ 190500 w 977894"/>
                  <a:gd name="connsiteY2" fmla="*/ 142875 h 352429"/>
                  <a:gd name="connsiteX3" fmla="*/ 173831 w 977894"/>
                  <a:gd name="connsiteY3" fmla="*/ 152400 h 352429"/>
                  <a:gd name="connsiteX4" fmla="*/ 145256 w 977894"/>
                  <a:gd name="connsiteY4" fmla="*/ 154782 h 352429"/>
                  <a:gd name="connsiteX5" fmla="*/ 138112 w 977894"/>
                  <a:gd name="connsiteY5" fmla="*/ 154782 h 352429"/>
                  <a:gd name="connsiteX6" fmla="*/ 109537 w 977894"/>
                  <a:gd name="connsiteY6" fmla="*/ 150019 h 352429"/>
                  <a:gd name="connsiteX7" fmla="*/ 90487 w 977894"/>
                  <a:gd name="connsiteY7" fmla="*/ 140494 h 352429"/>
                  <a:gd name="connsiteX8" fmla="*/ 69056 w 977894"/>
                  <a:gd name="connsiteY8" fmla="*/ 140494 h 352429"/>
                  <a:gd name="connsiteX9" fmla="*/ 69056 w 977894"/>
                  <a:gd name="connsiteY9" fmla="*/ 140494 h 352429"/>
                  <a:gd name="connsiteX10" fmla="*/ 40481 w 977894"/>
                  <a:gd name="connsiteY10" fmla="*/ 133350 h 352429"/>
                  <a:gd name="connsiteX11" fmla="*/ 33337 w 977894"/>
                  <a:gd name="connsiteY11" fmla="*/ 133350 h 352429"/>
                  <a:gd name="connsiteX12" fmla="*/ 47625 w 977894"/>
                  <a:gd name="connsiteY12" fmla="*/ 150019 h 352429"/>
                  <a:gd name="connsiteX13" fmla="*/ 73818 w 977894"/>
                  <a:gd name="connsiteY13" fmla="*/ 154782 h 352429"/>
                  <a:gd name="connsiteX14" fmla="*/ 88106 w 977894"/>
                  <a:gd name="connsiteY14" fmla="*/ 159544 h 352429"/>
                  <a:gd name="connsiteX15" fmla="*/ 88106 w 977894"/>
                  <a:gd name="connsiteY15" fmla="*/ 173832 h 352429"/>
                  <a:gd name="connsiteX16" fmla="*/ 88106 w 977894"/>
                  <a:gd name="connsiteY16" fmla="*/ 180975 h 352429"/>
                  <a:gd name="connsiteX17" fmla="*/ 97631 w 977894"/>
                  <a:gd name="connsiteY17" fmla="*/ 190500 h 352429"/>
                  <a:gd name="connsiteX18" fmla="*/ 111918 w 977894"/>
                  <a:gd name="connsiteY18" fmla="*/ 195263 h 352429"/>
                  <a:gd name="connsiteX19" fmla="*/ 130968 w 977894"/>
                  <a:gd name="connsiteY19" fmla="*/ 216694 h 352429"/>
                  <a:gd name="connsiteX20" fmla="*/ 145256 w 977894"/>
                  <a:gd name="connsiteY20" fmla="*/ 207169 h 352429"/>
                  <a:gd name="connsiteX21" fmla="*/ 161925 w 977894"/>
                  <a:gd name="connsiteY21" fmla="*/ 202407 h 352429"/>
                  <a:gd name="connsiteX22" fmla="*/ 145256 w 977894"/>
                  <a:gd name="connsiteY22" fmla="*/ 192882 h 352429"/>
                  <a:gd name="connsiteX23" fmla="*/ 135731 w 977894"/>
                  <a:gd name="connsiteY23" fmla="*/ 183357 h 352429"/>
                  <a:gd name="connsiteX24" fmla="*/ 130968 w 977894"/>
                  <a:gd name="connsiteY24" fmla="*/ 173832 h 352429"/>
                  <a:gd name="connsiteX25" fmla="*/ 152400 w 977894"/>
                  <a:gd name="connsiteY25" fmla="*/ 183357 h 352429"/>
                  <a:gd name="connsiteX26" fmla="*/ 171450 w 977894"/>
                  <a:gd name="connsiteY26" fmla="*/ 188119 h 352429"/>
                  <a:gd name="connsiteX27" fmla="*/ 180975 w 977894"/>
                  <a:gd name="connsiteY27" fmla="*/ 192882 h 352429"/>
                  <a:gd name="connsiteX28" fmla="*/ 200025 w 977894"/>
                  <a:gd name="connsiteY28" fmla="*/ 195263 h 352429"/>
                  <a:gd name="connsiteX29" fmla="*/ 207168 w 977894"/>
                  <a:gd name="connsiteY29" fmla="*/ 188119 h 352429"/>
                  <a:gd name="connsiteX30" fmla="*/ 190500 w 977894"/>
                  <a:gd name="connsiteY30" fmla="*/ 176213 h 352429"/>
                  <a:gd name="connsiteX31" fmla="*/ 185737 w 977894"/>
                  <a:gd name="connsiteY31" fmla="*/ 169069 h 352429"/>
                  <a:gd name="connsiteX32" fmla="*/ 195262 w 977894"/>
                  <a:gd name="connsiteY32" fmla="*/ 164307 h 352429"/>
                  <a:gd name="connsiteX33" fmla="*/ 195262 w 977894"/>
                  <a:gd name="connsiteY33" fmla="*/ 161925 h 352429"/>
                  <a:gd name="connsiteX34" fmla="*/ 200025 w 977894"/>
                  <a:gd name="connsiteY34" fmla="*/ 154782 h 352429"/>
                  <a:gd name="connsiteX35" fmla="*/ 202406 w 977894"/>
                  <a:gd name="connsiteY35" fmla="*/ 147638 h 352429"/>
                  <a:gd name="connsiteX36" fmla="*/ 216693 w 977894"/>
                  <a:gd name="connsiteY36" fmla="*/ 142875 h 352429"/>
                  <a:gd name="connsiteX37" fmla="*/ 235743 w 977894"/>
                  <a:gd name="connsiteY37" fmla="*/ 154782 h 352429"/>
                  <a:gd name="connsiteX38" fmla="*/ 254793 w 977894"/>
                  <a:gd name="connsiteY38" fmla="*/ 159544 h 352429"/>
                  <a:gd name="connsiteX39" fmla="*/ 252412 w 977894"/>
                  <a:gd name="connsiteY39" fmla="*/ 138113 h 352429"/>
                  <a:gd name="connsiteX40" fmla="*/ 242887 w 977894"/>
                  <a:gd name="connsiteY40" fmla="*/ 130969 h 352429"/>
                  <a:gd name="connsiteX41" fmla="*/ 228600 w 977894"/>
                  <a:gd name="connsiteY41" fmla="*/ 123825 h 352429"/>
                  <a:gd name="connsiteX42" fmla="*/ 233362 w 977894"/>
                  <a:gd name="connsiteY42" fmla="*/ 114300 h 352429"/>
                  <a:gd name="connsiteX43" fmla="*/ 226218 w 977894"/>
                  <a:gd name="connsiteY43" fmla="*/ 114300 h 352429"/>
                  <a:gd name="connsiteX44" fmla="*/ 240506 w 977894"/>
                  <a:gd name="connsiteY44" fmla="*/ 97632 h 352429"/>
                  <a:gd name="connsiteX45" fmla="*/ 259556 w 977894"/>
                  <a:gd name="connsiteY45" fmla="*/ 97632 h 352429"/>
                  <a:gd name="connsiteX46" fmla="*/ 269081 w 977894"/>
                  <a:gd name="connsiteY46" fmla="*/ 104775 h 352429"/>
                  <a:gd name="connsiteX47" fmla="*/ 273843 w 977894"/>
                  <a:gd name="connsiteY47" fmla="*/ 116682 h 352429"/>
                  <a:gd name="connsiteX48" fmla="*/ 259556 w 977894"/>
                  <a:gd name="connsiteY48" fmla="*/ 116682 h 352429"/>
                  <a:gd name="connsiteX49" fmla="*/ 250031 w 977894"/>
                  <a:gd name="connsiteY49" fmla="*/ 126207 h 352429"/>
                  <a:gd name="connsiteX50" fmla="*/ 278606 w 977894"/>
                  <a:gd name="connsiteY50" fmla="*/ 142875 h 352429"/>
                  <a:gd name="connsiteX51" fmla="*/ 292893 w 977894"/>
                  <a:gd name="connsiteY51" fmla="*/ 135732 h 352429"/>
                  <a:gd name="connsiteX52" fmla="*/ 300037 w 977894"/>
                  <a:gd name="connsiteY52" fmla="*/ 135732 h 352429"/>
                  <a:gd name="connsiteX53" fmla="*/ 302418 w 977894"/>
                  <a:gd name="connsiteY53" fmla="*/ 116682 h 352429"/>
                  <a:gd name="connsiteX54" fmla="*/ 328612 w 977894"/>
                  <a:gd name="connsiteY54" fmla="*/ 116682 h 352429"/>
                  <a:gd name="connsiteX55" fmla="*/ 350043 w 977894"/>
                  <a:gd name="connsiteY55" fmla="*/ 109538 h 352429"/>
                  <a:gd name="connsiteX56" fmla="*/ 354806 w 977894"/>
                  <a:gd name="connsiteY56" fmla="*/ 107157 h 352429"/>
                  <a:gd name="connsiteX57" fmla="*/ 364331 w 977894"/>
                  <a:gd name="connsiteY57" fmla="*/ 109538 h 352429"/>
                  <a:gd name="connsiteX58" fmla="*/ 378618 w 977894"/>
                  <a:gd name="connsiteY58" fmla="*/ 119063 h 352429"/>
                  <a:gd name="connsiteX59" fmla="*/ 366712 w 977894"/>
                  <a:gd name="connsiteY59" fmla="*/ 95250 h 352429"/>
                  <a:gd name="connsiteX60" fmla="*/ 381000 w 977894"/>
                  <a:gd name="connsiteY60" fmla="*/ 90488 h 352429"/>
                  <a:gd name="connsiteX61" fmla="*/ 397668 w 977894"/>
                  <a:gd name="connsiteY61" fmla="*/ 92869 h 352429"/>
                  <a:gd name="connsiteX62" fmla="*/ 390525 w 977894"/>
                  <a:gd name="connsiteY62" fmla="*/ 104775 h 352429"/>
                  <a:gd name="connsiteX63" fmla="*/ 390525 w 977894"/>
                  <a:gd name="connsiteY63" fmla="*/ 121444 h 352429"/>
                  <a:gd name="connsiteX64" fmla="*/ 390525 w 977894"/>
                  <a:gd name="connsiteY64" fmla="*/ 121444 h 352429"/>
                  <a:gd name="connsiteX65" fmla="*/ 409575 w 977894"/>
                  <a:gd name="connsiteY65" fmla="*/ 109538 h 352429"/>
                  <a:gd name="connsiteX66" fmla="*/ 423862 w 977894"/>
                  <a:gd name="connsiteY66" fmla="*/ 102394 h 352429"/>
                  <a:gd name="connsiteX67" fmla="*/ 435768 w 977894"/>
                  <a:gd name="connsiteY67" fmla="*/ 100013 h 352429"/>
                  <a:gd name="connsiteX68" fmla="*/ 452437 w 977894"/>
                  <a:gd name="connsiteY68" fmla="*/ 114300 h 352429"/>
                  <a:gd name="connsiteX69" fmla="*/ 457200 w 977894"/>
                  <a:gd name="connsiteY69" fmla="*/ 102394 h 352429"/>
                  <a:gd name="connsiteX70" fmla="*/ 478631 w 977894"/>
                  <a:gd name="connsiteY70" fmla="*/ 92869 h 352429"/>
                  <a:gd name="connsiteX71" fmla="*/ 481012 w 977894"/>
                  <a:gd name="connsiteY71" fmla="*/ 109538 h 352429"/>
                  <a:gd name="connsiteX72" fmla="*/ 497681 w 977894"/>
                  <a:gd name="connsiteY72" fmla="*/ 123825 h 352429"/>
                  <a:gd name="connsiteX73" fmla="*/ 500062 w 977894"/>
                  <a:gd name="connsiteY73" fmla="*/ 104775 h 352429"/>
                  <a:gd name="connsiteX74" fmla="*/ 507206 w 977894"/>
                  <a:gd name="connsiteY74" fmla="*/ 95250 h 352429"/>
                  <a:gd name="connsiteX75" fmla="*/ 495300 w 977894"/>
                  <a:gd name="connsiteY75" fmla="*/ 85725 h 352429"/>
                  <a:gd name="connsiteX76" fmla="*/ 483393 w 977894"/>
                  <a:gd name="connsiteY76" fmla="*/ 76200 h 352429"/>
                  <a:gd name="connsiteX77" fmla="*/ 459581 w 977894"/>
                  <a:gd name="connsiteY77" fmla="*/ 69057 h 352429"/>
                  <a:gd name="connsiteX78" fmla="*/ 504825 w 977894"/>
                  <a:gd name="connsiteY78" fmla="*/ 73819 h 352429"/>
                  <a:gd name="connsiteX79" fmla="*/ 540543 w 977894"/>
                  <a:gd name="connsiteY79" fmla="*/ 73819 h 352429"/>
                  <a:gd name="connsiteX80" fmla="*/ 547687 w 977894"/>
                  <a:gd name="connsiteY80" fmla="*/ 76200 h 352429"/>
                  <a:gd name="connsiteX81" fmla="*/ 554831 w 977894"/>
                  <a:gd name="connsiteY81" fmla="*/ 85725 h 352429"/>
                  <a:gd name="connsiteX82" fmla="*/ 564356 w 977894"/>
                  <a:gd name="connsiteY82" fmla="*/ 85725 h 352429"/>
                  <a:gd name="connsiteX83" fmla="*/ 583406 w 977894"/>
                  <a:gd name="connsiteY83" fmla="*/ 92869 h 352429"/>
                  <a:gd name="connsiteX84" fmla="*/ 604837 w 977894"/>
                  <a:gd name="connsiteY84" fmla="*/ 95250 h 352429"/>
                  <a:gd name="connsiteX85" fmla="*/ 626268 w 977894"/>
                  <a:gd name="connsiteY85" fmla="*/ 111919 h 352429"/>
                  <a:gd name="connsiteX86" fmla="*/ 631031 w 977894"/>
                  <a:gd name="connsiteY86" fmla="*/ 111919 h 352429"/>
                  <a:gd name="connsiteX87" fmla="*/ 631031 w 977894"/>
                  <a:gd name="connsiteY87" fmla="*/ 111919 h 352429"/>
                  <a:gd name="connsiteX88" fmla="*/ 647700 w 977894"/>
                  <a:gd name="connsiteY88" fmla="*/ 100013 h 352429"/>
                  <a:gd name="connsiteX89" fmla="*/ 633412 w 977894"/>
                  <a:gd name="connsiteY89" fmla="*/ 83344 h 352429"/>
                  <a:gd name="connsiteX90" fmla="*/ 611980 w 977894"/>
                  <a:gd name="connsiteY90" fmla="*/ 80963 h 352429"/>
                  <a:gd name="connsiteX91" fmla="*/ 595312 w 977894"/>
                  <a:gd name="connsiteY91" fmla="*/ 71438 h 352429"/>
                  <a:gd name="connsiteX92" fmla="*/ 590550 w 977894"/>
                  <a:gd name="connsiteY92" fmla="*/ 61913 h 352429"/>
                  <a:gd name="connsiteX93" fmla="*/ 578643 w 977894"/>
                  <a:gd name="connsiteY93" fmla="*/ 54769 h 352429"/>
                  <a:gd name="connsiteX94" fmla="*/ 578643 w 977894"/>
                  <a:gd name="connsiteY94" fmla="*/ 38100 h 352429"/>
                  <a:gd name="connsiteX95" fmla="*/ 583406 w 977894"/>
                  <a:gd name="connsiteY95" fmla="*/ 21432 h 352429"/>
                  <a:gd name="connsiteX96" fmla="*/ 592931 w 977894"/>
                  <a:gd name="connsiteY96" fmla="*/ 19050 h 352429"/>
                  <a:gd name="connsiteX97" fmla="*/ 590550 w 977894"/>
                  <a:gd name="connsiteY97" fmla="*/ 0 h 352429"/>
                  <a:gd name="connsiteX98" fmla="*/ 602456 w 977894"/>
                  <a:gd name="connsiteY98" fmla="*/ 0 h 352429"/>
                  <a:gd name="connsiteX99" fmla="*/ 621506 w 977894"/>
                  <a:gd name="connsiteY99" fmla="*/ 0 h 352429"/>
                  <a:gd name="connsiteX100" fmla="*/ 602456 w 977894"/>
                  <a:gd name="connsiteY100" fmla="*/ 9525 h 352429"/>
                  <a:gd name="connsiteX101" fmla="*/ 621506 w 977894"/>
                  <a:gd name="connsiteY101" fmla="*/ 14288 h 352429"/>
                  <a:gd name="connsiteX102" fmla="*/ 628650 w 977894"/>
                  <a:gd name="connsiteY102" fmla="*/ 11907 h 352429"/>
                  <a:gd name="connsiteX103" fmla="*/ 652462 w 977894"/>
                  <a:gd name="connsiteY103" fmla="*/ 7144 h 352429"/>
                  <a:gd name="connsiteX104" fmla="*/ 659606 w 977894"/>
                  <a:gd name="connsiteY104" fmla="*/ 19050 h 352429"/>
                  <a:gd name="connsiteX105" fmla="*/ 661987 w 977894"/>
                  <a:gd name="connsiteY105" fmla="*/ 35719 h 352429"/>
                  <a:gd name="connsiteX106" fmla="*/ 666750 w 977894"/>
                  <a:gd name="connsiteY106" fmla="*/ 50007 h 352429"/>
                  <a:gd name="connsiteX107" fmla="*/ 678656 w 977894"/>
                  <a:gd name="connsiteY107" fmla="*/ 69057 h 352429"/>
                  <a:gd name="connsiteX108" fmla="*/ 683418 w 977894"/>
                  <a:gd name="connsiteY108" fmla="*/ 78582 h 352429"/>
                  <a:gd name="connsiteX109" fmla="*/ 692943 w 977894"/>
                  <a:gd name="connsiteY109" fmla="*/ 85725 h 352429"/>
                  <a:gd name="connsiteX110" fmla="*/ 695325 w 977894"/>
                  <a:gd name="connsiteY110" fmla="*/ 90488 h 352429"/>
                  <a:gd name="connsiteX111" fmla="*/ 702468 w 977894"/>
                  <a:gd name="connsiteY111" fmla="*/ 90488 h 352429"/>
                  <a:gd name="connsiteX112" fmla="*/ 714375 w 977894"/>
                  <a:gd name="connsiteY112" fmla="*/ 102394 h 352429"/>
                  <a:gd name="connsiteX113" fmla="*/ 716756 w 977894"/>
                  <a:gd name="connsiteY113" fmla="*/ 114300 h 352429"/>
                  <a:gd name="connsiteX114" fmla="*/ 716756 w 977894"/>
                  <a:gd name="connsiteY114" fmla="*/ 128588 h 352429"/>
                  <a:gd name="connsiteX115" fmla="*/ 709612 w 977894"/>
                  <a:gd name="connsiteY115" fmla="*/ 147638 h 352429"/>
                  <a:gd name="connsiteX116" fmla="*/ 700087 w 977894"/>
                  <a:gd name="connsiteY116" fmla="*/ 147638 h 352429"/>
                  <a:gd name="connsiteX117" fmla="*/ 678656 w 977894"/>
                  <a:gd name="connsiteY117" fmla="*/ 147638 h 352429"/>
                  <a:gd name="connsiteX118" fmla="*/ 711993 w 977894"/>
                  <a:gd name="connsiteY118" fmla="*/ 166688 h 352429"/>
                  <a:gd name="connsiteX119" fmla="*/ 731043 w 977894"/>
                  <a:gd name="connsiteY119" fmla="*/ 159544 h 352429"/>
                  <a:gd name="connsiteX120" fmla="*/ 740568 w 977894"/>
                  <a:gd name="connsiteY120" fmla="*/ 154782 h 352429"/>
                  <a:gd name="connsiteX121" fmla="*/ 750093 w 977894"/>
                  <a:gd name="connsiteY121" fmla="*/ 150019 h 352429"/>
                  <a:gd name="connsiteX122" fmla="*/ 750093 w 977894"/>
                  <a:gd name="connsiteY122" fmla="*/ 133350 h 352429"/>
                  <a:gd name="connsiteX123" fmla="*/ 754856 w 977894"/>
                  <a:gd name="connsiteY123" fmla="*/ 116682 h 352429"/>
                  <a:gd name="connsiteX124" fmla="*/ 740568 w 977894"/>
                  <a:gd name="connsiteY124" fmla="*/ 102394 h 352429"/>
                  <a:gd name="connsiteX125" fmla="*/ 757237 w 977894"/>
                  <a:gd name="connsiteY125" fmla="*/ 102394 h 352429"/>
                  <a:gd name="connsiteX126" fmla="*/ 776287 w 977894"/>
                  <a:gd name="connsiteY126" fmla="*/ 109538 h 352429"/>
                  <a:gd name="connsiteX127" fmla="*/ 783431 w 977894"/>
                  <a:gd name="connsiteY127" fmla="*/ 121444 h 352429"/>
                  <a:gd name="connsiteX128" fmla="*/ 807243 w 977894"/>
                  <a:gd name="connsiteY128" fmla="*/ 126207 h 352429"/>
                  <a:gd name="connsiteX129" fmla="*/ 819150 w 977894"/>
                  <a:gd name="connsiteY129" fmla="*/ 126207 h 352429"/>
                  <a:gd name="connsiteX130" fmla="*/ 819150 w 977894"/>
                  <a:gd name="connsiteY130" fmla="*/ 126207 h 352429"/>
                  <a:gd name="connsiteX131" fmla="*/ 827881 w 977894"/>
                  <a:gd name="connsiteY131" fmla="*/ 106363 h 352429"/>
                  <a:gd name="connsiteX132" fmla="*/ 856456 w 977894"/>
                  <a:gd name="connsiteY132" fmla="*/ 192881 h 352429"/>
                  <a:gd name="connsiteX133" fmla="*/ 909637 w 977894"/>
                  <a:gd name="connsiteY133" fmla="*/ 305593 h 352429"/>
                  <a:gd name="connsiteX134" fmla="*/ 906461 w 977894"/>
                  <a:gd name="connsiteY134" fmla="*/ 343693 h 352429"/>
                  <a:gd name="connsiteX135" fmla="*/ 900111 w 977894"/>
                  <a:gd name="connsiteY135" fmla="*/ 346867 h 352429"/>
                  <a:gd name="connsiteX136" fmla="*/ 916780 w 977894"/>
                  <a:gd name="connsiteY136" fmla="*/ 341313 h 352429"/>
                  <a:gd name="connsiteX137" fmla="*/ 80963 w 977894"/>
                  <a:gd name="connsiteY137" fmla="*/ 235744 h 352429"/>
                  <a:gd name="connsiteX138" fmla="*/ 0 w 977894"/>
                  <a:gd name="connsiteY138" fmla="*/ 109538 h 352429"/>
                  <a:gd name="connsiteX139" fmla="*/ 130968 w 977894"/>
                  <a:gd name="connsiteY139" fmla="*/ 100013 h 352429"/>
                  <a:gd name="connsiteX0" fmla="*/ 130968 w 917369"/>
                  <a:gd name="connsiteY0" fmla="*/ 100013 h 398924"/>
                  <a:gd name="connsiteX1" fmla="*/ 188118 w 917369"/>
                  <a:gd name="connsiteY1" fmla="*/ 126207 h 398924"/>
                  <a:gd name="connsiteX2" fmla="*/ 190500 w 917369"/>
                  <a:gd name="connsiteY2" fmla="*/ 142875 h 398924"/>
                  <a:gd name="connsiteX3" fmla="*/ 173831 w 917369"/>
                  <a:gd name="connsiteY3" fmla="*/ 152400 h 398924"/>
                  <a:gd name="connsiteX4" fmla="*/ 145256 w 917369"/>
                  <a:gd name="connsiteY4" fmla="*/ 154782 h 398924"/>
                  <a:gd name="connsiteX5" fmla="*/ 138112 w 917369"/>
                  <a:gd name="connsiteY5" fmla="*/ 154782 h 398924"/>
                  <a:gd name="connsiteX6" fmla="*/ 109537 w 917369"/>
                  <a:gd name="connsiteY6" fmla="*/ 150019 h 398924"/>
                  <a:gd name="connsiteX7" fmla="*/ 90487 w 917369"/>
                  <a:gd name="connsiteY7" fmla="*/ 140494 h 398924"/>
                  <a:gd name="connsiteX8" fmla="*/ 69056 w 917369"/>
                  <a:gd name="connsiteY8" fmla="*/ 140494 h 398924"/>
                  <a:gd name="connsiteX9" fmla="*/ 69056 w 917369"/>
                  <a:gd name="connsiteY9" fmla="*/ 140494 h 398924"/>
                  <a:gd name="connsiteX10" fmla="*/ 40481 w 917369"/>
                  <a:gd name="connsiteY10" fmla="*/ 133350 h 398924"/>
                  <a:gd name="connsiteX11" fmla="*/ 33337 w 917369"/>
                  <a:gd name="connsiteY11" fmla="*/ 133350 h 398924"/>
                  <a:gd name="connsiteX12" fmla="*/ 47625 w 917369"/>
                  <a:gd name="connsiteY12" fmla="*/ 150019 h 398924"/>
                  <a:gd name="connsiteX13" fmla="*/ 73818 w 917369"/>
                  <a:gd name="connsiteY13" fmla="*/ 154782 h 398924"/>
                  <a:gd name="connsiteX14" fmla="*/ 88106 w 917369"/>
                  <a:gd name="connsiteY14" fmla="*/ 159544 h 398924"/>
                  <a:gd name="connsiteX15" fmla="*/ 88106 w 917369"/>
                  <a:gd name="connsiteY15" fmla="*/ 173832 h 398924"/>
                  <a:gd name="connsiteX16" fmla="*/ 88106 w 917369"/>
                  <a:gd name="connsiteY16" fmla="*/ 180975 h 398924"/>
                  <a:gd name="connsiteX17" fmla="*/ 97631 w 917369"/>
                  <a:gd name="connsiteY17" fmla="*/ 190500 h 398924"/>
                  <a:gd name="connsiteX18" fmla="*/ 111918 w 917369"/>
                  <a:gd name="connsiteY18" fmla="*/ 195263 h 398924"/>
                  <a:gd name="connsiteX19" fmla="*/ 130968 w 917369"/>
                  <a:gd name="connsiteY19" fmla="*/ 216694 h 398924"/>
                  <a:gd name="connsiteX20" fmla="*/ 145256 w 917369"/>
                  <a:gd name="connsiteY20" fmla="*/ 207169 h 398924"/>
                  <a:gd name="connsiteX21" fmla="*/ 161925 w 917369"/>
                  <a:gd name="connsiteY21" fmla="*/ 202407 h 398924"/>
                  <a:gd name="connsiteX22" fmla="*/ 145256 w 917369"/>
                  <a:gd name="connsiteY22" fmla="*/ 192882 h 398924"/>
                  <a:gd name="connsiteX23" fmla="*/ 135731 w 917369"/>
                  <a:gd name="connsiteY23" fmla="*/ 183357 h 398924"/>
                  <a:gd name="connsiteX24" fmla="*/ 130968 w 917369"/>
                  <a:gd name="connsiteY24" fmla="*/ 173832 h 398924"/>
                  <a:gd name="connsiteX25" fmla="*/ 152400 w 917369"/>
                  <a:gd name="connsiteY25" fmla="*/ 183357 h 398924"/>
                  <a:gd name="connsiteX26" fmla="*/ 171450 w 917369"/>
                  <a:gd name="connsiteY26" fmla="*/ 188119 h 398924"/>
                  <a:gd name="connsiteX27" fmla="*/ 180975 w 917369"/>
                  <a:gd name="connsiteY27" fmla="*/ 192882 h 398924"/>
                  <a:gd name="connsiteX28" fmla="*/ 200025 w 917369"/>
                  <a:gd name="connsiteY28" fmla="*/ 195263 h 398924"/>
                  <a:gd name="connsiteX29" fmla="*/ 207168 w 917369"/>
                  <a:gd name="connsiteY29" fmla="*/ 188119 h 398924"/>
                  <a:gd name="connsiteX30" fmla="*/ 190500 w 917369"/>
                  <a:gd name="connsiteY30" fmla="*/ 176213 h 398924"/>
                  <a:gd name="connsiteX31" fmla="*/ 185737 w 917369"/>
                  <a:gd name="connsiteY31" fmla="*/ 169069 h 398924"/>
                  <a:gd name="connsiteX32" fmla="*/ 195262 w 917369"/>
                  <a:gd name="connsiteY32" fmla="*/ 164307 h 398924"/>
                  <a:gd name="connsiteX33" fmla="*/ 195262 w 917369"/>
                  <a:gd name="connsiteY33" fmla="*/ 161925 h 398924"/>
                  <a:gd name="connsiteX34" fmla="*/ 200025 w 917369"/>
                  <a:gd name="connsiteY34" fmla="*/ 154782 h 398924"/>
                  <a:gd name="connsiteX35" fmla="*/ 202406 w 917369"/>
                  <a:gd name="connsiteY35" fmla="*/ 147638 h 398924"/>
                  <a:gd name="connsiteX36" fmla="*/ 216693 w 917369"/>
                  <a:gd name="connsiteY36" fmla="*/ 142875 h 398924"/>
                  <a:gd name="connsiteX37" fmla="*/ 235743 w 917369"/>
                  <a:gd name="connsiteY37" fmla="*/ 154782 h 398924"/>
                  <a:gd name="connsiteX38" fmla="*/ 254793 w 917369"/>
                  <a:gd name="connsiteY38" fmla="*/ 159544 h 398924"/>
                  <a:gd name="connsiteX39" fmla="*/ 252412 w 917369"/>
                  <a:gd name="connsiteY39" fmla="*/ 138113 h 398924"/>
                  <a:gd name="connsiteX40" fmla="*/ 242887 w 917369"/>
                  <a:gd name="connsiteY40" fmla="*/ 130969 h 398924"/>
                  <a:gd name="connsiteX41" fmla="*/ 228600 w 917369"/>
                  <a:gd name="connsiteY41" fmla="*/ 123825 h 398924"/>
                  <a:gd name="connsiteX42" fmla="*/ 233362 w 917369"/>
                  <a:gd name="connsiteY42" fmla="*/ 114300 h 398924"/>
                  <a:gd name="connsiteX43" fmla="*/ 226218 w 917369"/>
                  <a:gd name="connsiteY43" fmla="*/ 114300 h 398924"/>
                  <a:gd name="connsiteX44" fmla="*/ 240506 w 917369"/>
                  <a:gd name="connsiteY44" fmla="*/ 97632 h 398924"/>
                  <a:gd name="connsiteX45" fmla="*/ 259556 w 917369"/>
                  <a:gd name="connsiteY45" fmla="*/ 97632 h 398924"/>
                  <a:gd name="connsiteX46" fmla="*/ 269081 w 917369"/>
                  <a:gd name="connsiteY46" fmla="*/ 104775 h 398924"/>
                  <a:gd name="connsiteX47" fmla="*/ 273843 w 917369"/>
                  <a:gd name="connsiteY47" fmla="*/ 116682 h 398924"/>
                  <a:gd name="connsiteX48" fmla="*/ 259556 w 917369"/>
                  <a:gd name="connsiteY48" fmla="*/ 116682 h 398924"/>
                  <a:gd name="connsiteX49" fmla="*/ 250031 w 917369"/>
                  <a:gd name="connsiteY49" fmla="*/ 126207 h 398924"/>
                  <a:gd name="connsiteX50" fmla="*/ 278606 w 917369"/>
                  <a:gd name="connsiteY50" fmla="*/ 142875 h 398924"/>
                  <a:gd name="connsiteX51" fmla="*/ 292893 w 917369"/>
                  <a:gd name="connsiteY51" fmla="*/ 135732 h 398924"/>
                  <a:gd name="connsiteX52" fmla="*/ 300037 w 917369"/>
                  <a:gd name="connsiteY52" fmla="*/ 135732 h 398924"/>
                  <a:gd name="connsiteX53" fmla="*/ 302418 w 917369"/>
                  <a:gd name="connsiteY53" fmla="*/ 116682 h 398924"/>
                  <a:gd name="connsiteX54" fmla="*/ 328612 w 917369"/>
                  <a:gd name="connsiteY54" fmla="*/ 116682 h 398924"/>
                  <a:gd name="connsiteX55" fmla="*/ 350043 w 917369"/>
                  <a:gd name="connsiteY55" fmla="*/ 109538 h 398924"/>
                  <a:gd name="connsiteX56" fmla="*/ 354806 w 917369"/>
                  <a:gd name="connsiteY56" fmla="*/ 107157 h 398924"/>
                  <a:gd name="connsiteX57" fmla="*/ 364331 w 917369"/>
                  <a:gd name="connsiteY57" fmla="*/ 109538 h 398924"/>
                  <a:gd name="connsiteX58" fmla="*/ 378618 w 917369"/>
                  <a:gd name="connsiteY58" fmla="*/ 119063 h 398924"/>
                  <a:gd name="connsiteX59" fmla="*/ 366712 w 917369"/>
                  <a:gd name="connsiteY59" fmla="*/ 95250 h 398924"/>
                  <a:gd name="connsiteX60" fmla="*/ 381000 w 917369"/>
                  <a:gd name="connsiteY60" fmla="*/ 90488 h 398924"/>
                  <a:gd name="connsiteX61" fmla="*/ 397668 w 917369"/>
                  <a:gd name="connsiteY61" fmla="*/ 92869 h 398924"/>
                  <a:gd name="connsiteX62" fmla="*/ 390525 w 917369"/>
                  <a:gd name="connsiteY62" fmla="*/ 104775 h 398924"/>
                  <a:gd name="connsiteX63" fmla="*/ 390525 w 917369"/>
                  <a:gd name="connsiteY63" fmla="*/ 121444 h 398924"/>
                  <a:gd name="connsiteX64" fmla="*/ 390525 w 917369"/>
                  <a:gd name="connsiteY64" fmla="*/ 121444 h 398924"/>
                  <a:gd name="connsiteX65" fmla="*/ 409575 w 917369"/>
                  <a:gd name="connsiteY65" fmla="*/ 109538 h 398924"/>
                  <a:gd name="connsiteX66" fmla="*/ 423862 w 917369"/>
                  <a:gd name="connsiteY66" fmla="*/ 102394 h 398924"/>
                  <a:gd name="connsiteX67" fmla="*/ 435768 w 917369"/>
                  <a:gd name="connsiteY67" fmla="*/ 100013 h 398924"/>
                  <a:gd name="connsiteX68" fmla="*/ 452437 w 917369"/>
                  <a:gd name="connsiteY68" fmla="*/ 114300 h 398924"/>
                  <a:gd name="connsiteX69" fmla="*/ 457200 w 917369"/>
                  <a:gd name="connsiteY69" fmla="*/ 102394 h 398924"/>
                  <a:gd name="connsiteX70" fmla="*/ 478631 w 917369"/>
                  <a:gd name="connsiteY70" fmla="*/ 92869 h 398924"/>
                  <a:gd name="connsiteX71" fmla="*/ 481012 w 917369"/>
                  <a:gd name="connsiteY71" fmla="*/ 109538 h 398924"/>
                  <a:gd name="connsiteX72" fmla="*/ 497681 w 917369"/>
                  <a:gd name="connsiteY72" fmla="*/ 123825 h 398924"/>
                  <a:gd name="connsiteX73" fmla="*/ 500062 w 917369"/>
                  <a:gd name="connsiteY73" fmla="*/ 104775 h 398924"/>
                  <a:gd name="connsiteX74" fmla="*/ 507206 w 917369"/>
                  <a:gd name="connsiteY74" fmla="*/ 95250 h 398924"/>
                  <a:gd name="connsiteX75" fmla="*/ 495300 w 917369"/>
                  <a:gd name="connsiteY75" fmla="*/ 85725 h 398924"/>
                  <a:gd name="connsiteX76" fmla="*/ 483393 w 917369"/>
                  <a:gd name="connsiteY76" fmla="*/ 76200 h 398924"/>
                  <a:gd name="connsiteX77" fmla="*/ 459581 w 917369"/>
                  <a:gd name="connsiteY77" fmla="*/ 69057 h 398924"/>
                  <a:gd name="connsiteX78" fmla="*/ 504825 w 917369"/>
                  <a:gd name="connsiteY78" fmla="*/ 73819 h 398924"/>
                  <a:gd name="connsiteX79" fmla="*/ 540543 w 917369"/>
                  <a:gd name="connsiteY79" fmla="*/ 73819 h 398924"/>
                  <a:gd name="connsiteX80" fmla="*/ 547687 w 917369"/>
                  <a:gd name="connsiteY80" fmla="*/ 76200 h 398924"/>
                  <a:gd name="connsiteX81" fmla="*/ 554831 w 917369"/>
                  <a:gd name="connsiteY81" fmla="*/ 85725 h 398924"/>
                  <a:gd name="connsiteX82" fmla="*/ 564356 w 917369"/>
                  <a:gd name="connsiteY82" fmla="*/ 85725 h 398924"/>
                  <a:gd name="connsiteX83" fmla="*/ 583406 w 917369"/>
                  <a:gd name="connsiteY83" fmla="*/ 92869 h 398924"/>
                  <a:gd name="connsiteX84" fmla="*/ 604837 w 917369"/>
                  <a:gd name="connsiteY84" fmla="*/ 95250 h 398924"/>
                  <a:gd name="connsiteX85" fmla="*/ 626268 w 917369"/>
                  <a:gd name="connsiteY85" fmla="*/ 111919 h 398924"/>
                  <a:gd name="connsiteX86" fmla="*/ 631031 w 917369"/>
                  <a:gd name="connsiteY86" fmla="*/ 111919 h 398924"/>
                  <a:gd name="connsiteX87" fmla="*/ 631031 w 917369"/>
                  <a:gd name="connsiteY87" fmla="*/ 111919 h 398924"/>
                  <a:gd name="connsiteX88" fmla="*/ 647700 w 917369"/>
                  <a:gd name="connsiteY88" fmla="*/ 100013 h 398924"/>
                  <a:gd name="connsiteX89" fmla="*/ 633412 w 917369"/>
                  <a:gd name="connsiteY89" fmla="*/ 83344 h 398924"/>
                  <a:gd name="connsiteX90" fmla="*/ 611980 w 917369"/>
                  <a:gd name="connsiteY90" fmla="*/ 80963 h 398924"/>
                  <a:gd name="connsiteX91" fmla="*/ 595312 w 917369"/>
                  <a:gd name="connsiteY91" fmla="*/ 71438 h 398924"/>
                  <a:gd name="connsiteX92" fmla="*/ 590550 w 917369"/>
                  <a:gd name="connsiteY92" fmla="*/ 61913 h 398924"/>
                  <a:gd name="connsiteX93" fmla="*/ 578643 w 917369"/>
                  <a:gd name="connsiteY93" fmla="*/ 54769 h 398924"/>
                  <a:gd name="connsiteX94" fmla="*/ 578643 w 917369"/>
                  <a:gd name="connsiteY94" fmla="*/ 38100 h 398924"/>
                  <a:gd name="connsiteX95" fmla="*/ 583406 w 917369"/>
                  <a:gd name="connsiteY95" fmla="*/ 21432 h 398924"/>
                  <a:gd name="connsiteX96" fmla="*/ 592931 w 917369"/>
                  <a:gd name="connsiteY96" fmla="*/ 19050 h 398924"/>
                  <a:gd name="connsiteX97" fmla="*/ 590550 w 917369"/>
                  <a:gd name="connsiteY97" fmla="*/ 0 h 398924"/>
                  <a:gd name="connsiteX98" fmla="*/ 602456 w 917369"/>
                  <a:gd name="connsiteY98" fmla="*/ 0 h 398924"/>
                  <a:gd name="connsiteX99" fmla="*/ 621506 w 917369"/>
                  <a:gd name="connsiteY99" fmla="*/ 0 h 398924"/>
                  <a:gd name="connsiteX100" fmla="*/ 602456 w 917369"/>
                  <a:gd name="connsiteY100" fmla="*/ 9525 h 398924"/>
                  <a:gd name="connsiteX101" fmla="*/ 621506 w 917369"/>
                  <a:gd name="connsiteY101" fmla="*/ 14288 h 398924"/>
                  <a:gd name="connsiteX102" fmla="*/ 628650 w 917369"/>
                  <a:gd name="connsiteY102" fmla="*/ 11907 h 398924"/>
                  <a:gd name="connsiteX103" fmla="*/ 652462 w 917369"/>
                  <a:gd name="connsiteY103" fmla="*/ 7144 h 398924"/>
                  <a:gd name="connsiteX104" fmla="*/ 659606 w 917369"/>
                  <a:gd name="connsiteY104" fmla="*/ 19050 h 398924"/>
                  <a:gd name="connsiteX105" fmla="*/ 661987 w 917369"/>
                  <a:gd name="connsiteY105" fmla="*/ 35719 h 398924"/>
                  <a:gd name="connsiteX106" fmla="*/ 666750 w 917369"/>
                  <a:gd name="connsiteY106" fmla="*/ 50007 h 398924"/>
                  <a:gd name="connsiteX107" fmla="*/ 678656 w 917369"/>
                  <a:gd name="connsiteY107" fmla="*/ 69057 h 398924"/>
                  <a:gd name="connsiteX108" fmla="*/ 683418 w 917369"/>
                  <a:gd name="connsiteY108" fmla="*/ 78582 h 398924"/>
                  <a:gd name="connsiteX109" fmla="*/ 692943 w 917369"/>
                  <a:gd name="connsiteY109" fmla="*/ 85725 h 398924"/>
                  <a:gd name="connsiteX110" fmla="*/ 695325 w 917369"/>
                  <a:gd name="connsiteY110" fmla="*/ 90488 h 398924"/>
                  <a:gd name="connsiteX111" fmla="*/ 702468 w 917369"/>
                  <a:gd name="connsiteY111" fmla="*/ 90488 h 398924"/>
                  <a:gd name="connsiteX112" fmla="*/ 714375 w 917369"/>
                  <a:gd name="connsiteY112" fmla="*/ 102394 h 398924"/>
                  <a:gd name="connsiteX113" fmla="*/ 716756 w 917369"/>
                  <a:gd name="connsiteY113" fmla="*/ 114300 h 398924"/>
                  <a:gd name="connsiteX114" fmla="*/ 716756 w 917369"/>
                  <a:gd name="connsiteY114" fmla="*/ 128588 h 398924"/>
                  <a:gd name="connsiteX115" fmla="*/ 709612 w 917369"/>
                  <a:gd name="connsiteY115" fmla="*/ 147638 h 398924"/>
                  <a:gd name="connsiteX116" fmla="*/ 700087 w 917369"/>
                  <a:gd name="connsiteY116" fmla="*/ 147638 h 398924"/>
                  <a:gd name="connsiteX117" fmla="*/ 678656 w 917369"/>
                  <a:gd name="connsiteY117" fmla="*/ 147638 h 398924"/>
                  <a:gd name="connsiteX118" fmla="*/ 711993 w 917369"/>
                  <a:gd name="connsiteY118" fmla="*/ 166688 h 398924"/>
                  <a:gd name="connsiteX119" fmla="*/ 731043 w 917369"/>
                  <a:gd name="connsiteY119" fmla="*/ 159544 h 398924"/>
                  <a:gd name="connsiteX120" fmla="*/ 740568 w 917369"/>
                  <a:gd name="connsiteY120" fmla="*/ 154782 h 398924"/>
                  <a:gd name="connsiteX121" fmla="*/ 750093 w 917369"/>
                  <a:gd name="connsiteY121" fmla="*/ 150019 h 398924"/>
                  <a:gd name="connsiteX122" fmla="*/ 750093 w 917369"/>
                  <a:gd name="connsiteY122" fmla="*/ 133350 h 398924"/>
                  <a:gd name="connsiteX123" fmla="*/ 754856 w 917369"/>
                  <a:gd name="connsiteY123" fmla="*/ 116682 h 398924"/>
                  <a:gd name="connsiteX124" fmla="*/ 740568 w 917369"/>
                  <a:gd name="connsiteY124" fmla="*/ 102394 h 398924"/>
                  <a:gd name="connsiteX125" fmla="*/ 757237 w 917369"/>
                  <a:gd name="connsiteY125" fmla="*/ 102394 h 398924"/>
                  <a:gd name="connsiteX126" fmla="*/ 776287 w 917369"/>
                  <a:gd name="connsiteY126" fmla="*/ 109538 h 398924"/>
                  <a:gd name="connsiteX127" fmla="*/ 783431 w 917369"/>
                  <a:gd name="connsiteY127" fmla="*/ 121444 h 398924"/>
                  <a:gd name="connsiteX128" fmla="*/ 807243 w 917369"/>
                  <a:gd name="connsiteY128" fmla="*/ 126207 h 398924"/>
                  <a:gd name="connsiteX129" fmla="*/ 819150 w 917369"/>
                  <a:gd name="connsiteY129" fmla="*/ 126207 h 398924"/>
                  <a:gd name="connsiteX130" fmla="*/ 819150 w 917369"/>
                  <a:gd name="connsiteY130" fmla="*/ 126207 h 398924"/>
                  <a:gd name="connsiteX131" fmla="*/ 827881 w 917369"/>
                  <a:gd name="connsiteY131" fmla="*/ 106363 h 398924"/>
                  <a:gd name="connsiteX132" fmla="*/ 856456 w 917369"/>
                  <a:gd name="connsiteY132" fmla="*/ 192881 h 398924"/>
                  <a:gd name="connsiteX133" fmla="*/ 909637 w 917369"/>
                  <a:gd name="connsiteY133" fmla="*/ 305593 h 398924"/>
                  <a:gd name="connsiteX134" fmla="*/ 906461 w 917369"/>
                  <a:gd name="connsiteY134" fmla="*/ 343693 h 398924"/>
                  <a:gd name="connsiteX135" fmla="*/ 900111 w 917369"/>
                  <a:gd name="connsiteY135" fmla="*/ 346867 h 398924"/>
                  <a:gd name="connsiteX136" fmla="*/ 729455 w 917369"/>
                  <a:gd name="connsiteY136" fmla="*/ 395288 h 398924"/>
                  <a:gd name="connsiteX137" fmla="*/ 80963 w 917369"/>
                  <a:gd name="connsiteY137" fmla="*/ 235744 h 398924"/>
                  <a:gd name="connsiteX138" fmla="*/ 0 w 917369"/>
                  <a:gd name="connsiteY138" fmla="*/ 109538 h 398924"/>
                  <a:gd name="connsiteX139" fmla="*/ 130968 w 917369"/>
                  <a:gd name="connsiteY139" fmla="*/ 100013 h 39892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06461 w 1052511"/>
                  <a:gd name="connsiteY134" fmla="*/ 34369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22336 w 1052511"/>
                  <a:gd name="connsiteY134" fmla="*/ 33734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923486"/>
                  <a:gd name="connsiteY0" fmla="*/ 100013 h 398655"/>
                  <a:gd name="connsiteX1" fmla="*/ 188118 w 923486"/>
                  <a:gd name="connsiteY1" fmla="*/ 126207 h 398655"/>
                  <a:gd name="connsiteX2" fmla="*/ 190500 w 923486"/>
                  <a:gd name="connsiteY2" fmla="*/ 142875 h 398655"/>
                  <a:gd name="connsiteX3" fmla="*/ 173831 w 923486"/>
                  <a:gd name="connsiteY3" fmla="*/ 152400 h 398655"/>
                  <a:gd name="connsiteX4" fmla="*/ 145256 w 923486"/>
                  <a:gd name="connsiteY4" fmla="*/ 154782 h 398655"/>
                  <a:gd name="connsiteX5" fmla="*/ 138112 w 923486"/>
                  <a:gd name="connsiteY5" fmla="*/ 154782 h 398655"/>
                  <a:gd name="connsiteX6" fmla="*/ 109537 w 923486"/>
                  <a:gd name="connsiteY6" fmla="*/ 150019 h 398655"/>
                  <a:gd name="connsiteX7" fmla="*/ 90487 w 923486"/>
                  <a:gd name="connsiteY7" fmla="*/ 140494 h 398655"/>
                  <a:gd name="connsiteX8" fmla="*/ 69056 w 923486"/>
                  <a:gd name="connsiteY8" fmla="*/ 140494 h 398655"/>
                  <a:gd name="connsiteX9" fmla="*/ 69056 w 923486"/>
                  <a:gd name="connsiteY9" fmla="*/ 140494 h 398655"/>
                  <a:gd name="connsiteX10" fmla="*/ 40481 w 923486"/>
                  <a:gd name="connsiteY10" fmla="*/ 133350 h 398655"/>
                  <a:gd name="connsiteX11" fmla="*/ 33337 w 923486"/>
                  <a:gd name="connsiteY11" fmla="*/ 133350 h 398655"/>
                  <a:gd name="connsiteX12" fmla="*/ 47625 w 923486"/>
                  <a:gd name="connsiteY12" fmla="*/ 150019 h 398655"/>
                  <a:gd name="connsiteX13" fmla="*/ 73818 w 923486"/>
                  <a:gd name="connsiteY13" fmla="*/ 154782 h 398655"/>
                  <a:gd name="connsiteX14" fmla="*/ 88106 w 923486"/>
                  <a:gd name="connsiteY14" fmla="*/ 159544 h 398655"/>
                  <a:gd name="connsiteX15" fmla="*/ 88106 w 923486"/>
                  <a:gd name="connsiteY15" fmla="*/ 173832 h 398655"/>
                  <a:gd name="connsiteX16" fmla="*/ 88106 w 923486"/>
                  <a:gd name="connsiteY16" fmla="*/ 180975 h 398655"/>
                  <a:gd name="connsiteX17" fmla="*/ 97631 w 923486"/>
                  <a:gd name="connsiteY17" fmla="*/ 190500 h 398655"/>
                  <a:gd name="connsiteX18" fmla="*/ 111918 w 923486"/>
                  <a:gd name="connsiteY18" fmla="*/ 195263 h 398655"/>
                  <a:gd name="connsiteX19" fmla="*/ 130968 w 923486"/>
                  <a:gd name="connsiteY19" fmla="*/ 216694 h 398655"/>
                  <a:gd name="connsiteX20" fmla="*/ 145256 w 923486"/>
                  <a:gd name="connsiteY20" fmla="*/ 207169 h 398655"/>
                  <a:gd name="connsiteX21" fmla="*/ 161925 w 923486"/>
                  <a:gd name="connsiteY21" fmla="*/ 202407 h 398655"/>
                  <a:gd name="connsiteX22" fmla="*/ 145256 w 923486"/>
                  <a:gd name="connsiteY22" fmla="*/ 192882 h 398655"/>
                  <a:gd name="connsiteX23" fmla="*/ 135731 w 923486"/>
                  <a:gd name="connsiteY23" fmla="*/ 183357 h 398655"/>
                  <a:gd name="connsiteX24" fmla="*/ 130968 w 923486"/>
                  <a:gd name="connsiteY24" fmla="*/ 173832 h 398655"/>
                  <a:gd name="connsiteX25" fmla="*/ 152400 w 923486"/>
                  <a:gd name="connsiteY25" fmla="*/ 183357 h 398655"/>
                  <a:gd name="connsiteX26" fmla="*/ 171450 w 923486"/>
                  <a:gd name="connsiteY26" fmla="*/ 188119 h 398655"/>
                  <a:gd name="connsiteX27" fmla="*/ 180975 w 923486"/>
                  <a:gd name="connsiteY27" fmla="*/ 192882 h 398655"/>
                  <a:gd name="connsiteX28" fmla="*/ 200025 w 923486"/>
                  <a:gd name="connsiteY28" fmla="*/ 195263 h 398655"/>
                  <a:gd name="connsiteX29" fmla="*/ 207168 w 923486"/>
                  <a:gd name="connsiteY29" fmla="*/ 188119 h 398655"/>
                  <a:gd name="connsiteX30" fmla="*/ 190500 w 923486"/>
                  <a:gd name="connsiteY30" fmla="*/ 176213 h 398655"/>
                  <a:gd name="connsiteX31" fmla="*/ 185737 w 923486"/>
                  <a:gd name="connsiteY31" fmla="*/ 169069 h 398655"/>
                  <a:gd name="connsiteX32" fmla="*/ 195262 w 923486"/>
                  <a:gd name="connsiteY32" fmla="*/ 164307 h 398655"/>
                  <a:gd name="connsiteX33" fmla="*/ 195262 w 923486"/>
                  <a:gd name="connsiteY33" fmla="*/ 161925 h 398655"/>
                  <a:gd name="connsiteX34" fmla="*/ 200025 w 923486"/>
                  <a:gd name="connsiteY34" fmla="*/ 154782 h 398655"/>
                  <a:gd name="connsiteX35" fmla="*/ 202406 w 923486"/>
                  <a:gd name="connsiteY35" fmla="*/ 147638 h 398655"/>
                  <a:gd name="connsiteX36" fmla="*/ 216693 w 923486"/>
                  <a:gd name="connsiteY36" fmla="*/ 142875 h 398655"/>
                  <a:gd name="connsiteX37" fmla="*/ 235743 w 923486"/>
                  <a:gd name="connsiteY37" fmla="*/ 154782 h 398655"/>
                  <a:gd name="connsiteX38" fmla="*/ 254793 w 923486"/>
                  <a:gd name="connsiteY38" fmla="*/ 159544 h 398655"/>
                  <a:gd name="connsiteX39" fmla="*/ 252412 w 923486"/>
                  <a:gd name="connsiteY39" fmla="*/ 138113 h 398655"/>
                  <a:gd name="connsiteX40" fmla="*/ 242887 w 923486"/>
                  <a:gd name="connsiteY40" fmla="*/ 130969 h 398655"/>
                  <a:gd name="connsiteX41" fmla="*/ 228600 w 923486"/>
                  <a:gd name="connsiteY41" fmla="*/ 123825 h 398655"/>
                  <a:gd name="connsiteX42" fmla="*/ 233362 w 923486"/>
                  <a:gd name="connsiteY42" fmla="*/ 114300 h 398655"/>
                  <a:gd name="connsiteX43" fmla="*/ 226218 w 923486"/>
                  <a:gd name="connsiteY43" fmla="*/ 114300 h 398655"/>
                  <a:gd name="connsiteX44" fmla="*/ 240506 w 923486"/>
                  <a:gd name="connsiteY44" fmla="*/ 97632 h 398655"/>
                  <a:gd name="connsiteX45" fmla="*/ 259556 w 923486"/>
                  <a:gd name="connsiteY45" fmla="*/ 97632 h 398655"/>
                  <a:gd name="connsiteX46" fmla="*/ 269081 w 923486"/>
                  <a:gd name="connsiteY46" fmla="*/ 104775 h 398655"/>
                  <a:gd name="connsiteX47" fmla="*/ 273843 w 923486"/>
                  <a:gd name="connsiteY47" fmla="*/ 116682 h 398655"/>
                  <a:gd name="connsiteX48" fmla="*/ 259556 w 923486"/>
                  <a:gd name="connsiteY48" fmla="*/ 116682 h 398655"/>
                  <a:gd name="connsiteX49" fmla="*/ 250031 w 923486"/>
                  <a:gd name="connsiteY49" fmla="*/ 126207 h 398655"/>
                  <a:gd name="connsiteX50" fmla="*/ 278606 w 923486"/>
                  <a:gd name="connsiteY50" fmla="*/ 142875 h 398655"/>
                  <a:gd name="connsiteX51" fmla="*/ 292893 w 923486"/>
                  <a:gd name="connsiteY51" fmla="*/ 135732 h 398655"/>
                  <a:gd name="connsiteX52" fmla="*/ 300037 w 923486"/>
                  <a:gd name="connsiteY52" fmla="*/ 135732 h 398655"/>
                  <a:gd name="connsiteX53" fmla="*/ 302418 w 923486"/>
                  <a:gd name="connsiteY53" fmla="*/ 116682 h 398655"/>
                  <a:gd name="connsiteX54" fmla="*/ 328612 w 923486"/>
                  <a:gd name="connsiteY54" fmla="*/ 116682 h 398655"/>
                  <a:gd name="connsiteX55" fmla="*/ 350043 w 923486"/>
                  <a:gd name="connsiteY55" fmla="*/ 109538 h 398655"/>
                  <a:gd name="connsiteX56" fmla="*/ 354806 w 923486"/>
                  <a:gd name="connsiteY56" fmla="*/ 107157 h 398655"/>
                  <a:gd name="connsiteX57" fmla="*/ 364331 w 923486"/>
                  <a:gd name="connsiteY57" fmla="*/ 109538 h 398655"/>
                  <a:gd name="connsiteX58" fmla="*/ 378618 w 923486"/>
                  <a:gd name="connsiteY58" fmla="*/ 119063 h 398655"/>
                  <a:gd name="connsiteX59" fmla="*/ 366712 w 923486"/>
                  <a:gd name="connsiteY59" fmla="*/ 95250 h 398655"/>
                  <a:gd name="connsiteX60" fmla="*/ 381000 w 923486"/>
                  <a:gd name="connsiteY60" fmla="*/ 90488 h 398655"/>
                  <a:gd name="connsiteX61" fmla="*/ 397668 w 923486"/>
                  <a:gd name="connsiteY61" fmla="*/ 92869 h 398655"/>
                  <a:gd name="connsiteX62" fmla="*/ 390525 w 923486"/>
                  <a:gd name="connsiteY62" fmla="*/ 104775 h 398655"/>
                  <a:gd name="connsiteX63" fmla="*/ 390525 w 923486"/>
                  <a:gd name="connsiteY63" fmla="*/ 121444 h 398655"/>
                  <a:gd name="connsiteX64" fmla="*/ 390525 w 923486"/>
                  <a:gd name="connsiteY64" fmla="*/ 121444 h 398655"/>
                  <a:gd name="connsiteX65" fmla="*/ 409575 w 923486"/>
                  <a:gd name="connsiteY65" fmla="*/ 109538 h 398655"/>
                  <a:gd name="connsiteX66" fmla="*/ 423862 w 923486"/>
                  <a:gd name="connsiteY66" fmla="*/ 102394 h 398655"/>
                  <a:gd name="connsiteX67" fmla="*/ 435768 w 923486"/>
                  <a:gd name="connsiteY67" fmla="*/ 100013 h 398655"/>
                  <a:gd name="connsiteX68" fmla="*/ 452437 w 923486"/>
                  <a:gd name="connsiteY68" fmla="*/ 114300 h 398655"/>
                  <a:gd name="connsiteX69" fmla="*/ 457200 w 923486"/>
                  <a:gd name="connsiteY69" fmla="*/ 102394 h 398655"/>
                  <a:gd name="connsiteX70" fmla="*/ 478631 w 923486"/>
                  <a:gd name="connsiteY70" fmla="*/ 92869 h 398655"/>
                  <a:gd name="connsiteX71" fmla="*/ 481012 w 923486"/>
                  <a:gd name="connsiteY71" fmla="*/ 109538 h 398655"/>
                  <a:gd name="connsiteX72" fmla="*/ 497681 w 923486"/>
                  <a:gd name="connsiteY72" fmla="*/ 123825 h 398655"/>
                  <a:gd name="connsiteX73" fmla="*/ 500062 w 923486"/>
                  <a:gd name="connsiteY73" fmla="*/ 104775 h 398655"/>
                  <a:gd name="connsiteX74" fmla="*/ 507206 w 923486"/>
                  <a:gd name="connsiteY74" fmla="*/ 95250 h 398655"/>
                  <a:gd name="connsiteX75" fmla="*/ 495300 w 923486"/>
                  <a:gd name="connsiteY75" fmla="*/ 85725 h 398655"/>
                  <a:gd name="connsiteX76" fmla="*/ 483393 w 923486"/>
                  <a:gd name="connsiteY76" fmla="*/ 76200 h 398655"/>
                  <a:gd name="connsiteX77" fmla="*/ 459581 w 923486"/>
                  <a:gd name="connsiteY77" fmla="*/ 69057 h 398655"/>
                  <a:gd name="connsiteX78" fmla="*/ 504825 w 923486"/>
                  <a:gd name="connsiteY78" fmla="*/ 73819 h 398655"/>
                  <a:gd name="connsiteX79" fmla="*/ 540543 w 923486"/>
                  <a:gd name="connsiteY79" fmla="*/ 73819 h 398655"/>
                  <a:gd name="connsiteX80" fmla="*/ 547687 w 923486"/>
                  <a:gd name="connsiteY80" fmla="*/ 76200 h 398655"/>
                  <a:gd name="connsiteX81" fmla="*/ 554831 w 923486"/>
                  <a:gd name="connsiteY81" fmla="*/ 85725 h 398655"/>
                  <a:gd name="connsiteX82" fmla="*/ 564356 w 923486"/>
                  <a:gd name="connsiteY82" fmla="*/ 85725 h 398655"/>
                  <a:gd name="connsiteX83" fmla="*/ 583406 w 923486"/>
                  <a:gd name="connsiteY83" fmla="*/ 92869 h 398655"/>
                  <a:gd name="connsiteX84" fmla="*/ 604837 w 923486"/>
                  <a:gd name="connsiteY84" fmla="*/ 95250 h 398655"/>
                  <a:gd name="connsiteX85" fmla="*/ 626268 w 923486"/>
                  <a:gd name="connsiteY85" fmla="*/ 111919 h 398655"/>
                  <a:gd name="connsiteX86" fmla="*/ 631031 w 923486"/>
                  <a:gd name="connsiteY86" fmla="*/ 111919 h 398655"/>
                  <a:gd name="connsiteX87" fmla="*/ 631031 w 923486"/>
                  <a:gd name="connsiteY87" fmla="*/ 111919 h 398655"/>
                  <a:gd name="connsiteX88" fmla="*/ 647700 w 923486"/>
                  <a:gd name="connsiteY88" fmla="*/ 100013 h 398655"/>
                  <a:gd name="connsiteX89" fmla="*/ 633412 w 923486"/>
                  <a:gd name="connsiteY89" fmla="*/ 83344 h 398655"/>
                  <a:gd name="connsiteX90" fmla="*/ 611980 w 923486"/>
                  <a:gd name="connsiteY90" fmla="*/ 80963 h 398655"/>
                  <a:gd name="connsiteX91" fmla="*/ 595312 w 923486"/>
                  <a:gd name="connsiteY91" fmla="*/ 71438 h 398655"/>
                  <a:gd name="connsiteX92" fmla="*/ 590550 w 923486"/>
                  <a:gd name="connsiteY92" fmla="*/ 61913 h 398655"/>
                  <a:gd name="connsiteX93" fmla="*/ 578643 w 923486"/>
                  <a:gd name="connsiteY93" fmla="*/ 54769 h 398655"/>
                  <a:gd name="connsiteX94" fmla="*/ 578643 w 923486"/>
                  <a:gd name="connsiteY94" fmla="*/ 38100 h 398655"/>
                  <a:gd name="connsiteX95" fmla="*/ 583406 w 923486"/>
                  <a:gd name="connsiteY95" fmla="*/ 21432 h 398655"/>
                  <a:gd name="connsiteX96" fmla="*/ 592931 w 923486"/>
                  <a:gd name="connsiteY96" fmla="*/ 19050 h 398655"/>
                  <a:gd name="connsiteX97" fmla="*/ 590550 w 923486"/>
                  <a:gd name="connsiteY97" fmla="*/ 0 h 398655"/>
                  <a:gd name="connsiteX98" fmla="*/ 602456 w 923486"/>
                  <a:gd name="connsiteY98" fmla="*/ 0 h 398655"/>
                  <a:gd name="connsiteX99" fmla="*/ 621506 w 923486"/>
                  <a:gd name="connsiteY99" fmla="*/ 0 h 398655"/>
                  <a:gd name="connsiteX100" fmla="*/ 602456 w 923486"/>
                  <a:gd name="connsiteY100" fmla="*/ 9525 h 398655"/>
                  <a:gd name="connsiteX101" fmla="*/ 621506 w 923486"/>
                  <a:gd name="connsiteY101" fmla="*/ 14288 h 398655"/>
                  <a:gd name="connsiteX102" fmla="*/ 628650 w 923486"/>
                  <a:gd name="connsiteY102" fmla="*/ 11907 h 398655"/>
                  <a:gd name="connsiteX103" fmla="*/ 652462 w 923486"/>
                  <a:gd name="connsiteY103" fmla="*/ 7144 h 398655"/>
                  <a:gd name="connsiteX104" fmla="*/ 659606 w 923486"/>
                  <a:gd name="connsiteY104" fmla="*/ 19050 h 398655"/>
                  <a:gd name="connsiteX105" fmla="*/ 661987 w 923486"/>
                  <a:gd name="connsiteY105" fmla="*/ 35719 h 398655"/>
                  <a:gd name="connsiteX106" fmla="*/ 666750 w 923486"/>
                  <a:gd name="connsiteY106" fmla="*/ 50007 h 398655"/>
                  <a:gd name="connsiteX107" fmla="*/ 678656 w 923486"/>
                  <a:gd name="connsiteY107" fmla="*/ 69057 h 398655"/>
                  <a:gd name="connsiteX108" fmla="*/ 683418 w 923486"/>
                  <a:gd name="connsiteY108" fmla="*/ 78582 h 398655"/>
                  <a:gd name="connsiteX109" fmla="*/ 692943 w 923486"/>
                  <a:gd name="connsiteY109" fmla="*/ 85725 h 398655"/>
                  <a:gd name="connsiteX110" fmla="*/ 695325 w 923486"/>
                  <a:gd name="connsiteY110" fmla="*/ 90488 h 398655"/>
                  <a:gd name="connsiteX111" fmla="*/ 702468 w 923486"/>
                  <a:gd name="connsiteY111" fmla="*/ 90488 h 398655"/>
                  <a:gd name="connsiteX112" fmla="*/ 714375 w 923486"/>
                  <a:gd name="connsiteY112" fmla="*/ 102394 h 398655"/>
                  <a:gd name="connsiteX113" fmla="*/ 716756 w 923486"/>
                  <a:gd name="connsiteY113" fmla="*/ 114300 h 398655"/>
                  <a:gd name="connsiteX114" fmla="*/ 716756 w 923486"/>
                  <a:gd name="connsiteY114" fmla="*/ 128588 h 398655"/>
                  <a:gd name="connsiteX115" fmla="*/ 709612 w 923486"/>
                  <a:gd name="connsiteY115" fmla="*/ 147638 h 398655"/>
                  <a:gd name="connsiteX116" fmla="*/ 700087 w 923486"/>
                  <a:gd name="connsiteY116" fmla="*/ 147638 h 398655"/>
                  <a:gd name="connsiteX117" fmla="*/ 678656 w 923486"/>
                  <a:gd name="connsiteY117" fmla="*/ 147638 h 398655"/>
                  <a:gd name="connsiteX118" fmla="*/ 711993 w 923486"/>
                  <a:gd name="connsiteY118" fmla="*/ 166688 h 398655"/>
                  <a:gd name="connsiteX119" fmla="*/ 731043 w 923486"/>
                  <a:gd name="connsiteY119" fmla="*/ 159544 h 398655"/>
                  <a:gd name="connsiteX120" fmla="*/ 740568 w 923486"/>
                  <a:gd name="connsiteY120" fmla="*/ 154782 h 398655"/>
                  <a:gd name="connsiteX121" fmla="*/ 750093 w 923486"/>
                  <a:gd name="connsiteY121" fmla="*/ 150019 h 398655"/>
                  <a:gd name="connsiteX122" fmla="*/ 750093 w 923486"/>
                  <a:gd name="connsiteY122" fmla="*/ 133350 h 398655"/>
                  <a:gd name="connsiteX123" fmla="*/ 754856 w 923486"/>
                  <a:gd name="connsiteY123" fmla="*/ 116682 h 398655"/>
                  <a:gd name="connsiteX124" fmla="*/ 740568 w 923486"/>
                  <a:gd name="connsiteY124" fmla="*/ 102394 h 398655"/>
                  <a:gd name="connsiteX125" fmla="*/ 757237 w 923486"/>
                  <a:gd name="connsiteY125" fmla="*/ 102394 h 398655"/>
                  <a:gd name="connsiteX126" fmla="*/ 776287 w 923486"/>
                  <a:gd name="connsiteY126" fmla="*/ 109538 h 398655"/>
                  <a:gd name="connsiteX127" fmla="*/ 783431 w 923486"/>
                  <a:gd name="connsiteY127" fmla="*/ 121444 h 398655"/>
                  <a:gd name="connsiteX128" fmla="*/ 807243 w 923486"/>
                  <a:gd name="connsiteY128" fmla="*/ 126207 h 398655"/>
                  <a:gd name="connsiteX129" fmla="*/ 819150 w 923486"/>
                  <a:gd name="connsiteY129" fmla="*/ 126207 h 398655"/>
                  <a:gd name="connsiteX130" fmla="*/ 819150 w 923486"/>
                  <a:gd name="connsiteY130" fmla="*/ 126207 h 398655"/>
                  <a:gd name="connsiteX131" fmla="*/ 827881 w 923486"/>
                  <a:gd name="connsiteY131" fmla="*/ 106363 h 398655"/>
                  <a:gd name="connsiteX132" fmla="*/ 856456 w 923486"/>
                  <a:gd name="connsiteY132" fmla="*/ 192881 h 398655"/>
                  <a:gd name="connsiteX133" fmla="*/ 909637 w 923486"/>
                  <a:gd name="connsiteY133" fmla="*/ 305593 h 398655"/>
                  <a:gd name="connsiteX134" fmla="*/ 922336 w 923486"/>
                  <a:gd name="connsiteY134" fmla="*/ 337343 h 398655"/>
                  <a:gd name="connsiteX135" fmla="*/ 881061 w 923486"/>
                  <a:gd name="connsiteY135" fmla="*/ 340517 h 398655"/>
                  <a:gd name="connsiteX136" fmla="*/ 729455 w 923486"/>
                  <a:gd name="connsiteY136" fmla="*/ 395288 h 398655"/>
                  <a:gd name="connsiteX137" fmla="*/ 80963 w 923486"/>
                  <a:gd name="connsiteY137" fmla="*/ 235744 h 398655"/>
                  <a:gd name="connsiteX138" fmla="*/ 0 w 923486"/>
                  <a:gd name="connsiteY138" fmla="*/ 109538 h 398655"/>
                  <a:gd name="connsiteX139" fmla="*/ 130968 w 923486"/>
                  <a:gd name="connsiteY139" fmla="*/ 100013 h 398655"/>
                  <a:gd name="connsiteX0" fmla="*/ 130968 w 923486"/>
                  <a:gd name="connsiteY0" fmla="*/ 100013 h 342944"/>
                  <a:gd name="connsiteX1" fmla="*/ 188118 w 923486"/>
                  <a:gd name="connsiteY1" fmla="*/ 126207 h 342944"/>
                  <a:gd name="connsiteX2" fmla="*/ 190500 w 923486"/>
                  <a:gd name="connsiteY2" fmla="*/ 142875 h 342944"/>
                  <a:gd name="connsiteX3" fmla="*/ 173831 w 923486"/>
                  <a:gd name="connsiteY3" fmla="*/ 152400 h 342944"/>
                  <a:gd name="connsiteX4" fmla="*/ 145256 w 923486"/>
                  <a:gd name="connsiteY4" fmla="*/ 154782 h 342944"/>
                  <a:gd name="connsiteX5" fmla="*/ 138112 w 923486"/>
                  <a:gd name="connsiteY5" fmla="*/ 154782 h 342944"/>
                  <a:gd name="connsiteX6" fmla="*/ 109537 w 923486"/>
                  <a:gd name="connsiteY6" fmla="*/ 150019 h 342944"/>
                  <a:gd name="connsiteX7" fmla="*/ 90487 w 923486"/>
                  <a:gd name="connsiteY7" fmla="*/ 140494 h 342944"/>
                  <a:gd name="connsiteX8" fmla="*/ 69056 w 923486"/>
                  <a:gd name="connsiteY8" fmla="*/ 140494 h 342944"/>
                  <a:gd name="connsiteX9" fmla="*/ 69056 w 923486"/>
                  <a:gd name="connsiteY9" fmla="*/ 140494 h 342944"/>
                  <a:gd name="connsiteX10" fmla="*/ 40481 w 923486"/>
                  <a:gd name="connsiteY10" fmla="*/ 133350 h 342944"/>
                  <a:gd name="connsiteX11" fmla="*/ 33337 w 923486"/>
                  <a:gd name="connsiteY11" fmla="*/ 133350 h 342944"/>
                  <a:gd name="connsiteX12" fmla="*/ 47625 w 923486"/>
                  <a:gd name="connsiteY12" fmla="*/ 150019 h 342944"/>
                  <a:gd name="connsiteX13" fmla="*/ 73818 w 923486"/>
                  <a:gd name="connsiteY13" fmla="*/ 154782 h 342944"/>
                  <a:gd name="connsiteX14" fmla="*/ 88106 w 923486"/>
                  <a:gd name="connsiteY14" fmla="*/ 159544 h 342944"/>
                  <a:gd name="connsiteX15" fmla="*/ 88106 w 923486"/>
                  <a:gd name="connsiteY15" fmla="*/ 173832 h 342944"/>
                  <a:gd name="connsiteX16" fmla="*/ 88106 w 923486"/>
                  <a:gd name="connsiteY16" fmla="*/ 180975 h 342944"/>
                  <a:gd name="connsiteX17" fmla="*/ 97631 w 923486"/>
                  <a:gd name="connsiteY17" fmla="*/ 190500 h 342944"/>
                  <a:gd name="connsiteX18" fmla="*/ 111918 w 923486"/>
                  <a:gd name="connsiteY18" fmla="*/ 195263 h 342944"/>
                  <a:gd name="connsiteX19" fmla="*/ 130968 w 923486"/>
                  <a:gd name="connsiteY19" fmla="*/ 216694 h 342944"/>
                  <a:gd name="connsiteX20" fmla="*/ 145256 w 923486"/>
                  <a:gd name="connsiteY20" fmla="*/ 207169 h 342944"/>
                  <a:gd name="connsiteX21" fmla="*/ 161925 w 923486"/>
                  <a:gd name="connsiteY21" fmla="*/ 202407 h 342944"/>
                  <a:gd name="connsiteX22" fmla="*/ 145256 w 923486"/>
                  <a:gd name="connsiteY22" fmla="*/ 192882 h 342944"/>
                  <a:gd name="connsiteX23" fmla="*/ 135731 w 923486"/>
                  <a:gd name="connsiteY23" fmla="*/ 183357 h 342944"/>
                  <a:gd name="connsiteX24" fmla="*/ 130968 w 923486"/>
                  <a:gd name="connsiteY24" fmla="*/ 173832 h 342944"/>
                  <a:gd name="connsiteX25" fmla="*/ 152400 w 923486"/>
                  <a:gd name="connsiteY25" fmla="*/ 183357 h 342944"/>
                  <a:gd name="connsiteX26" fmla="*/ 171450 w 923486"/>
                  <a:gd name="connsiteY26" fmla="*/ 188119 h 342944"/>
                  <a:gd name="connsiteX27" fmla="*/ 180975 w 923486"/>
                  <a:gd name="connsiteY27" fmla="*/ 192882 h 342944"/>
                  <a:gd name="connsiteX28" fmla="*/ 200025 w 923486"/>
                  <a:gd name="connsiteY28" fmla="*/ 195263 h 342944"/>
                  <a:gd name="connsiteX29" fmla="*/ 207168 w 923486"/>
                  <a:gd name="connsiteY29" fmla="*/ 188119 h 342944"/>
                  <a:gd name="connsiteX30" fmla="*/ 190500 w 923486"/>
                  <a:gd name="connsiteY30" fmla="*/ 176213 h 342944"/>
                  <a:gd name="connsiteX31" fmla="*/ 185737 w 923486"/>
                  <a:gd name="connsiteY31" fmla="*/ 169069 h 342944"/>
                  <a:gd name="connsiteX32" fmla="*/ 195262 w 923486"/>
                  <a:gd name="connsiteY32" fmla="*/ 164307 h 342944"/>
                  <a:gd name="connsiteX33" fmla="*/ 195262 w 923486"/>
                  <a:gd name="connsiteY33" fmla="*/ 161925 h 342944"/>
                  <a:gd name="connsiteX34" fmla="*/ 200025 w 923486"/>
                  <a:gd name="connsiteY34" fmla="*/ 154782 h 342944"/>
                  <a:gd name="connsiteX35" fmla="*/ 202406 w 923486"/>
                  <a:gd name="connsiteY35" fmla="*/ 147638 h 342944"/>
                  <a:gd name="connsiteX36" fmla="*/ 216693 w 923486"/>
                  <a:gd name="connsiteY36" fmla="*/ 142875 h 342944"/>
                  <a:gd name="connsiteX37" fmla="*/ 235743 w 923486"/>
                  <a:gd name="connsiteY37" fmla="*/ 154782 h 342944"/>
                  <a:gd name="connsiteX38" fmla="*/ 254793 w 923486"/>
                  <a:gd name="connsiteY38" fmla="*/ 159544 h 342944"/>
                  <a:gd name="connsiteX39" fmla="*/ 252412 w 923486"/>
                  <a:gd name="connsiteY39" fmla="*/ 138113 h 342944"/>
                  <a:gd name="connsiteX40" fmla="*/ 242887 w 923486"/>
                  <a:gd name="connsiteY40" fmla="*/ 130969 h 342944"/>
                  <a:gd name="connsiteX41" fmla="*/ 228600 w 923486"/>
                  <a:gd name="connsiteY41" fmla="*/ 123825 h 342944"/>
                  <a:gd name="connsiteX42" fmla="*/ 233362 w 923486"/>
                  <a:gd name="connsiteY42" fmla="*/ 114300 h 342944"/>
                  <a:gd name="connsiteX43" fmla="*/ 226218 w 923486"/>
                  <a:gd name="connsiteY43" fmla="*/ 114300 h 342944"/>
                  <a:gd name="connsiteX44" fmla="*/ 240506 w 923486"/>
                  <a:gd name="connsiteY44" fmla="*/ 97632 h 342944"/>
                  <a:gd name="connsiteX45" fmla="*/ 259556 w 923486"/>
                  <a:gd name="connsiteY45" fmla="*/ 97632 h 342944"/>
                  <a:gd name="connsiteX46" fmla="*/ 269081 w 923486"/>
                  <a:gd name="connsiteY46" fmla="*/ 104775 h 342944"/>
                  <a:gd name="connsiteX47" fmla="*/ 273843 w 923486"/>
                  <a:gd name="connsiteY47" fmla="*/ 116682 h 342944"/>
                  <a:gd name="connsiteX48" fmla="*/ 259556 w 923486"/>
                  <a:gd name="connsiteY48" fmla="*/ 116682 h 342944"/>
                  <a:gd name="connsiteX49" fmla="*/ 250031 w 923486"/>
                  <a:gd name="connsiteY49" fmla="*/ 126207 h 342944"/>
                  <a:gd name="connsiteX50" fmla="*/ 278606 w 923486"/>
                  <a:gd name="connsiteY50" fmla="*/ 142875 h 342944"/>
                  <a:gd name="connsiteX51" fmla="*/ 292893 w 923486"/>
                  <a:gd name="connsiteY51" fmla="*/ 135732 h 342944"/>
                  <a:gd name="connsiteX52" fmla="*/ 300037 w 923486"/>
                  <a:gd name="connsiteY52" fmla="*/ 135732 h 342944"/>
                  <a:gd name="connsiteX53" fmla="*/ 302418 w 923486"/>
                  <a:gd name="connsiteY53" fmla="*/ 116682 h 342944"/>
                  <a:gd name="connsiteX54" fmla="*/ 328612 w 923486"/>
                  <a:gd name="connsiteY54" fmla="*/ 116682 h 342944"/>
                  <a:gd name="connsiteX55" fmla="*/ 350043 w 923486"/>
                  <a:gd name="connsiteY55" fmla="*/ 109538 h 342944"/>
                  <a:gd name="connsiteX56" fmla="*/ 354806 w 923486"/>
                  <a:gd name="connsiteY56" fmla="*/ 107157 h 342944"/>
                  <a:gd name="connsiteX57" fmla="*/ 364331 w 923486"/>
                  <a:gd name="connsiteY57" fmla="*/ 109538 h 342944"/>
                  <a:gd name="connsiteX58" fmla="*/ 378618 w 923486"/>
                  <a:gd name="connsiteY58" fmla="*/ 119063 h 342944"/>
                  <a:gd name="connsiteX59" fmla="*/ 366712 w 923486"/>
                  <a:gd name="connsiteY59" fmla="*/ 95250 h 342944"/>
                  <a:gd name="connsiteX60" fmla="*/ 381000 w 923486"/>
                  <a:gd name="connsiteY60" fmla="*/ 90488 h 342944"/>
                  <a:gd name="connsiteX61" fmla="*/ 397668 w 923486"/>
                  <a:gd name="connsiteY61" fmla="*/ 92869 h 342944"/>
                  <a:gd name="connsiteX62" fmla="*/ 390525 w 923486"/>
                  <a:gd name="connsiteY62" fmla="*/ 104775 h 342944"/>
                  <a:gd name="connsiteX63" fmla="*/ 390525 w 923486"/>
                  <a:gd name="connsiteY63" fmla="*/ 121444 h 342944"/>
                  <a:gd name="connsiteX64" fmla="*/ 390525 w 923486"/>
                  <a:gd name="connsiteY64" fmla="*/ 121444 h 342944"/>
                  <a:gd name="connsiteX65" fmla="*/ 409575 w 923486"/>
                  <a:gd name="connsiteY65" fmla="*/ 109538 h 342944"/>
                  <a:gd name="connsiteX66" fmla="*/ 423862 w 923486"/>
                  <a:gd name="connsiteY66" fmla="*/ 102394 h 342944"/>
                  <a:gd name="connsiteX67" fmla="*/ 435768 w 923486"/>
                  <a:gd name="connsiteY67" fmla="*/ 100013 h 342944"/>
                  <a:gd name="connsiteX68" fmla="*/ 452437 w 923486"/>
                  <a:gd name="connsiteY68" fmla="*/ 114300 h 342944"/>
                  <a:gd name="connsiteX69" fmla="*/ 457200 w 923486"/>
                  <a:gd name="connsiteY69" fmla="*/ 102394 h 342944"/>
                  <a:gd name="connsiteX70" fmla="*/ 478631 w 923486"/>
                  <a:gd name="connsiteY70" fmla="*/ 92869 h 342944"/>
                  <a:gd name="connsiteX71" fmla="*/ 481012 w 923486"/>
                  <a:gd name="connsiteY71" fmla="*/ 109538 h 342944"/>
                  <a:gd name="connsiteX72" fmla="*/ 497681 w 923486"/>
                  <a:gd name="connsiteY72" fmla="*/ 123825 h 342944"/>
                  <a:gd name="connsiteX73" fmla="*/ 500062 w 923486"/>
                  <a:gd name="connsiteY73" fmla="*/ 104775 h 342944"/>
                  <a:gd name="connsiteX74" fmla="*/ 507206 w 923486"/>
                  <a:gd name="connsiteY74" fmla="*/ 95250 h 342944"/>
                  <a:gd name="connsiteX75" fmla="*/ 495300 w 923486"/>
                  <a:gd name="connsiteY75" fmla="*/ 85725 h 342944"/>
                  <a:gd name="connsiteX76" fmla="*/ 483393 w 923486"/>
                  <a:gd name="connsiteY76" fmla="*/ 76200 h 342944"/>
                  <a:gd name="connsiteX77" fmla="*/ 459581 w 923486"/>
                  <a:gd name="connsiteY77" fmla="*/ 69057 h 342944"/>
                  <a:gd name="connsiteX78" fmla="*/ 504825 w 923486"/>
                  <a:gd name="connsiteY78" fmla="*/ 73819 h 342944"/>
                  <a:gd name="connsiteX79" fmla="*/ 540543 w 923486"/>
                  <a:gd name="connsiteY79" fmla="*/ 73819 h 342944"/>
                  <a:gd name="connsiteX80" fmla="*/ 547687 w 923486"/>
                  <a:gd name="connsiteY80" fmla="*/ 76200 h 342944"/>
                  <a:gd name="connsiteX81" fmla="*/ 554831 w 923486"/>
                  <a:gd name="connsiteY81" fmla="*/ 85725 h 342944"/>
                  <a:gd name="connsiteX82" fmla="*/ 564356 w 923486"/>
                  <a:gd name="connsiteY82" fmla="*/ 85725 h 342944"/>
                  <a:gd name="connsiteX83" fmla="*/ 583406 w 923486"/>
                  <a:gd name="connsiteY83" fmla="*/ 92869 h 342944"/>
                  <a:gd name="connsiteX84" fmla="*/ 604837 w 923486"/>
                  <a:gd name="connsiteY84" fmla="*/ 95250 h 342944"/>
                  <a:gd name="connsiteX85" fmla="*/ 626268 w 923486"/>
                  <a:gd name="connsiteY85" fmla="*/ 111919 h 342944"/>
                  <a:gd name="connsiteX86" fmla="*/ 631031 w 923486"/>
                  <a:gd name="connsiteY86" fmla="*/ 111919 h 342944"/>
                  <a:gd name="connsiteX87" fmla="*/ 631031 w 923486"/>
                  <a:gd name="connsiteY87" fmla="*/ 111919 h 342944"/>
                  <a:gd name="connsiteX88" fmla="*/ 647700 w 923486"/>
                  <a:gd name="connsiteY88" fmla="*/ 100013 h 342944"/>
                  <a:gd name="connsiteX89" fmla="*/ 633412 w 923486"/>
                  <a:gd name="connsiteY89" fmla="*/ 83344 h 342944"/>
                  <a:gd name="connsiteX90" fmla="*/ 611980 w 923486"/>
                  <a:gd name="connsiteY90" fmla="*/ 80963 h 342944"/>
                  <a:gd name="connsiteX91" fmla="*/ 595312 w 923486"/>
                  <a:gd name="connsiteY91" fmla="*/ 71438 h 342944"/>
                  <a:gd name="connsiteX92" fmla="*/ 590550 w 923486"/>
                  <a:gd name="connsiteY92" fmla="*/ 61913 h 342944"/>
                  <a:gd name="connsiteX93" fmla="*/ 578643 w 923486"/>
                  <a:gd name="connsiteY93" fmla="*/ 54769 h 342944"/>
                  <a:gd name="connsiteX94" fmla="*/ 578643 w 923486"/>
                  <a:gd name="connsiteY94" fmla="*/ 38100 h 342944"/>
                  <a:gd name="connsiteX95" fmla="*/ 583406 w 923486"/>
                  <a:gd name="connsiteY95" fmla="*/ 21432 h 342944"/>
                  <a:gd name="connsiteX96" fmla="*/ 592931 w 923486"/>
                  <a:gd name="connsiteY96" fmla="*/ 19050 h 342944"/>
                  <a:gd name="connsiteX97" fmla="*/ 590550 w 923486"/>
                  <a:gd name="connsiteY97" fmla="*/ 0 h 342944"/>
                  <a:gd name="connsiteX98" fmla="*/ 602456 w 923486"/>
                  <a:gd name="connsiteY98" fmla="*/ 0 h 342944"/>
                  <a:gd name="connsiteX99" fmla="*/ 621506 w 923486"/>
                  <a:gd name="connsiteY99" fmla="*/ 0 h 342944"/>
                  <a:gd name="connsiteX100" fmla="*/ 602456 w 923486"/>
                  <a:gd name="connsiteY100" fmla="*/ 9525 h 342944"/>
                  <a:gd name="connsiteX101" fmla="*/ 621506 w 923486"/>
                  <a:gd name="connsiteY101" fmla="*/ 14288 h 342944"/>
                  <a:gd name="connsiteX102" fmla="*/ 628650 w 923486"/>
                  <a:gd name="connsiteY102" fmla="*/ 11907 h 342944"/>
                  <a:gd name="connsiteX103" fmla="*/ 652462 w 923486"/>
                  <a:gd name="connsiteY103" fmla="*/ 7144 h 342944"/>
                  <a:gd name="connsiteX104" fmla="*/ 659606 w 923486"/>
                  <a:gd name="connsiteY104" fmla="*/ 19050 h 342944"/>
                  <a:gd name="connsiteX105" fmla="*/ 661987 w 923486"/>
                  <a:gd name="connsiteY105" fmla="*/ 35719 h 342944"/>
                  <a:gd name="connsiteX106" fmla="*/ 666750 w 923486"/>
                  <a:gd name="connsiteY106" fmla="*/ 50007 h 342944"/>
                  <a:gd name="connsiteX107" fmla="*/ 678656 w 923486"/>
                  <a:gd name="connsiteY107" fmla="*/ 69057 h 342944"/>
                  <a:gd name="connsiteX108" fmla="*/ 683418 w 923486"/>
                  <a:gd name="connsiteY108" fmla="*/ 78582 h 342944"/>
                  <a:gd name="connsiteX109" fmla="*/ 692943 w 923486"/>
                  <a:gd name="connsiteY109" fmla="*/ 85725 h 342944"/>
                  <a:gd name="connsiteX110" fmla="*/ 695325 w 923486"/>
                  <a:gd name="connsiteY110" fmla="*/ 90488 h 342944"/>
                  <a:gd name="connsiteX111" fmla="*/ 702468 w 923486"/>
                  <a:gd name="connsiteY111" fmla="*/ 90488 h 342944"/>
                  <a:gd name="connsiteX112" fmla="*/ 714375 w 923486"/>
                  <a:gd name="connsiteY112" fmla="*/ 102394 h 342944"/>
                  <a:gd name="connsiteX113" fmla="*/ 716756 w 923486"/>
                  <a:gd name="connsiteY113" fmla="*/ 114300 h 342944"/>
                  <a:gd name="connsiteX114" fmla="*/ 716756 w 923486"/>
                  <a:gd name="connsiteY114" fmla="*/ 128588 h 342944"/>
                  <a:gd name="connsiteX115" fmla="*/ 709612 w 923486"/>
                  <a:gd name="connsiteY115" fmla="*/ 147638 h 342944"/>
                  <a:gd name="connsiteX116" fmla="*/ 700087 w 923486"/>
                  <a:gd name="connsiteY116" fmla="*/ 147638 h 342944"/>
                  <a:gd name="connsiteX117" fmla="*/ 678656 w 923486"/>
                  <a:gd name="connsiteY117" fmla="*/ 147638 h 342944"/>
                  <a:gd name="connsiteX118" fmla="*/ 711993 w 923486"/>
                  <a:gd name="connsiteY118" fmla="*/ 166688 h 342944"/>
                  <a:gd name="connsiteX119" fmla="*/ 731043 w 923486"/>
                  <a:gd name="connsiteY119" fmla="*/ 159544 h 342944"/>
                  <a:gd name="connsiteX120" fmla="*/ 740568 w 923486"/>
                  <a:gd name="connsiteY120" fmla="*/ 154782 h 342944"/>
                  <a:gd name="connsiteX121" fmla="*/ 750093 w 923486"/>
                  <a:gd name="connsiteY121" fmla="*/ 150019 h 342944"/>
                  <a:gd name="connsiteX122" fmla="*/ 750093 w 923486"/>
                  <a:gd name="connsiteY122" fmla="*/ 133350 h 342944"/>
                  <a:gd name="connsiteX123" fmla="*/ 754856 w 923486"/>
                  <a:gd name="connsiteY123" fmla="*/ 116682 h 342944"/>
                  <a:gd name="connsiteX124" fmla="*/ 740568 w 923486"/>
                  <a:gd name="connsiteY124" fmla="*/ 102394 h 342944"/>
                  <a:gd name="connsiteX125" fmla="*/ 757237 w 923486"/>
                  <a:gd name="connsiteY125" fmla="*/ 102394 h 342944"/>
                  <a:gd name="connsiteX126" fmla="*/ 776287 w 923486"/>
                  <a:gd name="connsiteY126" fmla="*/ 109538 h 342944"/>
                  <a:gd name="connsiteX127" fmla="*/ 783431 w 923486"/>
                  <a:gd name="connsiteY127" fmla="*/ 121444 h 342944"/>
                  <a:gd name="connsiteX128" fmla="*/ 807243 w 923486"/>
                  <a:gd name="connsiteY128" fmla="*/ 126207 h 342944"/>
                  <a:gd name="connsiteX129" fmla="*/ 819150 w 923486"/>
                  <a:gd name="connsiteY129" fmla="*/ 126207 h 342944"/>
                  <a:gd name="connsiteX130" fmla="*/ 819150 w 923486"/>
                  <a:gd name="connsiteY130" fmla="*/ 126207 h 342944"/>
                  <a:gd name="connsiteX131" fmla="*/ 827881 w 923486"/>
                  <a:gd name="connsiteY131" fmla="*/ 106363 h 342944"/>
                  <a:gd name="connsiteX132" fmla="*/ 856456 w 923486"/>
                  <a:gd name="connsiteY132" fmla="*/ 192881 h 342944"/>
                  <a:gd name="connsiteX133" fmla="*/ 909637 w 923486"/>
                  <a:gd name="connsiteY133" fmla="*/ 305593 h 342944"/>
                  <a:gd name="connsiteX134" fmla="*/ 922336 w 923486"/>
                  <a:gd name="connsiteY134" fmla="*/ 337343 h 342944"/>
                  <a:gd name="connsiteX135" fmla="*/ 881061 w 923486"/>
                  <a:gd name="connsiteY135" fmla="*/ 340517 h 342944"/>
                  <a:gd name="connsiteX136" fmla="*/ 723105 w 923486"/>
                  <a:gd name="connsiteY136" fmla="*/ 328613 h 342944"/>
                  <a:gd name="connsiteX137" fmla="*/ 80963 w 923486"/>
                  <a:gd name="connsiteY137" fmla="*/ 235744 h 342944"/>
                  <a:gd name="connsiteX138" fmla="*/ 0 w 923486"/>
                  <a:gd name="connsiteY138" fmla="*/ 109538 h 342944"/>
                  <a:gd name="connsiteX139" fmla="*/ 130968 w 923486"/>
                  <a:gd name="connsiteY139" fmla="*/ 100013 h 342944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56456 w 932687"/>
                  <a:gd name="connsiteY132" fmla="*/ 19288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62806 w 932687"/>
                  <a:gd name="connsiteY132" fmla="*/ 18653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729"/>
                  <a:gd name="connsiteY0" fmla="*/ 100013 h 358938"/>
                  <a:gd name="connsiteX1" fmla="*/ 188118 w 932729"/>
                  <a:gd name="connsiteY1" fmla="*/ 126207 h 358938"/>
                  <a:gd name="connsiteX2" fmla="*/ 190500 w 932729"/>
                  <a:gd name="connsiteY2" fmla="*/ 142875 h 358938"/>
                  <a:gd name="connsiteX3" fmla="*/ 173831 w 932729"/>
                  <a:gd name="connsiteY3" fmla="*/ 152400 h 358938"/>
                  <a:gd name="connsiteX4" fmla="*/ 145256 w 932729"/>
                  <a:gd name="connsiteY4" fmla="*/ 154782 h 358938"/>
                  <a:gd name="connsiteX5" fmla="*/ 138112 w 932729"/>
                  <a:gd name="connsiteY5" fmla="*/ 154782 h 358938"/>
                  <a:gd name="connsiteX6" fmla="*/ 109537 w 932729"/>
                  <a:gd name="connsiteY6" fmla="*/ 150019 h 358938"/>
                  <a:gd name="connsiteX7" fmla="*/ 90487 w 932729"/>
                  <a:gd name="connsiteY7" fmla="*/ 140494 h 358938"/>
                  <a:gd name="connsiteX8" fmla="*/ 69056 w 932729"/>
                  <a:gd name="connsiteY8" fmla="*/ 140494 h 358938"/>
                  <a:gd name="connsiteX9" fmla="*/ 69056 w 932729"/>
                  <a:gd name="connsiteY9" fmla="*/ 140494 h 358938"/>
                  <a:gd name="connsiteX10" fmla="*/ 40481 w 932729"/>
                  <a:gd name="connsiteY10" fmla="*/ 133350 h 358938"/>
                  <a:gd name="connsiteX11" fmla="*/ 33337 w 932729"/>
                  <a:gd name="connsiteY11" fmla="*/ 133350 h 358938"/>
                  <a:gd name="connsiteX12" fmla="*/ 47625 w 932729"/>
                  <a:gd name="connsiteY12" fmla="*/ 150019 h 358938"/>
                  <a:gd name="connsiteX13" fmla="*/ 73818 w 932729"/>
                  <a:gd name="connsiteY13" fmla="*/ 154782 h 358938"/>
                  <a:gd name="connsiteX14" fmla="*/ 88106 w 932729"/>
                  <a:gd name="connsiteY14" fmla="*/ 159544 h 358938"/>
                  <a:gd name="connsiteX15" fmla="*/ 88106 w 932729"/>
                  <a:gd name="connsiteY15" fmla="*/ 173832 h 358938"/>
                  <a:gd name="connsiteX16" fmla="*/ 88106 w 932729"/>
                  <a:gd name="connsiteY16" fmla="*/ 180975 h 358938"/>
                  <a:gd name="connsiteX17" fmla="*/ 97631 w 932729"/>
                  <a:gd name="connsiteY17" fmla="*/ 190500 h 358938"/>
                  <a:gd name="connsiteX18" fmla="*/ 111918 w 932729"/>
                  <a:gd name="connsiteY18" fmla="*/ 195263 h 358938"/>
                  <a:gd name="connsiteX19" fmla="*/ 130968 w 932729"/>
                  <a:gd name="connsiteY19" fmla="*/ 216694 h 358938"/>
                  <a:gd name="connsiteX20" fmla="*/ 145256 w 932729"/>
                  <a:gd name="connsiteY20" fmla="*/ 207169 h 358938"/>
                  <a:gd name="connsiteX21" fmla="*/ 161925 w 932729"/>
                  <a:gd name="connsiteY21" fmla="*/ 202407 h 358938"/>
                  <a:gd name="connsiteX22" fmla="*/ 145256 w 932729"/>
                  <a:gd name="connsiteY22" fmla="*/ 192882 h 358938"/>
                  <a:gd name="connsiteX23" fmla="*/ 135731 w 932729"/>
                  <a:gd name="connsiteY23" fmla="*/ 183357 h 358938"/>
                  <a:gd name="connsiteX24" fmla="*/ 130968 w 932729"/>
                  <a:gd name="connsiteY24" fmla="*/ 173832 h 358938"/>
                  <a:gd name="connsiteX25" fmla="*/ 152400 w 932729"/>
                  <a:gd name="connsiteY25" fmla="*/ 183357 h 358938"/>
                  <a:gd name="connsiteX26" fmla="*/ 171450 w 932729"/>
                  <a:gd name="connsiteY26" fmla="*/ 188119 h 358938"/>
                  <a:gd name="connsiteX27" fmla="*/ 180975 w 932729"/>
                  <a:gd name="connsiteY27" fmla="*/ 192882 h 358938"/>
                  <a:gd name="connsiteX28" fmla="*/ 200025 w 932729"/>
                  <a:gd name="connsiteY28" fmla="*/ 195263 h 358938"/>
                  <a:gd name="connsiteX29" fmla="*/ 207168 w 932729"/>
                  <a:gd name="connsiteY29" fmla="*/ 188119 h 358938"/>
                  <a:gd name="connsiteX30" fmla="*/ 190500 w 932729"/>
                  <a:gd name="connsiteY30" fmla="*/ 176213 h 358938"/>
                  <a:gd name="connsiteX31" fmla="*/ 185737 w 932729"/>
                  <a:gd name="connsiteY31" fmla="*/ 169069 h 358938"/>
                  <a:gd name="connsiteX32" fmla="*/ 195262 w 932729"/>
                  <a:gd name="connsiteY32" fmla="*/ 164307 h 358938"/>
                  <a:gd name="connsiteX33" fmla="*/ 195262 w 932729"/>
                  <a:gd name="connsiteY33" fmla="*/ 161925 h 358938"/>
                  <a:gd name="connsiteX34" fmla="*/ 200025 w 932729"/>
                  <a:gd name="connsiteY34" fmla="*/ 154782 h 358938"/>
                  <a:gd name="connsiteX35" fmla="*/ 202406 w 932729"/>
                  <a:gd name="connsiteY35" fmla="*/ 147638 h 358938"/>
                  <a:gd name="connsiteX36" fmla="*/ 216693 w 932729"/>
                  <a:gd name="connsiteY36" fmla="*/ 142875 h 358938"/>
                  <a:gd name="connsiteX37" fmla="*/ 235743 w 932729"/>
                  <a:gd name="connsiteY37" fmla="*/ 154782 h 358938"/>
                  <a:gd name="connsiteX38" fmla="*/ 254793 w 932729"/>
                  <a:gd name="connsiteY38" fmla="*/ 159544 h 358938"/>
                  <a:gd name="connsiteX39" fmla="*/ 252412 w 932729"/>
                  <a:gd name="connsiteY39" fmla="*/ 138113 h 358938"/>
                  <a:gd name="connsiteX40" fmla="*/ 242887 w 932729"/>
                  <a:gd name="connsiteY40" fmla="*/ 130969 h 358938"/>
                  <a:gd name="connsiteX41" fmla="*/ 228600 w 932729"/>
                  <a:gd name="connsiteY41" fmla="*/ 123825 h 358938"/>
                  <a:gd name="connsiteX42" fmla="*/ 233362 w 932729"/>
                  <a:gd name="connsiteY42" fmla="*/ 114300 h 358938"/>
                  <a:gd name="connsiteX43" fmla="*/ 226218 w 932729"/>
                  <a:gd name="connsiteY43" fmla="*/ 114300 h 358938"/>
                  <a:gd name="connsiteX44" fmla="*/ 240506 w 932729"/>
                  <a:gd name="connsiteY44" fmla="*/ 97632 h 358938"/>
                  <a:gd name="connsiteX45" fmla="*/ 259556 w 932729"/>
                  <a:gd name="connsiteY45" fmla="*/ 97632 h 358938"/>
                  <a:gd name="connsiteX46" fmla="*/ 269081 w 932729"/>
                  <a:gd name="connsiteY46" fmla="*/ 104775 h 358938"/>
                  <a:gd name="connsiteX47" fmla="*/ 273843 w 932729"/>
                  <a:gd name="connsiteY47" fmla="*/ 116682 h 358938"/>
                  <a:gd name="connsiteX48" fmla="*/ 259556 w 932729"/>
                  <a:gd name="connsiteY48" fmla="*/ 116682 h 358938"/>
                  <a:gd name="connsiteX49" fmla="*/ 250031 w 932729"/>
                  <a:gd name="connsiteY49" fmla="*/ 126207 h 358938"/>
                  <a:gd name="connsiteX50" fmla="*/ 278606 w 932729"/>
                  <a:gd name="connsiteY50" fmla="*/ 142875 h 358938"/>
                  <a:gd name="connsiteX51" fmla="*/ 292893 w 932729"/>
                  <a:gd name="connsiteY51" fmla="*/ 135732 h 358938"/>
                  <a:gd name="connsiteX52" fmla="*/ 300037 w 932729"/>
                  <a:gd name="connsiteY52" fmla="*/ 135732 h 358938"/>
                  <a:gd name="connsiteX53" fmla="*/ 302418 w 932729"/>
                  <a:gd name="connsiteY53" fmla="*/ 116682 h 358938"/>
                  <a:gd name="connsiteX54" fmla="*/ 328612 w 932729"/>
                  <a:gd name="connsiteY54" fmla="*/ 116682 h 358938"/>
                  <a:gd name="connsiteX55" fmla="*/ 350043 w 932729"/>
                  <a:gd name="connsiteY55" fmla="*/ 109538 h 358938"/>
                  <a:gd name="connsiteX56" fmla="*/ 354806 w 932729"/>
                  <a:gd name="connsiteY56" fmla="*/ 107157 h 358938"/>
                  <a:gd name="connsiteX57" fmla="*/ 364331 w 932729"/>
                  <a:gd name="connsiteY57" fmla="*/ 109538 h 358938"/>
                  <a:gd name="connsiteX58" fmla="*/ 378618 w 932729"/>
                  <a:gd name="connsiteY58" fmla="*/ 119063 h 358938"/>
                  <a:gd name="connsiteX59" fmla="*/ 366712 w 932729"/>
                  <a:gd name="connsiteY59" fmla="*/ 95250 h 358938"/>
                  <a:gd name="connsiteX60" fmla="*/ 381000 w 932729"/>
                  <a:gd name="connsiteY60" fmla="*/ 90488 h 358938"/>
                  <a:gd name="connsiteX61" fmla="*/ 397668 w 932729"/>
                  <a:gd name="connsiteY61" fmla="*/ 92869 h 358938"/>
                  <a:gd name="connsiteX62" fmla="*/ 390525 w 932729"/>
                  <a:gd name="connsiteY62" fmla="*/ 104775 h 358938"/>
                  <a:gd name="connsiteX63" fmla="*/ 390525 w 932729"/>
                  <a:gd name="connsiteY63" fmla="*/ 121444 h 358938"/>
                  <a:gd name="connsiteX64" fmla="*/ 390525 w 932729"/>
                  <a:gd name="connsiteY64" fmla="*/ 121444 h 358938"/>
                  <a:gd name="connsiteX65" fmla="*/ 409575 w 932729"/>
                  <a:gd name="connsiteY65" fmla="*/ 109538 h 358938"/>
                  <a:gd name="connsiteX66" fmla="*/ 423862 w 932729"/>
                  <a:gd name="connsiteY66" fmla="*/ 102394 h 358938"/>
                  <a:gd name="connsiteX67" fmla="*/ 435768 w 932729"/>
                  <a:gd name="connsiteY67" fmla="*/ 100013 h 358938"/>
                  <a:gd name="connsiteX68" fmla="*/ 452437 w 932729"/>
                  <a:gd name="connsiteY68" fmla="*/ 114300 h 358938"/>
                  <a:gd name="connsiteX69" fmla="*/ 457200 w 932729"/>
                  <a:gd name="connsiteY69" fmla="*/ 102394 h 358938"/>
                  <a:gd name="connsiteX70" fmla="*/ 478631 w 932729"/>
                  <a:gd name="connsiteY70" fmla="*/ 92869 h 358938"/>
                  <a:gd name="connsiteX71" fmla="*/ 481012 w 932729"/>
                  <a:gd name="connsiteY71" fmla="*/ 109538 h 358938"/>
                  <a:gd name="connsiteX72" fmla="*/ 497681 w 932729"/>
                  <a:gd name="connsiteY72" fmla="*/ 123825 h 358938"/>
                  <a:gd name="connsiteX73" fmla="*/ 500062 w 932729"/>
                  <a:gd name="connsiteY73" fmla="*/ 104775 h 358938"/>
                  <a:gd name="connsiteX74" fmla="*/ 507206 w 932729"/>
                  <a:gd name="connsiteY74" fmla="*/ 95250 h 358938"/>
                  <a:gd name="connsiteX75" fmla="*/ 495300 w 932729"/>
                  <a:gd name="connsiteY75" fmla="*/ 85725 h 358938"/>
                  <a:gd name="connsiteX76" fmla="*/ 483393 w 932729"/>
                  <a:gd name="connsiteY76" fmla="*/ 76200 h 358938"/>
                  <a:gd name="connsiteX77" fmla="*/ 459581 w 932729"/>
                  <a:gd name="connsiteY77" fmla="*/ 69057 h 358938"/>
                  <a:gd name="connsiteX78" fmla="*/ 504825 w 932729"/>
                  <a:gd name="connsiteY78" fmla="*/ 73819 h 358938"/>
                  <a:gd name="connsiteX79" fmla="*/ 540543 w 932729"/>
                  <a:gd name="connsiteY79" fmla="*/ 73819 h 358938"/>
                  <a:gd name="connsiteX80" fmla="*/ 547687 w 932729"/>
                  <a:gd name="connsiteY80" fmla="*/ 76200 h 358938"/>
                  <a:gd name="connsiteX81" fmla="*/ 554831 w 932729"/>
                  <a:gd name="connsiteY81" fmla="*/ 85725 h 358938"/>
                  <a:gd name="connsiteX82" fmla="*/ 564356 w 932729"/>
                  <a:gd name="connsiteY82" fmla="*/ 85725 h 358938"/>
                  <a:gd name="connsiteX83" fmla="*/ 583406 w 932729"/>
                  <a:gd name="connsiteY83" fmla="*/ 92869 h 358938"/>
                  <a:gd name="connsiteX84" fmla="*/ 604837 w 932729"/>
                  <a:gd name="connsiteY84" fmla="*/ 95250 h 358938"/>
                  <a:gd name="connsiteX85" fmla="*/ 626268 w 932729"/>
                  <a:gd name="connsiteY85" fmla="*/ 111919 h 358938"/>
                  <a:gd name="connsiteX86" fmla="*/ 631031 w 932729"/>
                  <a:gd name="connsiteY86" fmla="*/ 111919 h 358938"/>
                  <a:gd name="connsiteX87" fmla="*/ 631031 w 932729"/>
                  <a:gd name="connsiteY87" fmla="*/ 111919 h 358938"/>
                  <a:gd name="connsiteX88" fmla="*/ 647700 w 932729"/>
                  <a:gd name="connsiteY88" fmla="*/ 100013 h 358938"/>
                  <a:gd name="connsiteX89" fmla="*/ 633412 w 932729"/>
                  <a:gd name="connsiteY89" fmla="*/ 83344 h 358938"/>
                  <a:gd name="connsiteX90" fmla="*/ 611980 w 932729"/>
                  <a:gd name="connsiteY90" fmla="*/ 80963 h 358938"/>
                  <a:gd name="connsiteX91" fmla="*/ 595312 w 932729"/>
                  <a:gd name="connsiteY91" fmla="*/ 71438 h 358938"/>
                  <a:gd name="connsiteX92" fmla="*/ 590550 w 932729"/>
                  <a:gd name="connsiteY92" fmla="*/ 61913 h 358938"/>
                  <a:gd name="connsiteX93" fmla="*/ 578643 w 932729"/>
                  <a:gd name="connsiteY93" fmla="*/ 54769 h 358938"/>
                  <a:gd name="connsiteX94" fmla="*/ 578643 w 932729"/>
                  <a:gd name="connsiteY94" fmla="*/ 38100 h 358938"/>
                  <a:gd name="connsiteX95" fmla="*/ 583406 w 932729"/>
                  <a:gd name="connsiteY95" fmla="*/ 21432 h 358938"/>
                  <a:gd name="connsiteX96" fmla="*/ 592931 w 932729"/>
                  <a:gd name="connsiteY96" fmla="*/ 19050 h 358938"/>
                  <a:gd name="connsiteX97" fmla="*/ 590550 w 932729"/>
                  <a:gd name="connsiteY97" fmla="*/ 0 h 358938"/>
                  <a:gd name="connsiteX98" fmla="*/ 602456 w 932729"/>
                  <a:gd name="connsiteY98" fmla="*/ 0 h 358938"/>
                  <a:gd name="connsiteX99" fmla="*/ 621506 w 932729"/>
                  <a:gd name="connsiteY99" fmla="*/ 0 h 358938"/>
                  <a:gd name="connsiteX100" fmla="*/ 602456 w 932729"/>
                  <a:gd name="connsiteY100" fmla="*/ 9525 h 358938"/>
                  <a:gd name="connsiteX101" fmla="*/ 621506 w 932729"/>
                  <a:gd name="connsiteY101" fmla="*/ 14288 h 358938"/>
                  <a:gd name="connsiteX102" fmla="*/ 628650 w 932729"/>
                  <a:gd name="connsiteY102" fmla="*/ 11907 h 358938"/>
                  <a:gd name="connsiteX103" fmla="*/ 652462 w 932729"/>
                  <a:gd name="connsiteY103" fmla="*/ 7144 h 358938"/>
                  <a:gd name="connsiteX104" fmla="*/ 659606 w 932729"/>
                  <a:gd name="connsiteY104" fmla="*/ 19050 h 358938"/>
                  <a:gd name="connsiteX105" fmla="*/ 661987 w 932729"/>
                  <a:gd name="connsiteY105" fmla="*/ 35719 h 358938"/>
                  <a:gd name="connsiteX106" fmla="*/ 666750 w 932729"/>
                  <a:gd name="connsiteY106" fmla="*/ 50007 h 358938"/>
                  <a:gd name="connsiteX107" fmla="*/ 678656 w 932729"/>
                  <a:gd name="connsiteY107" fmla="*/ 69057 h 358938"/>
                  <a:gd name="connsiteX108" fmla="*/ 683418 w 932729"/>
                  <a:gd name="connsiteY108" fmla="*/ 78582 h 358938"/>
                  <a:gd name="connsiteX109" fmla="*/ 692943 w 932729"/>
                  <a:gd name="connsiteY109" fmla="*/ 85725 h 358938"/>
                  <a:gd name="connsiteX110" fmla="*/ 695325 w 932729"/>
                  <a:gd name="connsiteY110" fmla="*/ 90488 h 358938"/>
                  <a:gd name="connsiteX111" fmla="*/ 702468 w 932729"/>
                  <a:gd name="connsiteY111" fmla="*/ 90488 h 358938"/>
                  <a:gd name="connsiteX112" fmla="*/ 714375 w 932729"/>
                  <a:gd name="connsiteY112" fmla="*/ 102394 h 358938"/>
                  <a:gd name="connsiteX113" fmla="*/ 716756 w 932729"/>
                  <a:gd name="connsiteY113" fmla="*/ 114300 h 358938"/>
                  <a:gd name="connsiteX114" fmla="*/ 716756 w 932729"/>
                  <a:gd name="connsiteY114" fmla="*/ 128588 h 358938"/>
                  <a:gd name="connsiteX115" fmla="*/ 709612 w 932729"/>
                  <a:gd name="connsiteY115" fmla="*/ 147638 h 358938"/>
                  <a:gd name="connsiteX116" fmla="*/ 700087 w 932729"/>
                  <a:gd name="connsiteY116" fmla="*/ 147638 h 358938"/>
                  <a:gd name="connsiteX117" fmla="*/ 678656 w 932729"/>
                  <a:gd name="connsiteY117" fmla="*/ 147638 h 358938"/>
                  <a:gd name="connsiteX118" fmla="*/ 711993 w 932729"/>
                  <a:gd name="connsiteY118" fmla="*/ 166688 h 358938"/>
                  <a:gd name="connsiteX119" fmla="*/ 731043 w 932729"/>
                  <a:gd name="connsiteY119" fmla="*/ 159544 h 358938"/>
                  <a:gd name="connsiteX120" fmla="*/ 740568 w 932729"/>
                  <a:gd name="connsiteY120" fmla="*/ 154782 h 358938"/>
                  <a:gd name="connsiteX121" fmla="*/ 750093 w 932729"/>
                  <a:gd name="connsiteY121" fmla="*/ 150019 h 358938"/>
                  <a:gd name="connsiteX122" fmla="*/ 750093 w 932729"/>
                  <a:gd name="connsiteY122" fmla="*/ 133350 h 358938"/>
                  <a:gd name="connsiteX123" fmla="*/ 754856 w 932729"/>
                  <a:gd name="connsiteY123" fmla="*/ 116682 h 358938"/>
                  <a:gd name="connsiteX124" fmla="*/ 740568 w 932729"/>
                  <a:gd name="connsiteY124" fmla="*/ 102394 h 358938"/>
                  <a:gd name="connsiteX125" fmla="*/ 757237 w 932729"/>
                  <a:gd name="connsiteY125" fmla="*/ 102394 h 358938"/>
                  <a:gd name="connsiteX126" fmla="*/ 776287 w 932729"/>
                  <a:gd name="connsiteY126" fmla="*/ 109538 h 358938"/>
                  <a:gd name="connsiteX127" fmla="*/ 783431 w 932729"/>
                  <a:gd name="connsiteY127" fmla="*/ 121444 h 358938"/>
                  <a:gd name="connsiteX128" fmla="*/ 807243 w 932729"/>
                  <a:gd name="connsiteY128" fmla="*/ 126207 h 358938"/>
                  <a:gd name="connsiteX129" fmla="*/ 819150 w 932729"/>
                  <a:gd name="connsiteY129" fmla="*/ 126207 h 358938"/>
                  <a:gd name="connsiteX130" fmla="*/ 819150 w 932729"/>
                  <a:gd name="connsiteY130" fmla="*/ 126207 h 358938"/>
                  <a:gd name="connsiteX131" fmla="*/ 827881 w 932729"/>
                  <a:gd name="connsiteY131" fmla="*/ 106363 h 358938"/>
                  <a:gd name="connsiteX132" fmla="*/ 862806 w 932729"/>
                  <a:gd name="connsiteY132" fmla="*/ 186531 h 358938"/>
                  <a:gd name="connsiteX133" fmla="*/ 909637 w 932729"/>
                  <a:gd name="connsiteY133" fmla="*/ 305593 h 358938"/>
                  <a:gd name="connsiteX134" fmla="*/ 931861 w 932729"/>
                  <a:gd name="connsiteY134" fmla="*/ 356393 h 358938"/>
                  <a:gd name="connsiteX135" fmla="*/ 884236 w 932729"/>
                  <a:gd name="connsiteY135" fmla="*/ 353217 h 358938"/>
                  <a:gd name="connsiteX136" fmla="*/ 723105 w 932729"/>
                  <a:gd name="connsiteY136" fmla="*/ 328613 h 358938"/>
                  <a:gd name="connsiteX137" fmla="*/ 80963 w 932729"/>
                  <a:gd name="connsiteY137" fmla="*/ 235744 h 358938"/>
                  <a:gd name="connsiteX138" fmla="*/ 0 w 932729"/>
                  <a:gd name="connsiteY138" fmla="*/ 109538 h 358938"/>
                  <a:gd name="connsiteX139" fmla="*/ 130968 w 932729"/>
                  <a:gd name="connsiteY139" fmla="*/ 100013 h 35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932729" h="358938">
                    <a:moveTo>
                      <a:pt x="130968" y="100013"/>
                    </a:moveTo>
                    <a:lnTo>
                      <a:pt x="188118" y="126207"/>
                    </a:lnTo>
                    <a:lnTo>
                      <a:pt x="190500" y="142875"/>
                    </a:lnTo>
                    <a:lnTo>
                      <a:pt x="173831" y="152400"/>
                    </a:lnTo>
                    <a:lnTo>
                      <a:pt x="145256" y="154782"/>
                    </a:lnTo>
                    <a:lnTo>
                      <a:pt x="138112" y="154782"/>
                    </a:lnTo>
                    <a:lnTo>
                      <a:pt x="109537" y="150019"/>
                    </a:lnTo>
                    <a:lnTo>
                      <a:pt x="90487" y="140494"/>
                    </a:lnTo>
                    <a:lnTo>
                      <a:pt x="69056" y="140494"/>
                    </a:lnTo>
                    <a:lnTo>
                      <a:pt x="69056" y="140494"/>
                    </a:lnTo>
                    <a:lnTo>
                      <a:pt x="40481" y="133350"/>
                    </a:lnTo>
                    <a:lnTo>
                      <a:pt x="33337" y="133350"/>
                    </a:lnTo>
                    <a:lnTo>
                      <a:pt x="47625" y="150019"/>
                    </a:lnTo>
                    <a:lnTo>
                      <a:pt x="73818" y="154782"/>
                    </a:lnTo>
                    <a:lnTo>
                      <a:pt x="88106" y="159544"/>
                    </a:lnTo>
                    <a:lnTo>
                      <a:pt x="88106" y="173832"/>
                    </a:lnTo>
                    <a:lnTo>
                      <a:pt x="88106" y="180975"/>
                    </a:lnTo>
                    <a:lnTo>
                      <a:pt x="97631" y="190500"/>
                    </a:lnTo>
                    <a:lnTo>
                      <a:pt x="111918" y="195263"/>
                    </a:lnTo>
                    <a:lnTo>
                      <a:pt x="130968" y="216694"/>
                    </a:lnTo>
                    <a:lnTo>
                      <a:pt x="145256" y="207169"/>
                    </a:lnTo>
                    <a:lnTo>
                      <a:pt x="161925" y="202407"/>
                    </a:lnTo>
                    <a:lnTo>
                      <a:pt x="145256" y="192882"/>
                    </a:lnTo>
                    <a:lnTo>
                      <a:pt x="135731" y="183357"/>
                    </a:lnTo>
                    <a:lnTo>
                      <a:pt x="130968" y="173832"/>
                    </a:lnTo>
                    <a:lnTo>
                      <a:pt x="152400" y="183357"/>
                    </a:lnTo>
                    <a:lnTo>
                      <a:pt x="171450" y="188119"/>
                    </a:lnTo>
                    <a:lnTo>
                      <a:pt x="180975" y="192882"/>
                    </a:lnTo>
                    <a:lnTo>
                      <a:pt x="200025" y="195263"/>
                    </a:lnTo>
                    <a:lnTo>
                      <a:pt x="207168" y="188119"/>
                    </a:lnTo>
                    <a:lnTo>
                      <a:pt x="190500" y="176213"/>
                    </a:lnTo>
                    <a:lnTo>
                      <a:pt x="185737" y="169069"/>
                    </a:lnTo>
                    <a:lnTo>
                      <a:pt x="195262" y="164307"/>
                    </a:lnTo>
                    <a:lnTo>
                      <a:pt x="195262" y="161925"/>
                    </a:lnTo>
                    <a:lnTo>
                      <a:pt x="200025" y="154782"/>
                    </a:lnTo>
                    <a:lnTo>
                      <a:pt x="202406" y="147638"/>
                    </a:lnTo>
                    <a:lnTo>
                      <a:pt x="216693" y="142875"/>
                    </a:lnTo>
                    <a:lnTo>
                      <a:pt x="235743" y="154782"/>
                    </a:lnTo>
                    <a:lnTo>
                      <a:pt x="254793" y="159544"/>
                    </a:lnTo>
                    <a:lnTo>
                      <a:pt x="252412" y="138113"/>
                    </a:lnTo>
                    <a:lnTo>
                      <a:pt x="242887" y="130969"/>
                    </a:lnTo>
                    <a:lnTo>
                      <a:pt x="228600" y="123825"/>
                    </a:lnTo>
                    <a:lnTo>
                      <a:pt x="233362" y="114300"/>
                    </a:lnTo>
                    <a:lnTo>
                      <a:pt x="226218" y="114300"/>
                    </a:lnTo>
                    <a:lnTo>
                      <a:pt x="240506" y="97632"/>
                    </a:lnTo>
                    <a:lnTo>
                      <a:pt x="259556" y="97632"/>
                    </a:lnTo>
                    <a:lnTo>
                      <a:pt x="269081" y="104775"/>
                    </a:lnTo>
                    <a:lnTo>
                      <a:pt x="273843" y="116682"/>
                    </a:lnTo>
                    <a:lnTo>
                      <a:pt x="259556" y="116682"/>
                    </a:lnTo>
                    <a:lnTo>
                      <a:pt x="250031" y="126207"/>
                    </a:lnTo>
                    <a:lnTo>
                      <a:pt x="278606" y="142875"/>
                    </a:lnTo>
                    <a:lnTo>
                      <a:pt x="292893" y="135732"/>
                    </a:lnTo>
                    <a:lnTo>
                      <a:pt x="300037" y="135732"/>
                    </a:lnTo>
                    <a:lnTo>
                      <a:pt x="302418" y="116682"/>
                    </a:lnTo>
                    <a:lnTo>
                      <a:pt x="328612" y="116682"/>
                    </a:lnTo>
                    <a:lnTo>
                      <a:pt x="350043" y="109538"/>
                    </a:lnTo>
                    <a:lnTo>
                      <a:pt x="354806" y="107157"/>
                    </a:lnTo>
                    <a:lnTo>
                      <a:pt x="364331" y="109538"/>
                    </a:lnTo>
                    <a:lnTo>
                      <a:pt x="378618" y="119063"/>
                    </a:lnTo>
                    <a:lnTo>
                      <a:pt x="366712" y="95250"/>
                    </a:lnTo>
                    <a:lnTo>
                      <a:pt x="381000" y="90488"/>
                    </a:lnTo>
                    <a:lnTo>
                      <a:pt x="397668" y="92869"/>
                    </a:lnTo>
                    <a:lnTo>
                      <a:pt x="390525" y="104775"/>
                    </a:lnTo>
                    <a:lnTo>
                      <a:pt x="390525" y="121444"/>
                    </a:lnTo>
                    <a:lnTo>
                      <a:pt x="390525" y="121444"/>
                    </a:lnTo>
                    <a:lnTo>
                      <a:pt x="409575" y="109538"/>
                    </a:lnTo>
                    <a:lnTo>
                      <a:pt x="423862" y="102394"/>
                    </a:lnTo>
                    <a:lnTo>
                      <a:pt x="435768" y="100013"/>
                    </a:lnTo>
                    <a:lnTo>
                      <a:pt x="452437" y="114300"/>
                    </a:lnTo>
                    <a:lnTo>
                      <a:pt x="457200" y="102394"/>
                    </a:lnTo>
                    <a:lnTo>
                      <a:pt x="478631" y="92869"/>
                    </a:lnTo>
                    <a:lnTo>
                      <a:pt x="481012" y="109538"/>
                    </a:lnTo>
                    <a:lnTo>
                      <a:pt x="497681" y="123825"/>
                    </a:lnTo>
                    <a:lnTo>
                      <a:pt x="500062" y="104775"/>
                    </a:lnTo>
                    <a:lnTo>
                      <a:pt x="507206" y="95250"/>
                    </a:lnTo>
                    <a:lnTo>
                      <a:pt x="495300" y="85725"/>
                    </a:lnTo>
                    <a:lnTo>
                      <a:pt x="483393" y="76200"/>
                    </a:lnTo>
                    <a:lnTo>
                      <a:pt x="459581" y="69057"/>
                    </a:lnTo>
                    <a:lnTo>
                      <a:pt x="504825" y="73819"/>
                    </a:lnTo>
                    <a:lnTo>
                      <a:pt x="540543" y="73819"/>
                    </a:lnTo>
                    <a:lnTo>
                      <a:pt x="547687" y="76200"/>
                    </a:lnTo>
                    <a:lnTo>
                      <a:pt x="554831" y="85725"/>
                    </a:lnTo>
                    <a:lnTo>
                      <a:pt x="564356" y="85725"/>
                    </a:lnTo>
                    <a:lnTo>
                      <a:pt x="583406" y="92869"/>
                    </a:lnTo>
                    <a:lnTo>
                      <a:pt x="604837" y="95250"/>
                    </a:lnTo>
                    <a:lnTo>
                      <a:pt x="626268" y="111919"/>
                    </a:lnTo>
                    <a:lnTo>
                      <a:pt x="631031" y="111919"/>
                    </a:lnTo>
                    <a:lnTo>
                      <a:pt x="631031" y="111919"/>
                    </a:lnTo>
                    <a:lnTo>
                      <a:pt x="647700" y="100013"/>
                    </a:lnTo>
                    <a:lnTo>
                      <a:pt x="633412" y="83344"/>
                    </a:lnTo>
                    <a:lnTo>
                      <a:pt x="611980" y="80963"/>
                    </a:lnTo>
                    <a:lnTo>
                      <a:pt x="595312" y="71438"/>
                    </a:lnTo>
                    <a:lnTo>
                      <a:pt x="590550" y="61913"/>
                    </a:lnTo>
                    <a:lnTo>
                      <a:pt x="578643" y="54769"/>
                    </a:lnTo>
                    <a:lnTo>
                      <a:pt x="578643" y="38100"/>
                    </a:lnTo>
                    <a:lnTo>
                      <a:pt x="583406" y="21432"/>
                    </a:lnTo>
                    <a:lnTo>
                      <a:pt x="592931" y="19050"/>
                    </a:lnTo>
                    <a:lnTo>
                      <a:pt x="590550" y="0"/>
                    </a:lnTo>
                    <a:lnTo>
                      <a:pt x="602456" y="0"/>
                    </a:lnTo>
                    <a:lnTo>
                      <a:pt x="621506" y="0"/>
                    </a:lnTo>
                    <a:lnTo>
                      <a:pt x="602456" y="9525"/>
                    </a:lnTo>
                    <a:lnTo>
                      <a:pt x="621506" y="14288"/>
                    </a:lnTo>
                    <a:lnTo>
                      <a:pt x="628650" y="11907"/>
                    </a:lnTo>
                    <a:lnTo>
                      <a:pt x="652462" y="7144"/>
                    </a:lnTo>
                    <a:lnTo>
                      <a:pt x="659606" y="19050"/>
                    </a:lnTo>
                    <a:lnTo>
                      <a:pt x="661987" y="35719"/>
                    </a:lnTo>
                    <a:lnTo>
                      <a:pt x="666750" y="50007"/>
                    </a:lnTo>
                    <a:lnTo>
                      <a:pt x="678656" y="69057"/>
                    </a:lnTo>
                    <a:lnTo>
                      <a:pt x="683418" y="78582"/>
                    </a:lnTo>
                    <a:lnTo>
                      <a:pt x="692943" y="85725"/>
                    </a:lnTo>
                    <a:lnTo>
                      <a:pt x="695325" y="90488"/>
                    </a:lnTo>
                    <a:lnTo>
                      <a:pt x="702468" y="90488"/>
                    </a:lnTo>
                    <a:lnTo>
                      <a:pt x="714375" y="102394"/>
                    </a:lnTo>
                    <a:lnTo>
                      <a:pt x="716756" y="114300"/>
                    </a:lnTo>
                    <a:lnTo>
                      <a:pt x="716756" y="128588"/>
                    </a:lnTo>
                    <a:lnTo>
                      <a:pt x="709612" y="147638"/>
                    </a:lnTo>
                    <a:lnTo>
                      <a:pt x="700087" y="147638"/>
                    </a:lnTo>
                    <a:lnTo>
                      <a:pt x="678656" y="147638"/>
                    </a:lnTo>
                    <a:lnTo>
                      <a:pt x="711993" y="166688"/>
                    </a:lnTo>
                    <a:lnTo>
                      <a:pt x="731043" y="159544"/>
                    </a:lnTo>
                    <a:lnTo>
                      <a:pt x="740568" y="154782"/>
                    </a:lnTo>
                    <a:lnTo>
                      <a:pt x="750093" y="150019"/>
                    </a:lnTo>
                    <a:lnTo>
                      <a:pt x="750093" y="133350"/>
                    </a:lnTo>
                    <a:lnTo>
                      <a:pt x="754856" y="116682"/>
                    </a:lnTo>
                    <a:lnTo>
                      <a:pt x="740568" y="102394"/>
                    </a:lnTo>
                    <a:lnTo>
                      <a:pt x="757237" y="102394"/>
                    </a:lnTo>
                    <a:lnTo>
                      <a:pt x="776287" y="109538"/>
                    </a:lnTo>
                    <a:lnTo>
                      <a:pt x="783431" y="121444"/>
                    </a:lnTo>
                    <a:lnTo>
                      <a:pt x="807243" y="126207"/>
                    </a:lnTo>
                    <a:lnTo>
                      <a:pt x="819150" y="126207"/>
                    </a:lnTo>
                    <a:lnTo>
                      <a:pt x="819150" y="126207"/>
                    </a:lnTo>
                    <a:lnTo>
                      <a:pt x="827881" y="106363"/>
                    </a:lnTo>
                    <a:cubicBezTo>
                      <a:pt x="829468" y="117872"/>
                      <a:pt x="846931" y="145256"/>
                      <a:pt x="862806" y="186531"/>
                    </a:cubicBezTo>
                    <a:cubicBezTo>
                      <a:pt x="885957" y="216561"/>
                      <a:pt x="903287" y="276621"/>
                      <a:pt x="909637" y="305593"/>
                    </a:cubicBezTo>
                    <a:cubicBezTo>
                      <a:pt x="928555" y="332316"/>
                      <a:pt x="932258" y="347794"/>
                      <a:pt x="931861" y="356393"/>
                    </a:cubicBezTo>
                    <a:cubicBezTo>
                      <a:pt x="940327" y="364330"/>
                      <a:pt x="884104" y="350968"/>
                      <a:pt x="884236" y="353217"/>
                    </a:cubicBezTo>
                    <a:cubicBezTo>
                      <a:pt x="884368" y="355466"/>
                      <a:pt x="869684" y="348192"/>
                      <a:pt x="723105" y="328613"/>
                    </a:cubicBezTo>
                    <a:lnTo>
                      <a:pt x="80963" y="235744"/>
                    </a:lnTo>
                    <a:lnTo>
                      <a:pt x="0" y="109538"/>
                    </a:lnTo>
                    <a:lnTo>
                      <a:pt x="130968" y="1000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Dowolny kształt: kształt 24">
                <a:extLst>
                  <a:ext uri="{FF2B5EF4-FFF2-40B4-BE49-F238E27FC236}">
                    <a16:creationId xmlns:a16="http://schemas.microsoft.com/office/drawing/2014/main" id="{92282C3E-5E41-405B-9E56-401A10A46EC4}"/>
                  </a:ext>
                </a:extLst>
              </p:cNvPr>
              <p:cNvSpPr/>
              <p:nvPr/>
            </p:nvSpPr>
            <p:spPr>
              <a:xfrm>
                <a:off x="6093619" y="1850231"/>
                <a:ext cx="1095375" cy="214313"/>
              </a:xfrm>
              <a:custGeom>
                <a:avLst/>
                <a:gdLst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95251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52400 w 1095375"/>
                  <a:gd name="connsiteY37" fmla="*/ 109538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95375" h="214313">
                    <a:moveTo>
                      <a:pt x="164306" y="214313"/>
                    </a:moveTo>
                    <a:lnTo>
                      <a:pt x="116681" y="171450"/>
                    </a:lnTo>
                    <a:lnTo>
                      <a:pt x="95250" y="173832"/>
                    </a:lnTo>
                    <a:lnTo>
                      <a:pt x="78581" y="173832"/>
                    </a:lnTo>
                    <a:lnTo>
                      <a:pt x="57150" y="171450"/>
                    </a:lnTo>
                    <a:lnTo>
                      <a:pt x="47625" y="164307"/>
                    </a:lnTo>
                    <a:lnTo>
                      <a:pt x="40481" y="154782"/>
                    </a:lnTo>
                    <a:lnTo>
                      <a:pt x="50006" y="145257"/>
                    </a:lnTo>
                    <a:lnTo>
                      <a:pt x="30956" y="138113"/>
                    </a:lnTo>
                    <a:lnTo>
                      <a:pt x="21431" y="126207"/>
                    </a:lnTo>
                    <a:lnTo>
                      <a:pt x="11906" y="130969"/>
                    </a:lnTo>
                    <a:lnTo>
                      <a:pt x="11906" y="114300"/>
                    </a:lnTo>
                    <a:lnTo>
                      <a:pt x="9525" y="97632"/>
                    </a:lnTo>
                    <a:lnTo>
                      <a:pt x="0" y="85725"/>
                    </a:lnTo>
                    <a:lnTo>
                      <a:pt x="45244" y="126207"/>
                    </a:lnTo>
                    <a:lnTo>
                      <a:pt x="64294" y="140494"/>
                    </a:lnTo>
                    <a:lnTo>
                      <a:pt x="78581" y="140494"/>
                    </a:lnTo>
                    <a:lnTo>
                      <a:pt x="88106" y="138113"/>
                    </a:lnTo>
                    <a:lnTo>
                      <a:pt x="107156" y="138113"/>
                    </a:lnTo>
                    <a:lnTo>
                      <a:pt x="109537" y="123825"/>
                    </a:lnTo>
                    <a:lnTo>
                      <a:pt x="90487" y="116682"/>
                    </a:lnTo>
                    <a:lnTo>
                      <a:pt x="69056" y="114300"/>
                    </a:lnTo>
                    <a:lnTo>
                      <a:pt x="54769" y="114300"/>
                    </a:lnTo>
                    <a:lnTo>
                      <a:pt x="54769" y="102394"/>
                    </a:lnTo>
                    <a:lnTo>
                      <a:pt x="71437" y="92869"/>
                    </a:lnTo>
                    <a:lnTo>
                      <a:pt x="90487" y="95250"/>
                    </a:lnTo>
                    <a:lnTo>
                      <a:pt x="102394" y="104775"/>
                    </a:lnTo>
                    <a:lnTo>
                      <a:pt x="123825" y="119063"/>
                    </a:lnTo>
                    <a:lnTo>
                      <a:pt x="138112" y="128588"/>
                    </a:lnTo>
                    <a:lnTo>
                      <a:pt x="161925" y="123825"/>
                    </a:lnTo>
                    <a:lnTo>
                      <a:pt x="161925" y="138113"/>
                    </a:lnTo>
                    <a:lnTo>
                      <a:pt x="161925" y="147638"/>
                    </a:lnTo>
                    <a:lnTo>
                      <a:pt x="178594" y="142875"/>
                    </a:lnTo>
                    <a:lnTo>
                      <a:pt x="207169" y="135732"/>
                    </a:lnTo>
                    <a:lnTo>
                      <a:pt x="180975" y="130969"/>
                    </a:lnTo>
                    <a:lnTo>
                      <a:pt x="173831" y="114300"/>
                    </a:lnTo>
                    <a:lnTo>
                      <a:pt x="147637" y="100013"/>
                    </a:lnTo>
                    <a:lnTo>
                      <a:pt x="152400" y="109538"/>
                    </a:lnTo>
                    <a:lnTo>
                      <a:pt x="116681" y="102394"/>
                    </a:lnTo>
                    <a:lnTo>
                      <a:pt x="102394" y="92869"/>
                    </a:lnTo>
                    <a:lnTo>
                      <a:pt x="97631" y="80963"/>
                    </a:lnTo>
                    <a:lnTo>
                      <a:pt x="107156" y="78582"/>
                    </a:lnTo>
                    <a:lnTo>
                      <a:pt x="116681" y="78582"/>
                    </a:lnTo>
                    <a:lnTo>
                      <a:pt x="133350" y="76200"/>
                    </a:lnTo>
                    <a:lnTo>
                      <a:pt x="138112" y="73819"/>
                    </a:lnTo>
                    <a:lnTo>
                      <a:pt x="152400" y="73819"/>
                    </a:lnTo>
                    <a:lnTo>
                      <a:pt x="161925" y="85726"/>
                    </a:lnTo>
                    <a:lnTo>
                      <a:pt x="171450" y="76200"/>
                    </a:lnTo>
                    <a:lnTo>
                      <a:pt x="188119" y="76200"/>
                    </a:lnTo>
                    <a:lnTo>
                      <a:pt x="204787" y="76200"/>
                    </a:lnTo>
                    <a:lnTo>
                      <a:pt x="183356" y="69057"/>
                    </a:lnTo>
                    <a:lnTo>
                      <a:pt x="173831" y="61913"/>
                    </a:lnTo>
                    <a:lnTo>
                      <a:pt x="166687" y="52388"/>
                    </a:lnTo>
                    <a:lnTo>
                      <a:pt x="159544" y="45244"/>
                    </a:lnTo>
                    <a:lnTo>
                      <a:pt x="188119" y="47625"/>
                    </a:lnTo>
                    <a:lnTo>
                      <a:pt x="190500" y="40482"/>
                    </a:lnTo>
                    <a:lnTo>
                      <a:pt x="204787" y="45244"/>
                    </a:lnTo>
                    <a:lnTo>
                      <a:pt x="230981" y="35719"/>
                    </a:lnTo>
                    <a:lnTo>
                      <a:pt x="240506" y="40482"/>
                    </a:lnTo>
                    <a:lnTo>
                      <a:pt x="240506" y="35719"/>
                    </a:lnTo>
                    <a:lnTo>
                      <a:pt x="264319" y="30957"/>
                    </a:lnTo>
                    <a:lnTo>
                      <a:pt x="280987" y="42863"/>
                    </a:lnTo>
                    <a:lnTo>
                      <a:pt x="297656" y="38100"/>
                    </a:lnTo>
                    <a:lnTo>
                      <a:pt x="311944" y="30957"/>
                    </a:lnTo>
                    <a:lnTo>
                      <a:pt x="316706" y="30957"/>
                    </a:lnTo>
                    <a:lnTo>
                      <a:pt x="323850" y="28575"/>
                    </a:lnTo>
                    <a:lnTo>
                      <a:pt x="342900" y="35719"/>
                    </a:lnTo>
                    <a:lnTo>
                      <a:pt x="364331" y="42863"/>
                    </a:lnTo>
                    <a:lnTo>
                      <a:pt x="357187" y="28575"/>
                    </a:lnTo>
                    <a:lnTo>
                      <a:pt x="350044" y="21432"/>
                    </a:lnTo>
                    <a:lnTo>
                      <a:pt x="347662" y="11907"/>
                    </a:lnTo>
                    <a:lnTo>
                      <a:pt x="361950" y="2382"/>
                    </a:lnTo>
                    <a:lnTo>
                      <a:pt x="371475" y="0"/>
                    </a:lnTo>
                    <a:lnTo>
                      <a:pt x="388144" y="0"/>
                    </a:lnTo>
                    <a:lnTo>
                      <a:pt x="400050" y="2382"/>
                    </a:lnTo>
                    <a:lnTo>
                      <a:pt x="397669" y="16669"/>
                    </a:lnTo>
                    <a:lnTo>
                      <a:pt x="414337" y="7144"/>
                    </a:lnTo>
                    <a:lnTo>
                      <a:pt x="431006" y="9525"/>
                    </a:lnTo>
                    <a:lnTo>
                      <a:pt x="440531" y="19050"/>
                    </a:lnTo>
                    <a:lnTo>
                      <a:pt x="450056" y="21432"/>
                    </a:lnTo>
                    <a:lnTo>
                      <a:pt x="464344" y="26194"/>
                    </a:lnTo>
                    <a:lnTo>
                      <a:pt x="464344" y="9525"/>
                    </a:lnTo>
                    <a:lnTo>
                      <a:pt x="478631" y="16669"/>
                    </a:lnTo>
                    <a:lnTo>
                      <a:pt x="495300" y="11907"/>
                    </a:lnTo>
                    <a:lnTo>
                      <a:pt x="497681" y="16669"/>
                    </a:lnTo>
                    <a:lnTo>
                      <a:pt x="497681" y="16669"/>
                    </a:lnTo>
                    <a:lnTo>
                      <a:pt x="535781" y="11907"/>
                    </a:lnTo>
                    <a:lnTo>
                      <a:pt x="550069" y="14288"/>
                    </a:lnTo>
                    <a:lnTo>
                      <a:pt x="550069" y="14288"/>
                    </a:lnTo>
                    <a:lnTo>
                      <a:pt x="550069" y="40482"/>
                    </a:lnTo>
                    <a:lnTo>
                      <a:pt x="566737" y="40482"/>
                    </a:lnTo>
                    <a:lnTo>
                      <a:pt x="578644" y="50007"/>
                    </a:lnTo>
                    <a:lnTo>
                      <a:pt x="569119" y="57150"/>
                    </a:lnTo>
                    <a:lnTo>
                      <a:pt x="547687" y="61913"/>
                    </a:lnTo>
                    <a:lnTo>
                      <a:pt x="531019" y="73819"/>
                    </a:lnTo>
                    <a:lnTo>
                      <a:pt x="531019" y="73819"/>
                    </a:lnTo>
                    <a:lnTo>
                      <a:pt x="514350" y="78582"/>
                    </a:lnTo>
                    <a:lnTo>
                      <a:pt x="504825" y="90488"/>
                    </a:lnTo>
                    <a:lnTo>
                      <a:pt x="502444" y="100013"/>
                    </a:lnTo>
                    <a:lnTo>
                      <a:pt x="526256" y="92869"/>
                    </a:lnTo>
                    <a:lnTo>
                      <a:pt x="550069" y="95250"/>
                    </a:lnTo>
                    <a:lnTo>
                      <a:pt x="573881" y="83344"/>
                    </a:lnTo>
                    <a:lnTo>
                      <a:pt x="573881" y="73819"/>
                    </a:lnTo>
                    <a:lnTo>
                      <a:pt x="588169" y="83344"/>
                    </a:lnTo>
                    <a:lnTo>
                      <a:pt x="588169" y="83344"/>
                    </a:lnTo>
                    <a:lnTo>
                      <a:pt x="588169" y="66675"/>
                    </a:lnTo>
                    <a:lnTo>
                      <a:pt x="604837" y="59532"/>
                    </a:lnTo>
                    <a:lnTo>
                      <a:pt x="600075" y="76200"/>
                    </a:lnTo>
                    <a:lnTo>
                      <a:pt x="619125" y="85725"/>
                    </a:lnTo>
                    <a:lnTo>
                      <a:pt x="626269" y="95250"/>
                    </a:lnTo>
                    <a:lnTo>
                      <a:pt x="631031" y="78582"/>
                    </a:lnTo>
                    <a:lnTo>
                      <a:pt x="671512" y="78582"/>
                    </a:lnTo>
                    <a:lnTo>
                      <a:pt x="707231" y="76200"/>
                    </a:lnTo>
                    <a:lnTo>
                      <a:pt x="707231" y="85725"/>
                    </a:lnTo>
                    <a:lnTo>
                      <a:pt x="735806" y="97632"/>
                    </a:lnTo>
                    <a:lnTo>
                      <a:pt x="750094" y="97632"/>
                    </a:lnTo>
                    <a:lnTo>
                      <a:pt x="764381" y="104775"/>
                    </a:lnTo>
                    <a:lnTo>
                      <a:pt x="769144" y="95250"/>
                    </a:lnTo>
                    <a:lnTo>
                      <a:pt x="790575" y="92869"/>
                    </a:lnTo>
                    <a:lnTo>
                      <a:pt x="778669" y="83344"/>
                    </a:lnTo>
                    <a:lnTo>
                      <a:pt x="790575" y="69057"/>
                    </a:lnTo>
                    <a:lnTo>
                      <a:pt x="814387" y="80963"/>
                    </a:lnTo>
                    <a:lnTo>
                      <a:pt x="831056" y="83344"/>
                    </a:lnTo>
                    <a:lnTo>
                      <a:pt x="840581" y="73819"/>
                    </a:lnTo>
                    <a:lnTo>
                      <a:pt x="864394" y="80963"/>
                    </a:lnTo>
                    <a:lnTo>
                      <a:pt x="888206" y="85725"/>
                    </a:lnTo>
                    <a:lnTo>
                      <a:pt x="912019" y="109538"/>
                    </a:lnTo>
                    <a:lnTo>
                      <a:pt x="871537" y="104775"/>
                    </a:lnTo>
                    <a:lnTo>
                      <a:pt x="909637" y="126207"/>
                    </a:lnTo>
                    <a:lnTo>
                      <a:pt x="916781" y="126207"/>
                    </a:lnTo>
                    <a:lnTo>
                      <a:pt x="931069" y="123825"/>
                    </a:lnTo>
                    <a:lnTo>
                      <a:pt x="952500" y="130969"/>
                    </a:lnTo>
                    <a:lnTo>
                      <a:pt x="966787" y="135732"/>
                    </a:lnTo>
                    <a:lnTo>
                      <a:pt x="978694" y="138113"/>
                    </a:lnTo>
                    <a:lnTo>
                      <a:pt x="983456" y="138113"/>
                    </a:lnTo>
                    <a:lnTo>
                      <a:pt x="971550" y="123825"/>
                    </a:lnTo>
                    <a:lnTo>
                      <a:pt x="971550" y="109538"/>
                    </a:lnTo>
                    <a:lnTo>
                      <a:pt x="1000125" y="121444"/>
                    </a:lnTo>
                    <a:lnTo>
                      <a:pt x="1009650" y="128588"/>
                    </a:lnTo>
                    <a:lnTo>
                      <a:pt x="1040606" y="116682"/>
                    </a:lnTo>
                    <a:lnTo>
                      <a:pt x="1057275" y="121444"/>
                    </a:lnTo>
                    <a:lnTo>
                      <a:pt x="1069181" y="119063"/>
                    </a:lnTo>
                    <a:lnTo>
                      <a:pt x="1078706" y="119063"/>
                    </a:lnTo>
                    <a:lnTo>
                      <a:pt x="1095375" y="123825"/>
                    </a:lnTo>
                    <a:lnTo>
                      <a:pt x="164306" y="2143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Dowolny kształt: kształt 26">
                <a:extLst>
                  <a:ext uri="{FF2B5EF4-FFF2-40B4-BE49-F238E27FC236}">
                    <a16:creationId xmlns:a16="http://schemas.microsoft.com/office/drawing/2014/main" id="{DDC6BCF4-C1FE-474D-B5E1-F4BD4E7860CC}"/>
                  </a:ext>
                </a:extLst>
              </p:cNvPr>
              <p:cNvSpPr/>
              <p:nvPr/>
            </p:nvSpPr>
            <p:spPr>
              <a:xfrm>
                <a:off x="7281863" y="2366963"/>
                <a:ext cx="488156" cy="300037"/>
              </a:xfrm>
              <a:custGeom>
                <a:avLst/>
                <a:gdLst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0 w 488156"/>
                  <a:gd name="connsiteY80" fmla="*/ 35718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79387 w 488156"/>
                  <a:gd name="connsiteY80" fmla="*/ 11112 h 300037"/>
                  <a:gd name="connsiteX81" fmla="*/ 0 w 488156"/>
                  <a:gd name="connsiteY81" fmla="*/ 35718 h 300037"/>
                  <a:gd name="connsiteX0" fmla="*/ 0 w 488156"/>
                  <a:gd name="connsiteY0" fmla="*/ 88106 h 352425"/>
                  <a:gd name="connsiteX1" fmla="*/ 47625 w 488156"/>
                  <a:gd name="connsiteY1" fmla="*/ 69056 h 352425"/>
                  <a:gd name="connsiteX2" fmla="*/ 59531 w 488156"/>
                  <a:gd name="connsiteY2" fmla="*/ 69056 h 352425"/>
                  <a:gd name="connsiteX3" fmla="*/ 76200 w 488156"/>
                  <a:gd name="connsiteY3" fmla="*/ 83344 h 352425"/>
                  <a:gd name="connsiteX4" fmla="*/ 90487 w 488156"/>
                  <a:gd name="connsiteY4" fmla="*/ 83344 h 352425"/>
                  <a:gd name="connsiteX5" fmla="*/ 104775 w 488156"/>
                  <a:gd name="connsiteY5" fmla="*/ 80963 h 352425"/>
                  <a:gd name="connsiteX6" fmla="*/ 123825 w 488156"/>
                  <a:gd name="connsiteY6" fmla="*/ 95250 h 352425"/>
                  <a:gd name="connsiteX7" fmla="*/ 150018 w 488156"/>
                  <a:gd name="connsiteY7" fmla="*/ 116681 h 352425"/>
                  <a:gd name="connsiteX8" fmla="*/ 169068 w 488156"/>
                  <a:gd name="connsiteY8" fmla="*/ 142875 h 352425"/>
                  <a:gd name="connsiteX9" fmla="*/ 195262 w 488156"/>
                  <a:gd name="connsiteY9" fmla="*/ 152400 h 352425"/>
                  <a:gd name="connsiteX10" fmla="*/ 202406 w 488156"/>
                  <a:gd name="connsiteY10" fmla="*/ 147638 h 352425"/>
                  <a:gd name="connsiteX11" fmla="*/ 202406 w 488156"/>
                  <a:gd name="connsiteY11" fmla="*/ 166688 h 352425"/>
                  <a:gd name="connsiteX12" fmla="*/ 207168 w 488156"/>
                  <a:gd name="connsiteY12" fmla="*/ 178594 h 352425"/>
                  <a:gd name="connsiteX13" fmla="*/ 216693 w 488156"/>
                  <a:gd name="connsiteY13" fmla="*/ 161925 h 352425"/>
                  <a:gd name="connsiteX14" fmla="*/ 233362 w 488156"/>
                  <a:gd name="connsiteY14" fmla="*/ 166688 h 352425"/>
                  <a:gd name="connsiteX15" fmla="*/ 240506 w 488156"/>
                  <a:gd name="connsiteY15" fmla="*/ 176213 h 352425"/>
                  <a:gd name="connsiteX16" fmla="*/ 247650 w 488156"/>
                  <a:gd name="connsiteY16" fmla="*/ 183356 h 352425"/>
                  <a:gd name="connsiteX17" fmla="*/ 257175 w 488156"/>
                  <a:gd name="connsiteY17" fmla="*/ 173831 h 352425"/>
                  <a:gd name="connsiteX18" fmla="*/ 266700 w 488156"/>
                  <a:gd name="connsiteY18" fmla="*/ 188119 h 352425"/>
                  <a:gd name="connsiteX19" fmla="*/ 273843 w 488156"/>
                  <a:gd name="connsiteY19" fmla="*/ 178594 h 352425"/>
                  <a:gd name="connsiteX20" fmla="*/ 280987 w 488156"/>
                  <a:gd name="connsiteY20" fmla="*/ 192881 h 352425"/>
                  <a:gd name="connsiteX21" fmla="*/ 295275 w 488156"/>
                  <a:gd name="connsiteY21" fmla="*/ 192881 h 352425"/>
                  <a:gd name="connsiteX22" fmla="*/ 295275 w 488156"/>
                  <a:gd name="connsiteY22" fmla="*/ 200025 h 352425"/>
                  <a:gd name="connsiteX23" fmla="*/ 314325 w 488156"/>
                  <a:gd name="connsiteY23" fmla="*/ 207169 h 352425"/>
                  <a:gd name="connsiteX24" fmla="*/ 316706 w 488156"/>
                  <a:gd name="connsiteY24" fmla="*/ 219075 h 352425"/>
                  <a:gd name="connsiteX25" fmla="*/ 323850 w 488156"/>
                  <a:gd name="connsiteY25" fmla="*/ 226219 h 352425"/>
                  <a:gd name="connsiteX26" fmla="*/ 340518 w 488156"/>
                  <a:gd name="connsiteY26" fmla="*/ 219075 h 352425"/>
                  <a:gd name="connsiteX27" fmla="*/ 340518 w 488156"/>
                  <a:gd name="connsiteY27" fmla="*/ 204788 h 352425"/>
                  <a:gd name="connsiteX28" fmla="*/ 354806 w 488156"/>
                  <a:gd name="connsiteY28" fmla="*/ 207169 h 352425"/>
                  <a:gd name="connsiteX29" fmla="*/ 359568 w 488156"/>
                  <a:gd name="connsiteY29" fmla="*/ 192881 h 352425"/>
                  <a:gd name="connsiteX30" fmla="*/ 378618 w 488156"/>
                  <a:gd name="connsiteY30" fmla="*/ 204788 h 352425"/>
                  <a:gd name="connsiteX31" fmla="*/ 388143 w 488156"/>
                  <a:gd name="connsiteY31" fmla="*/ 200025 h 352425"/>
                  <a:gd name="connsiteX32" fmla="*/ 385762 w 488156"/>
                  <a:gd name="connsiteY32" fmla="*/ 211931 h 352425"/>
                  <a:gd name="connsiteX33" fmla="*/ 397668 w 488156"/>
                  <a:gd name="connsiteY33" fmla="*/ 221456 h 352425"/>
                  <a:gd name="connsiteX34" fmla="*/ 388143 w 488156"/>
                  <a:gd name="connsiteY34" fmla="*/ 233363 h 352425"/>
                  <a:gd name="connsiteX35" fmla="*/ 395287 w 488156"/>
                  <a:gd name="connsiteY35" fmla="*/ 250031 h 352425"/>
                  <a:gd name="connsiteX36" fmla="*/ 402431 w 488156"/>
                  <a:gd name="connsiteY36" fmla="*/ 269081 h 352425"/>
                  <a:gd name="connsiteX37" fmla="*/ 404812 w 488156"/>
                  <a:gd name="connsiteY37" fmla="*/ 297656 h 352425"/>
                  <a:gd name="connsiteX38" fmla="*/ 390525 w 488156"/>
                  <a:gd name="connsiteY38" fmla="*/ 283369 h 352425"/>
                  <a:gd name="connsiteX39" fmla="*/ 373856 w 488156"/>
                  <a:gd name="connsiteY39" fmla="*/ 283369 h 352425"/>
                  <a:gd name="connsiteX40" fmla="*/ 369093 w 488156"/>
                  <a:gd name="connsiteY40" fmla="*/ 297656 h 352425"/>
                  <a:gd name="connsiteX41" fmla="*/ 388143 w 488156"/>
                  <a:gd name="connsiteY41" fmla="*/ 333375 h 352425"/>
                  <a:gd name="connsiteX42" fmla="*/ 402431 w 488156"/>
                  <a:gd name="connsiteY42" fmla="*/ 342900 h 352425"/>
                  <a:gd name="connsiteX43" fmla="*/ 416718 w 488156"/>
                  <a:gd name="connsiteY43" fmla="*/ 333375 h 352425"/>
                  <a:gd name="connsiteX44" fmla="*/ 423862 w 488156"/>
                  <a:gd name="connsiteY44" fmla="*/ 340519 h 352425"/>
                  <a:gd name="connsiteX45" fmla="*/ 442912 w 488156"/>
                  <a:gd name="connsiteY45" fmla="*/ 352425 h 352425"/>
                  <a:gd name="connsiteX46" fmla="*/ 442912 w 488156"/>
                  <a:gd name="connsiteY46" fmla="*/ 352425 h 352425"/>
                  <a:gd name="connsiteX47" fmla="*/ 464343 w 488156"/>
                  <a:gd name="connsiteY47" fmla="*/ 338138 h 352425"/>
                  <a:gd name="connsiteX48" fmla="*/ 481012 w 488156"/>
                  <a:gd name="connsiteY48" fmla="*/ 326231 h 352425"/>
                  <a:gd name="connsiteX49" fmla="*/ 478631 w 488156"/>
                  <a:gd name="connsiteY49" fmla="*/ 311944 h 352425"/>
                  <a:gd name="connsiteX50" fmla="*/ 478631 w 488156"/>
                  <a:gd name="connsiteY50" fmla="*/ 295275 h 352425"/>
                  <a:gd name="connsiteX51" fmla="*/ 488156 w 488156"/>
                  <a:gd name="connsiteY51" fmla="*/ 280988 h 352425"/>
                  <a:gd name="connsiteX52" fmla="*/ 488156 w 488156"/>
                  <a:gd name="connsiteY52" fmla="*/ 273844 h 352425"/>
                  <a:gd name="connsiteX53" fmla="*/ 488156 w 488156"/>
                  <a:gd name="connsiteY53" fmla="*/ 240506 h 352425"/>
                  <a:gd name="connsiteX54" fmla="*/ 488156 w 488156"/>
                  <a:gd name="connsiteY54" fmla="*/ 240506 h 352425"/>
                  <a:gd name="connsiteX55" fmla="*/ 478631 w 488156"/>
                  <a:gd name="connsiteY55" fmla="*/ 216694 h 352425"/>
                  <a:gd name="connsiteX56" fmla="*/ 483393 w 488156"/>
                  <a:gd name="connsiteY56" fmla="*/ 204788 h 352425"/>
                  <a:gd name="connsiteX57" fmla="*/ 469106 w 488156"/>
                  <a:gd name="connsiteY57" fmla="*/ 176213 h 352425"/>
                  <a:gd name="connsiteX58" fmla="*/ 459581 w 488156"/>
                  <a:gd name="connsiteY58" fmla="*/ 166688 h 352425"/>
                  <a:gd name="connsiteX59" fmla="*/ 450056 w 488156"/>
                  <a:gd name="connsiteY59" fmla="*/ 157163 h 352425"/>
                  <a:gd name="connsiteX60" fmla="*/ 445293 w 488156"/>
                  <a:gd name="connsiteY60" fmla="*/ 133350 h 352425"/>
                  <a:gd name="connsiteX61" fmla="*/ 442912 w 488156"/>
                  <a:gd name="connsiteY61" fmla="*/ 104775 h 352425"/>
                  <a:gd name="connsiteX62" fmla="*/ 426243 w 488156"/>
                  <a:gd name="connsiteY62" fmla="*/ 104775 h 352425"/>
                  <a:gd name="connsiteX63" fmla="*/ 411956 w 488156"/>
                  <a:gd name="connsiteY63" fmla="*/ 88106 h 352425"/>
                  <a:gd name="connsiteX64" fmla="*/ 400050 w 488156"/>
                  <a:gd name="connsiteY64" fmla="*/ 83344 h 352425"/>
                  <a:gd name="connsiteX65" fmla="*/ 388143 w 488156"/>
                  <a:gd name="connsiteY65" fmla="*/ 78581 h 352425"/>
                  <a:gd name="connsiteX66" fmla="*/ 378618 w 488156"/>
                  <a:gd name="connsiteY66" fmla="*/ 71438 h 352425"/>
                  <a:gd name="connsiteX67" fmla="*/ 371475 w 488156"/>
                  <a:gd name="connsiteY67" fmla="*/ 66675 h 352425"/>
                  <a:gd name="connsiteX68" fmla="*/ 352425 w 488156"/>
                  <a:gd name="connsiteY68" fmla="*/ 57150 h 352425"/>
                  <a:gd name="connsiteX69" fmla="*/ 350043 w 488156"/>
                  <a:gd name="connsiteY69" fmla="*/ 69056 h 352425"/>
                  <a:gd name="connsiteX70" fmla="*/ 350043 w 488156"/>
                  <a:gd name="connsiteY70" fmla="*/ 78581 h 352425"/>
                  <a:gd name="connsiteX71" fmla="*/ 345281 w 488156"/>
                  <a:gd name="connsiteY71" fmla="*/ 92869 h 352425"/>
                  <a:gd name="connsiteX72" fmla="*/ 328612 w 488156"/>
                  <a:gd name="connsiteY72" fmla="*/ 71438 h 352425"/>
                  <a:gd name="connsiteX73" fmla="*/ 326231 w 488156"/>
                  <a:gd name="connsiteY73" fmla="*/ 83344 h 352425"/>
                  <a:gd name="connsiteX74" fmla="*/ 319087 w 488156"/>
                  <a:gd name="connsiteY74" fmla="*/ 64294 h 352425"/>
                  <a:gd name="connsiteX75" fmla="*/ 311943 w 488156"/>
                  <a:gd name="connsiteY75" fmla="*/ 57150 h 352425"/>
                  <a:gd name="connsiteX76" fmla="*/ 311943 w 488156"/>
                  <a:gd name="connsiteY76" fmla="*/ 73819 h 352425"/>
                  <a:gd name="connsiteX77" fmla="*/ 302418 w 488156"/>
                  <a:gd name="connsiteY77" fmla="*/ 80963 h 352425"/>
                  <a:gd name="connsiteX78" fmla="*/ 297656 w 488156"/>
                  <a:gd name="connsiteY78" fmla="*/ 61913 h 352425"/>
                  <a:gd name="connsiteX79" fmla="*/ 273843 w 488156"/>
                  <a:gd name="connsiteY79" fmla="*/ 52388 h 352425"/>
                  <a:gd name="connsiteX80" fmla="*/ 153987 w 488156"/>
                  <a:gd name="connsiteY80" fmla="*/ 0 h 352425"/>
                  <a:gd name="connsiteX81" fmla="*/ 0 w 488156"/>
                  <a:gd name="connsiteY81" fmla="*/ 88106 h 352425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63512 w 488156"/>
                  <a:gd name="connsiteY80" fmla="*/ 1587 h 300037"/>
                  <a:gd name="connsiteX81" fmla="*/ 0 w 488156"/>
                  <a:gd name="connsiteY81" fmla="*/ 35718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88156" h="300037">
                    <a:moveTo>
                      <a:pt x="0" y="35718"/>
                    </a:moveTo>
                    <a:lnTo>
                      <a:pt x="47625" y="16668"/>
                    </a:lnTo>
                    <a:lnTo>
                      <a:pt x="59531" y="16668"/>
                    </a:lnTo>
                    <a:lnTo>
                      <a:pt x="76200" y="30956"/>
                    </a:lnTo>
                    <a:lnTo>
                      <a:pt x="90487" y="30956"/>
                    </a:lnTo>
                    <a:lnTo>
                      <a:pt x="104775" y="28575"/>
                    </a:lnTo>
                    <a:lnTo>
                      <a:pt x="123825" y="42862"/>
                    </a:lnTo>
                    <a:lnTo>
                      <a:pt x="150018" y="64293"/>
                    </a:lnTo>
                    <a:lnTo>
                      <a:pt x="169068" y="90487"/>
                    </a:lnTo>
                    <a:lnTo>
                      <a:pt x="195262" y="100012"/>
                    </a:lnTo>
                    <a:lnTo>
                      <a:pt x="202406" y="95250"/>
                    </a:lnTo>
                    <a:lnTo>
                      <a:pt x="202406" y="114300"/>
                    </a:lnTo>
                    <a:lnTo>
                      <a:pt x="207168" y="126206"/>
                    </a:lnTo>
                    <a:lnTo>
                      <a:pt x="216693" y="109537"/>
                    </a:lnTo>
                    <a:lnTo>
                      <a:pt x="233362" y="114300"/>
                    </a:lnTo>
                    <a:lnTo>
                      <a:pt x="240506" y="123825"/>
                    </a:lnTo>
                    <a:lnTo>
                      <a:pt x="247650" y="130968"/>
                    </a:lnTo>
                    <a:lnTo>
                      <a:pt x="257175" y="121443"/>
                    </a:lnTo>
                    <a:lnTo>
                      <a:pt x="266700" y="135731"/>
                    </a:lnTo>
                    <a:lnTo>
                      <a:pt x="273843" y="126206"/>
                    </a:lnTo>
                    <a:lnTo>
                      <a:pt x="280987" y="140493"/>
                    </a:lnTo>
                    <a:lnTo>
                      <a:pt x="295275" y="140493"/>
                    </a:lnTo>
                    <a:lnTo>
                      <a:pt x="295275" y="147637"/>
                    </a:lnTo>
                    <a:lnTo>
                      <a:pt x="314325" y="154781"/>
                    </a:lnTo>
                    <a:lnTo>
                      <a:pt x="316706" y="166687"/>
                    </a:lnTo>
                    <a:lnTo>
                      <a:pt x="323850" y="173831"/>
                    </a:lnTo>
                    <a:lnTo>
                      <a:pt x="340518" y="166687"/>
                    </a:lnTo>
                    <a:lnTo>
                      <a:pt x="340518" y="152400"/>
                    </a:lnTo>
                    <a:lnTo>
                      <a:pt x="354806" y="154781"/>
                    </a:lnTo>
                    <a:lnTo>
                      <a:pt x="359568" y="140493"/>
                    </a:lnTo>
                    <a:lnTo>
                      <a:pt x="378618" y="152400"/>
                    </a:lnTo>
                    <a:lnTo>
                      <a:pt x="388143" y="147637"/>
                    </a:lnTo>
                    <a:lnTo>
                      <a:pt x="385762" y="159543"/>
                    </a:lnTo>
                    <a:lnTo>
                      <a:pt x="397668" y="169068"/>
                    </a:lnTo>
                    <a:lnTo>
                      <a:pt x="388143" y="180975"/>
                    </a:lnTo>
                    <a:lnTo>
                      <a:pt x="395287" y="197643"/>
                    </a:lnTo>
                    <a:lnTo>
                      <a:pt x="402431" y="216693"/>
                    </a:lnTo>
                    <a:lnTo>
                      <a:pt x="404812" y="245268"/>
                    </a:lnTo>
                    <a:lnTo>
                      <a:pt x="390525" y="230981"/>
                    </a:lnTo>
                    <a:lnTo>
                      <a:pt x="373856" y="230981"/>
                    </a:lnTo>
                    <a:lnTo>
                      <a:pt x="369093" y="245268"/>
                    </a:lnTo>
                    <a:lnTo>
                      <a:pt x="388143" y="280987"/>
                    </a:lnTo>
                    <a:lnTo>
                      <a:pt x="402431" y="290512"/>
                    </a:lnTo>
                    <a:lnTo>
                      <a:pt x="416718" y="280987"/>
                    </a:lnTo>
                    <a:lnTo>
                      <a:pt x="423862" y="288131"/>
                    </a:lnTo>
                    <a:lnTo>
                      <a:pt x="442912" y="300037"/>
                    </a:lnTo>
                    <a:lnTo>
                      <a:pt x="442912" y="300037"/>
                    </a:lnTo>
                    <a:lnTo>
                      <a:pt x="464343" y="285750"/>
                    </a:lnTo>
                    <a:lnTo>
                      <a:pt x="481012" y="273843"/>
                    </a:lnTo>
                    <a:lnTo>
                      <a:pt x="478631" y="259556"/>
                    </a:lnTo>
                    <a:lnTo>
                      <a:pt x="478631" y="242887"/>
                    </a:lnTo>
                    <a:lnTo>
                      <a:pt x="488156" y="228600"/>
                    </a:lnTo>
                    <a:lnTo>
                      <a:pt x="488156" y="221456"/>
                    </a:lnTo>
                    <a:lnTo>
                      <a:pt x="488156" y="188118"/>
                    </a:lnTo>
                    <a:lnTo>
                      <a:pt x="488156" y="188118"/>
                    </a:lnTo>
                    <a:lnTo>
                      <a:pt x="478631" y="164306"/>
                    </a:lnTo>
                    <a:lnTo>
                      <a:pt x="483393" y="152400"/>
                    </a:lnTo>
                    <a:lnTo>
                      <a:pt x="469106" y="123825"/>
                    </a:lnTo>
                    <a:lnTo>
                      <a:pt x="459581" y="114300"/>
                    </a:lnTo>
                    <a:lnTo>
                      <a:pt x="450056" y="104775"/>
                    </a:lnTo>
                    <a:lnTo>
                      <a:pt x="445293" y="80962"/>
                    </a:lnTo>
                    <a:lnTo>
                      <a:pt x="442912" y="52387"/>
                    </a:lnTo>
                    <a:lnTo>
                      <a:pt x="426243" y="52387"/>
                    </a:lnTo>
                    <a:lnTo>
                      <a:pt x="411956" y="35718"/>
                    </a:lnTo>
                    <a:lnTo>
                      <a:pt x="400050" y="30956"/>
                    </a:lnTo>
                    <a:lnTo>
                      <a:pt x="388143" y="26193"/>
                    </a:lnTo>
                    <a:lnTo>
                      <a:pt x="378618" y="19050"/>
                    </a:lnTo>
                    <a:lnTo>
                      <a:pt x="371475" y="14287"/>
                    </a:lnTo>
                    <a:lnTo>
                      <a:pt x="352425" y="4762"/>
                    </a:lnTo>
                    <a:lnTo>
                      <a:pt x="350043" y="16668"/>
                    </a:lnTo>
                    <a:lnTo>
                      <a:pt x="350043" y="26193"/>
                    </a:lnTo>
                    <a:lnTo>
                      <a:pt x="345281" y="40481"/>
                    </a:lnTo>
                    <a:lnTo>
                      <a:pt x="328612" y="19050"/>
                    </a:lnTo>
                    <a:lnTo>
                      <a:pt x="326231" y="30956"/>
                    </a:lnTo>
                    <a:lnTo>
                      <a:pt x="319087" y="11906"/>
                    </a:lnTo>
                    <a:lnTo>
                      <a:pt x="311943" y="4762"/>
                    </a:lnTo>
                    <a:lnTo>
                      <a:pt x="311943" y="21431"/>
                    </a:lnTo>
                    <a:lnTo>
                      <a:pt x="302418" y="28575"/>
                    </a:lnTo>
                    <a:lnTo>
                      <a:pt x="297656" y="9525"/>
                    </a:lnTo>
                    <a:lnTo>
                      <a:pt x="273843" y="0"/>
                    </a:lnTo>
                    <a:lnTo>
                      <a:pt x="163512" y="1587"/>
                    </a:lnTo>
                    <a:lnTo>
                      <a:pt x="0" y="357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8" name="Dowolny kształt: kształt 27">
                <a:extLst>
                  <a:ext uri="{FF2B5EF4-FFF2-40B4-BE49-F238E27FC236}">
                    <a16:creationId xmlns:a16="http://schemas.microsoft.com/office/drawing/2014/main" id="{F1A1C397-7AFF-4DB9-8058-850680E3ACAA}"/>
                  </a:ext>
                </a:extLst>
              </p:cNvPr>
              <p:cNvSpPr/>
              <p:nvPr/>
            </p:nvSpPr>
            <p:spPr>
              <a:xfrm>
                <a:off x="6253955" y="1966912"/>
                <a:ext cx="1611313" cy="438149"/>
              </a:xfrm>
              <a:custGeom>
                <a:avLst/>
                <a:gdLst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0 w 321469"/>
                  <a:gd name="connsiteY42" fmla="*/ 188119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92869 w 321469"/>
                  <a:gd name="connsiteY42" fmla="*/ 135731 h 188119"/>
                  <a:gd name="connsiteX43" fmla="*/ 0 w 321469"/>
                  <a:gd name="connsiteY43" fmla="*/ 188119 h 188119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0 w 602456"/>
                  <a:gd name="connsiteY42" fmla="*/ 223837 h 223837"/>
                  <a:gd name="connsiteX43" fmla="*/ 280987 w 602456"/>
                  <a:gd name="connsiteY43" fmla="*/ 188119 h 223837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230981 w 602456"/>
                  <a:gd name="connsiteY42" fmla="*/ 142875 h 223837"/>
                  <a:gd name="connsiteX43" fmla="*/ 0 w 602456"/>
                  <a:gd name="connsiteY43" fmla="*/ 223837 h 223837"/>
                  <a:gd name="connsiteX44" fmla="*/ 280987 w 602456"/>
                  <a:gd name="connsiteY44" fmla="*/ 188119 h 223837"/>
                  <a:gd name="connsiteX0" fmla="*/ 1031081 w 1352550"/>
                  <a:gd name="connsiteY0" fmla="*/ 188119 h 223837"/>
                  <a:gd name="connsiteX1" fmla="*/ 1040606 w 1352550"/>
                  <a:gd name="connsiteY1" fmla="*/ 123825 h 223837"/>
                  <a:gd name="connsiteX2" fmla="*/ 1047750 w 1352550"/>
                  <a:gd name="connsiteY2" fmla="*/ 116681 h 223837"/>
                  <a:gd name="connsiteX3" fmla="*/ 1057275 w 1352550"/>
                  <a:gd name="connsiteY3" fmla="*/ 109538 h 223837"/>
                  <a:gd name="connsiteX4" fmla="*/ 1052512 w 1352550"/>
                  <a:gd name="connsiteY4" fmla="*/ 97631 h 223837"/>
                  <a:gd name="connsiteX5" fmla="*/ 1052512 w 1352550"/>
                  <a:gd name="connsiteY5" fmla="*/ 95250 h 223837"/>
                  <a:gd name="connsiteX6" fmla="*/ 1057275 w 1352550"/>
                  <a:gd name="connsiteY6" fmla="*/ 92869 h 223837"/>
                  <a:gd name="connsiteX7" fmla="*/ 1057275 w 1352550"/>
                  <a:gd name="connsiteY7" fmla="*/ 92869 h 223837"/>
                  <a:gd name="connsiteX8" fmla="*/ 1069181 w 1352550"/>
                  <a:gd name="connsiteY8" fmla="*/ 83344 h 223837"/>
                  <a:gd name="connsiteX9" fmla="*/ 1073944 w 1352550"/>
                  <a:gd name="connsiteY9" fmla="*/ 66675 h 223837"/>
                  <a:gd name="connsiteX10" fmla="*/ 1076325 w 1352550"/>
                  <a:gd name="connsiteY10" fmla="*/ 66675 h 223837"/>
                  <a:gd name="connsiteX11" fmla="*/ 1090612 w 1352550"/>
                  <a:gd name="connsiteY11" fmla="*/ 71438 h 223837"/>
                  <a:gd name="connsiteX12" fmla="*/ 1109662 w 1352550"/>
                  <a:gd name="connsiteY12" fmla="*/ 71438 h 223837"/>
                  <a:gd name="connsiteX13" fmla="*/ 1116806 w 1352550"/>
                  <a:gd name="connsiteY13" fmla="*/ 59531 h 223837"/>
                  <a:gd name="connsiteX14" fmla="*/ 1116806 w 1352550"/>
                  <a:gd name="connsiteY14" fmla="*/ 59531 h 223837"/>
                  <a:gd name="connsiteX15" fmla="*/ 1135856 w 1352550"/>
                  <a:gd name="connsiteY15" fmla="*/ 64294 h 223837"/>
                  <a:gd name="connsiteX16" fmla="*/ 1143000 w 1352550"/>
                  <a:gd name="connsiteY16" fmla="*/ 66675 h 223837"/>
                  <a:gd name="connsiteX17" fmla="*/ 1150144 w 1352550"/>
                  <a:gd name="connsiteY17" fmla="*/ 71438 h 223837"/>
                  <a:gd name="connsiteX18" fmla="*/ 1173956 w 1352550"/>
                  <a:gd name="connsiteY18" fmla="*/ 71438 h 223837"/>
                  <a:gd name="connsiteX19" fmla="*/ 1173956 w 1352550"/>
                  <a:gd name="connsiteY19" fmla="*/ 64294 h 223837"/>
                  <a:gd name="connsiteX20" fmla="*/ 1188244 w 1352550"/>
                  <a:gd name="connsiteY20" fmla="*/ 73819 h 223837"/>
                  <a:gd name="connsiteX21" fmla="*/ 1188244 w 1352550"/>
                  <a:gd name="connsiteY21" fmla="*/ 59531 h 223837"/>
                  <a:gd name="connsiteX22" fmla="*/ 1219200 w 1352550"/>
                  <a:gd name="connsiteY22" fmla="*/ 64294 h 223837"/>
                  <a:gd name="connsiteX23" fmla="*/ 1243012 w 1352550"/>
                  <a:gd name="connsiteY23" fmla="*/ 78581 h 223837"/>
                  <a:gd name="connsiteX24" fmla="*/ 1259681 w 1352550"/>
                  <a:gd name="connsiteY24" fmla="*/ 64294 h 223837"/>
                  <a:gd name="connsiteX25" fmla="*/ 1259681 w 1352550"/>
                  <a:gd name="connsiteY25" fmla="*/ 69056 h 223837"/>
                  <a:gd name="connsiteX26" fmla="*/ 1283494 w 1352550"/>
                  <a:gd name="connsiteY26" fmla="*/ 78581 h 223837"/>
                  <a:gd name="connsiteX27" fmla="*/ 1304925 w 1352550"/>
                  <a:gd name="connsiteY27" fmla="*/ 73819 h 223837"/>
                  <a:gd name="connsiteX28" fmla="*/ 1278731 w 1352550"/>
                  <a:gd name="connsiteY28" fmla="*/ 57150 h 223837"/>
                  <a:gd name="connsiteX29" fmla="*/ 1269206 w 1352550"/>
                  <a:gd name="connsiteY29" fmla="*/ 47625 h 223837"/>
                  <a:gd name="connsiteX30" fmla="*/ 1271587 w 1352550"/>
                  <a:gd name="connsiteY30" fmla="*/ 33338 h 223837"/>
                  <a:gd name="connsiteX31" fmla="*/ 1278731 w 1352550"/>
                  <a:gd name="connsiteY31" fmla="*/ 40481 h 223837"/>
                  <a:gd name="connsiteX32" fmla="*/ 1278731 w 1352550"/>
                  <a:gd name="connsiteY32" fmla="*/ 33338 h 223837"/>
                  <a:gd name="connsiteX33" fmla="*/ 1273969 w 1352550"/>
                  <a:gd name="connsiteY33" fmla="*/ 16669 h 223837"/>
                  <a:gd name="connsiteX34" fmla="*/ 1273969 w 1352550"/>
                  <a:gd name="connsiteY34" fmla="*/ 4763 h 223837"/>
                  <a:gd name="connsiteX35" fmla="*/ 1285875 w 1352550"/>
                  <a:gd name="connsiteY35" fmla="*/ 11906 h 223837"/>
                  <a:gd name="connsiteX36" fmla="*/ 1285875 w 1352550"/>
                  <a:gd name="connsiteY36" fmla="*/ 2381 h 223837"/>
                  <a:gd name="connsiteX37" fmla="*/ 1309687 w 1352550"/>
                  <a:gd name="connsiteY37" fmla="*/ 0 h 223837"/>
                  <a:gd name="connsiteX38" fmla="*/ 1316831 w 1352550"/>
                  <a:gd name="connsiteY38" fmla="*/ 0 h 223837"/>
                  <a:gd name="connsiteX39" fmla="*/ 1331119 w 1352550"/>
                  <a:gd name="connsiteY39" fmla="*/ 4763 h 223837"/>
                  <a:gd name="connsiteX40" fmla="*/ 1347787 w 1352550"/>
                  <a:gd name="connsiteY40" fmla="*/ 16669 h 223837"/>
                  <a:gd name="connsiteX41" fmla="*/ 1352550 w 1352550"/>
                  <a:gd name="connsiteY41" fmla="*/ 26194 h 223837"/>
                  <a:gd name="connsiteX42" fmla="*/ 0 w 1352550"/>
                  <a:gd name="connsiteY42" fmla="*/ 85725 h 223837"/>
                  <a:gd name="connsiteX43" fmla="*/ 750094 w 1352550"/>
                  <a:gd name="connsiteY43" fmla="*/ 223837 h 223837"/>
                  <a:gd name="connsiteX44" fmla="*/ 1031081 w 1352550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0 w 1512094"/>
                  <a:gd name="connsiteY42" fmla="*/ 102394 h 223837"/>
                  <a:gd name="connsiteX43" fmla="*/ 909638 w 1512094"/>
                  <a:gd name="connsiteY43" fmla="*/ 223837 h 223837"/>
                  <a:gd name="connsiteX44" fmla="*/ 1190625 w 1512094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385763 w 1512094"/>
                  <a:gd name="connsiteY42" fmla="*/ 78581 h 223837"/>
                  <a:gd name="connsiteX43" fmla="*/ 0 w 1512094"/>
                  <a:gd name="connsiteY43" fmla="*/ 102394 h 223837"/>
                  <a:gd name="connsiteX44" fmla="*/ 909638 w 1512094"/>
                  <a:gd name="connsiteY44" fmla="*/ 223837 h 223837"/>
                  <a:gd name="connsiteX45" fmla="*/ 1190625 w 1512094"/>
                  <a:gd name="connsiteY45" fmla="*/ 188119 h 223837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0 w 1609725"/>
                  <a:gd name="connsiteY42" fmla="*/ 0 h 340519"/>
                  <a:gd name="connsiteX43" fmla="*/ 97631 w 1609725"/>
                  <a:gd name="connsiteY43" fmla="*/ 219076 h 340519"/>
                  <a:gd name="connsiteX44" fmla="*/ 1007269 w 1609725"/>
                  <a:gd name="connsiteY44" fmla="*/ 340519 h 340519"/>
                  <a:gd name="connsiteX45" fmla="*/ 1288256 w 1609725"/>
                  <a:gd name="connsiteY45" fmla="*/ 304801 h 340519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957263 w 1609725"/>
                  <a:gd name="connsiteY42" fmla="*/ 80963 h 340519"/>
                  <a:gd name="connsiteX43" fmla="*/ 0 w 1609725"/>
                  <a:gd name="connsiteY43" fmla="*/ 0 h 340519"/>
                  <a:gd name="connsiteX44" fmla="*/ 97631 w 1609725"/>
                  <a:gd name="connsiteY44" fmla="*/ 219076 h 340519"/>
                  <a:gd name="connsiteX45" fmla="*/ 1007269 w 1609725"/>
                  <a:gd name="connsiteY45" fmla="*/ 340519 h 340519"/>
                  <a:gd name="connsiteX46" fmla="*/ 1288256 w 1609725"/>
                  <a:gd name="connsiteY46" fmla="*/ 304801 h 340519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078707 w 1609725"/>
                  <a:gd name="connsiteY42" fmla="*/ 0 h 438150"/>
                  <a:gd name="connsiteX43" fmla="*/ 0 w 1609725"/>
                  <a:gd name="connsiteY43" fmla="*/ 97631 h 438150"/>
                  <a:gd name="connsiteX44" fmla="*/ 97631 w 1609725"/>
                  <a:gd name="connsiteY44" fmla="*/ 316707 h 438150"/>
                  <a:gd name="connsiteX45" fmla="*/ 1007269 w 1609725"/>
                  <a:gd name="connsiteY45" fmla="*/ 438150 h 438150"/>
                  <a:gd name="connsiteX46" fmla="*/ 1288256 w 1609725"/>
                  <a:gd name="connsiteY46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402557 w 1609725"/>
                  <a:gd name="connsiteY42" fmla="*/ 142876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3494 w 1604963"/>
                  <a:gd name="connsiteY0" fmla="*/ 402432 h 438150"/>
                  <a:gd name="connsiteX1" fmla="*/ 1293019 w 1604963"/>
                  <a:gd name="connsiteY1" fmla="*/ 338138 h 438150"/>
                  <a:gd name="connsiteX2" fmla="*/ 1300163 w 1604963"/>
                  <a:gd name="connsiteY2" fmla="*/ 330994 h 438150"/>
                  <a:gd name="connsiteX3" fmla="*/ 1309688 w 1604963"/>
                  <a:gd name="connsiteY3" fmla="*/ 323851 h 438150"/>
                  <a:gd name="connsiteX4" fmla="*/ 1304925 w 1604963"/>
                  <a:gd name="connsiteY4" fmla="*/ 311944 h 438150"/>
                  <a:gd name="connsiteX5" fmla="*/ 1304925 w 1604963"/>
                  <a:gd name="connsiteY5" fmla="*/ 309563 h 438150"/>
                  <a:gd name="connsiteX6" fmla="*/ 1309688 w 1604963"/>
                  <a:gd name="connsiteY6" fmla="*/ 307182 h 438150"/>
                  <a:gd name="connsiteX7" fmla="*/ 1309688 w 1604963"/>
                  <a:gd name="connsiteY7" fmla="*/ 307182 h 438150"/>
                  <a:gd name="connsiteX8" fmla="*/ 1321594 w 1604963"/>
                  <a:gd name="connsiteY8" fmla="*/ 297657 h 438150"/>
                  <a:gd name="connsiteX9" fmla="*/ 1326357 w 1604963"/>
                  <a:gd name="connsiteY9" fmla="*/ 280988 h 438150"/>
                  <a:gd name="connsiteX10" fmla="*/ 1328738 w 1604963"/>
                  <a:gd name="connsiteY10" fmla="*/ 280988 h 438150"/>
                  <a:gd name="connsiteX11" fmla="*/ 1343025 w 1604963"/>
                  <a:gd name="connsiteY11" fmla="*/ 285751 h 438150"/>
                  <a:gd name="connsiteX12" fmla="*/ 1362075 w 1604963"/>
                  <a:gd name="connsiteY12" fmla="*/ 285751 h 438150"/>
                  <a:gd name="connsiteX13" fmla="*/ 1369219 w 1604963"/>
                  <a:gd name="connsiteY13" fmla="*/ 273844 h 438150"/>
                  <a:gd name="connsiteX14" fmla="*/ 1369219 w 1604963"/>
                  <a:gd name="connsiteY14" fmla="*/ 273844 h 438150"/>
                  <a:gd name="connsiteX15" fmla="*/ 1388269 w 1604963"/>
                  <a:gd name="connsiteY15" fmla="*/ 278607 h 438150"/>
                  <a:gd name="connsiteX16" fmla="*/ 1395413 w 1604963"/>
                  <a:gd name="connsiteY16" fmla="*/ 280988 h 438150"/>
                  <a:gd name="connsiteX17" fmla="*/ 1402557 w 1604963"/>
                  <a:gd name="connsiteY17" fmla="*/ 285751 h 438150"/>
                  <a:gd name="connsiteX18" fmla="*/ 1426369 w 1604963"/>
                  <a:gd name="connsiteY18" fmla="*/ 285751 h 438150"/>
                  <a:gd name="connsiteX19" fmla="*/ 1426369 w 1604963"/>
                  <a:gd name="connsiteY19" fmla="*/ 278607 h 438150"/>
                  <a:gd name="connsiteX20" fmla="*/ 1440657 w 1604963"/>
                  <a:gd name="connsiteY20" fmla="*/ 288132 h 438150"/>
                  <a:gd name="connsiteX21" fmla="*/ 1440657 w 1604963"/>
                  <a:gd name="connsiteY21" fmla="*/ 273844 h 438150"/>
                  <a:gd name="connsiteX22" fmla="*/ 1471613 w 1604963"/>
                  <a:gd name="connsiteY22" fmla="*/ 278607 h 438150"/>
                  <a:gd name="connsiteX23" fmla="*/ 1495425 w 1604963"/>
                  <a:gd name="connsiteY23" fmla="*/ 292894 h 438150"/>
                  <a:gd name="connsiteX24" fmla="*/ 1512094 w 1604963"/>
                  <a:gd name="connsiteY24" fmla="*/ 278607 h 438150"/>
                  <a:gd name="connsiteX25" fmla="*/ 1512094 w 1604963"/>
                  <a:gd name="connsiteY25" fmla="*/ 283369 h 438150"/>
                  <a:gd name="connsiteX26" fmla="*/ 1535907 w 1604963"/>
                  <a:gd name="connsiteY26" fmla="*/ 292894 h 438150"/>
                  <a:gd name="connsiteX27" fmla="*/ 1557338 w 1604963"/>
                  <a:gd name="connsiteY27" fmla="*/ 288132 h 438150"/>
                  <a:gd name="connsiteX28" fmla="*/ 1531144 w 1604963"/>
                  <a:gd name="connsiteY28" fmla="*/ 271463 h 438150"/>
                  <a:gd name="connsiteX29" fmla="*/ 1521619 w 1604963"/>
                  <a:gd name="connsiteY29" fmla="*/ 261938 h 438150"/>
                  <a:gd name="connsiteX30" fmla="*/ 1524000 w 1604963"/>
                  <a:gd name="connsiteY30" fmla="*/ 247651 h 438150"/>
                  <a:gd name="connsiteX31" fmla="*/ 1531144 w 1604963"/>
                  <a:gd name="connsiteY31" fmla="*/ 254794 h 438150"/>
                  <a:gd name="connsiteX32" fmla="*/ 1531144 w 1604963"/>
                  <a:gd name="connsiteY32" fmla="*/ 247651 h 438150"/>
                  <a:gd name="connsiteX33" fmla="*/ 1526382 w 1604963"/>
                  <a:gd name="connsiteY33" fmla="*/ 230982 h 438150"/>
                  <a:gd name="connsiteX34" fmla="*/ 1526382 w 1604963"/>
                  <a:gd name="connsiteY34" fmla="*/ 219076 h 438150"/>
                  <a:gd name="connsiteX35" fmla="*/ 1538288 w 1604963"/>
                  <a:gd name="connsiteY35" fmla="*/ 226219 h 438150"/>
                  <a:gd name="connsiteX36" fmla="*/ 1538288 w 1604963"/>
                  <a:gd name="connsiteY36" fmla="*/ 216694 h 438150"/>
                  <a:gd name="connsiteX37" fmla="*/ 1562100 w 1604963"/>
                  <a:gd name="connsiteY37" fmla="*/ 214313 h 438150"/>
                  <a:gd name="connsiteX38" fmla="*/ 1569244 w 1604963"/>
                  <a:gd name="connsiteY38" fmla="*/ 214313 h 438150"/>
                  <a:gd name="connsiteX39" fmla="*/ 1583532 w 1604963"/>
                  <a:gd name="connsiteY39" fmla="*/ 219076 h 438150"/>
                  <a:gd name="connsiteX40" fmla="*/ 1600200 w 1604963"/>
                  <a:gd name="connsiteY40" fmla="*/ 230982 h 438150"/>
                  <a:gd name="connsiteX41" fmla="*/ 1604963 w 1604963"/>
                  <a:gd name="connsiteY41" fmla="*/ 240507 h 438150"/>
                  <a:gd name="connsiteX42" fmla="*/ 1552576 w 1604963"/>
                  <a:gd name="connsiteY42" fmla="*/ 114301 h 438150"/>
                  <a:gd name="connsiteX43" fmla="*/ 1073945 w 1604963"/>
                  <a:gd name="connsiteY43" fmla="*/ 0 h 438150"/>
                  <a:gd name="connsiteX44" fmla="*/ 0 w 1604963"/>
                  <a:gd name="connsiteY44" fmla="*/ 80963 h 438150"/>
                  <a:gd name="connsiteX45" fmla="*/ 92869 w 1604963"/>
                  <a:gd name="connsiteY45" fmla="*/ 316707 h 438150"/>
                  <a:gd name="connsiteX46" fmla="*/ 1002507 w 1604963"/>
                  <a:gd name="connsiteY46" fmla="*/ 438150 h 438150"/>
                  <a:gd name="connsiteX47" fmla="*/ 1283494 w 1604963"/>
                  <a:gd name="connsiteY47" fmla="*/ 402432 h 438150"/>
                  <a:gd name="connsiteX0" fmla="*/ 1283494 w 1604963"/>
                  <a:gd name="connsiteY0" fmla="*/ 400051 h 435769"/>
                  <a:gd name="connsiteX1" fmla="*/ 1293019 w 1604963"/>
                  <a:gd name="connsiteY1" fmla="*/ 335757 h 435769"/>
                  <a:gd name="connsiteX2" fmla="*/ 1300163 w 1604963"/>
                  <a:gd name="connsiteY2" fmla="*/ 328613 h 435769"/>
                  <a:gd name="connsiteX3" fmla="*/ 1309688 w 1604963"/>
                  <a:gd name="connsiteY3" fmla="*/ 321470 h 435769"/>
                  <a:gd name="connsiteX4" fmla="*/ 1304925 w 1604963"/>
                  <a:gd name="connsiteY4" fmla="*/ 309563 h 435769"/>
                  <a:gd name="connsiteX5" fmla="*/ 1304925 w 1604963"/>
                  <a:gd name="connsiteY5" fmla="*/ 307182 h 435769"/>
                  <a:gd name="connsiteX6" fmla="*/ 1309688 w 1604963"/>
                  <a:gd name="connsiteY6" fmla="*/ 304801 h 435769"/>
                  <a:gd name="connsiteX7" fmla="*/ 1309688 w 1604963"/>
                  <a:gd name="connsiteY7" fmla="*/ 304801 h 435769"/>
                  <a:gd name="connsiteX8" fmla="*/ 1321594 w 1604963"/>
                  <a:gd name="connsiteY8" fmla="*/ 295276 h 435769"/>
                  <a:gd name="connsiteX9" fmla="*/ 1326357 w 1604963"/>
                  <a:gd name="connsiteY9" fmla="*/ 278607 h 435769"/>
                  <a:gd name="connsiteX10" fmla="*/ 1328738 w 1604963"/>
                  <a:gd name="connsiteY10" fmla="*/ 278607 h 435769"/>
                  <a:gd name="connsiteX11" fmla="*/ 1343025 w 1604963"/>
                  <a:gd name="connsiteY11" fmla="*/ 283370 h 435769"/>
                  <a:gd name="connsiteX12" fmla="*/ 1362075 w 1604963"/>
                  <a:gd name="connsiteY12" fmla="*/ 283370 h 435769"/>
                  <a:gd name="connsiteX13" fmla="*/ 1369219 w 1604963"/>
                  <a:gd name="connsiteY13" fmla="*/ 271463 h 435769"/>
                  <a:gd name="connsiteX14" fmla="*/ 1369219 w 1604963"/>
                  <a:gd name="connsiteY14" fmla="*/ 271463 h 435769"/>
                  <a:gd name="connsiteX15" fmla="*/ 1388269 w 1604963"/>
                  <a:gd name="connsiteY15" fmla="*/ 276226 h 435769"/>
                  <a:gd name="connsiteX16" fmla="*/ 1395413 w 1604963"/>
                  <a:gd name="connsiteY16" fmla="*/ 278607 h 435769"/>
                  <a:gd name="connsiteX17" fmla="*/ 1402557 w 1604963"/>
                  <a:gd name="connsiteY17" fmla="*/ 283370 h 435769"/>
                  <a:gd name="connsiteX18" fmla="*/ 1426369 w 1604963"/>
                  <a:gd name="connsiteY18" fmla="*/ 283370 h 435769"/>
                  <a:gd name="connsiteX19" fmla="*/ 1426369 w 1604963"/>
                  <a:gd name="connsiteY19" fmla="*/ 276226 h 435769"/>
                  <a:gd name="connsiteX20" fmla="*/ 1440657 w 1604963"/>
                  <a:gd name="connsiteY20" fmla="*/ 285751 h 435769"/>
                  <a:gd name="connsiteX21" fmla="*/ 1440657 w 1604963"/>
                  <a:gd name="connsiteY21" fmla="*/ 271463 h 435769"/>
                  <a:gd name="connsiteX22" fmla="*/ 1471613 w 1604963"/>
                  <a:gd name="connsiteY22" fmla="*/ 276226 h 435769"/>
                  <a:gd name="connsiteX23" fmla="*/ 1495425 w 1604963"/>
                  <a:gd name="connsiteY23" fmla="*/ 290513 h 435769"/>
                  <a:gd name="connsiteX24" fmla="*/ 1512094 w 1604963"/>
                  <a:gd name="connsiteY24" fmla="*/ 276226 h 435769"/>
                  <a:gd name="connsiteX25" fmla="*/ 1512094 w 1604963"/>
                  <a:gd name="connsiteY25" fmla="*/ 280988 h 435769"/>
                  <a:gd name="connsiteX26" fmla="*/ 1535907 w 1604963"/>
                  <a:gd name="connsiteY26" fmla="*/ 290513 h 435769"/>
                  <a:gd name="connsiteX27" fmla="*/ 1557338 w 1604963"/>
                  <a:gd name="connsiteY27" fmla="*/ 285751 h 435769"/>
                  <a:gd name="connsiteX28" fmla="*/ 1531144 w 1604963"/>
                  <a:gd name="connsiteY28" fmla="*/ 269082 h 435769"/>
                  <a:gd name="connsiteX29" fmla="*/ 1521619 w 1604963"/>
                  <a:gd name="connsiteY29" fmla="*/ 259557 h 435769"/>
                  <a:gd name="connsiteX30" fmla="*/ 1524000 w 1604963"/>
                  <a:gd name="connsiteY30" fmla="*/ 245270 h 435769"/>
                  <a:gd name="connsiteX31" fmla="*/ 1531144 w 1604963"/>
                  <a:gd name="connsiteY31" fmla="*/ 252413 h 435769"/>
                  <a:gd name="connsiteX32" fmla="*/ 1531144 w 1604963"/>
                  <a:gd name="connsiteY32" fmla="*/ 245270 h 435769"/>
                  <a:gd name="connsiteX33" fmla="*/ 1526382 w 1604963"/>
                  <a:gd name="connsiteY33" fmla="*/ 228601 h 435769"/>
                  <a:gd name="connsiteX34" fmla="*/ 1526382 w 1604963"/>
                  <a:gd name="connsiteY34" fmla="*/ 216695 h 435769"/>
                  <a:gd name="connsiteX35" fmla="*/ 1538288 w 1604963"/>
                  <a:gd name="connsiteY35" fmla="*/ 223838 h 435769"/>
                  <a:gd name="connsiteX36" fmla="*/ 1538288 w 1604963"/>
                  <a:gd name="connsiteY36" fmla="*/ 214313 h 435769"/>
                  <a:gd name="connsiteX37" fmla="*/ 1562100 w 1604963"/>
                  <a:gd name="connsiteY37" fmla="*/ 211932 h 435769"/>
                  <a:gd name="connsiteX38" fmla="*/ 1569244 w 1604963"/>
                  <a:gd name="connsiteY38" fmla="*/ 211932 h 435769"/>
                  <a:gd name="connsiteX39" fmla="*/ 1583532 w 1604963"/>
                  <a:gd name="connsiteY39" fmla="*/ 216695 h 435769"/>
                  <a:gd name="connsiteX40" fmla="*/ 1600200 w 1604963"/>
                  <a:gd name="connsiteY40" fmla="*/ 228601 h 435769"/>
                  <a:gd name="connsiteX41" fmla="*/ 1604963 w 1604963"/>
                  <a:gd name="connsiteY41" fmla="*/ 238126 h 435769"/>
                  <a:gd name="connsiteX42" fmla="*/ 1552576 w 1604963"/>
                  <a:gd name="connsiteY42" fmla="*/ 111920 h 435769"/>
                  <a:gd name="connsiteX43" fmla="*/ 1002508 w 1604963"/>
                  <a:gd name="connsiteY43" fmla="*/ 0 h 435769"/>
                  <a:gd name="connsiteX44" fmla="*/ 0 w 1604963"/>
                  <a:gd name="connsiteY44" fmla="*/ 78582 h 435769"/>
                  <a:gd name="connsiteX45" fmla="*/ 92869 w 1604963"/>
                  <a:gd name="connsiteY45" fmla="*/ 314326 h 435769"/>
                  <a:gd name="connsiteX46" fmla="*/ 1002507 w 1604963"/>
                  <a:gd name="connsiteY46" fmla="*/ 435769 h 435769"/>
                  <a:gd name="connsiteX47" fmla="*/ 1283494 w 1604963"/>
                  <a:gd name="connsiteY47" fmla="*/ 400051 h 435769"/>
                  <a:gd name="connsiteX0" fmla="*/ 1283494 w 1604963"/>
                  <a:gd name="connsiteY0" fmla="*/ 407194 h 442912"/>
                  <a:gd name="connsiteX1" fmla="*/ 1293019 w 1604963"/>
                  <a:gd name="connsiteY1" fmla="*/ 342900 h 442912"/>
                  <a:gd name="connsiteX2" fmla="*/ 1300163 w 1604963"/>
                  <a:gd name="connsiteY2" fmla="*/ 335756 h 442912"/>
                  <a:gd name="connsiteX3" fmla="*/ 1309688 w 1604963"/>
                  <a:gd name="connsiteY3" fmla="*/ 328613 h 442912"/>
                  <a:gd name="connsiteX4" fmla="*/ 1304925 w 1604963"/>
                  <a:gd name="connsiteY4" fmla="*/ 316706 h 442912"/>
                  <a:gd name="connsiteX5" fmla="*/ 1304925 w 1604963"/>
                  <a:gd name="connsiteY5" fmla="*/ 314325 h 442912"/>
                  <a:gd name="connsiteX6" fmla="*/ 1309688 w 1604963"/>
                  <a:gd name="connsiteY6" fmla="*/ 311944 h 442912"/>
                  <a:gd name="connsiteX7" fmla="*/ 1309688 w 1604963"/>
                  <a:gd name="connsiteY7" fmla="*/ 311944 h 442912"/>
                  <a:gd name="connsiteX8" fmla="*/ 1321594 w 1604963"/>
                  <a:gd name="connsiteY8" fmla="*/ 302419 h 442912"/>
                  <a:gd name="connsiteX9" fmla="*/ 1326357 w 1604963"/>
                  <a:gd name="connsiteY9" fmla="*/ 285750 h 442912"/>
                  <a:gd name="connsiteX10" fmla="*/ 1328738 w 1604963"/>
                  <a:gd name="connsiteY10" fmla="*/ 285750 h 442912"/>
                  <a:gd name="connsiteX11" fmla="*/ 1343025 w 1604963"/>
                  <a:gd name="connsiteY11" fmla="*/ 290513 h 442912"/>
                  <a:gd name="connsiteX12" fmla="*/ 1362075 w 1604963"/>
                  <a:gd name="connsiteY12" fmla="*/ 290513 h 442912"/>
                  <a:gd name="connsiteX13" fmla="*/ 1369219 w 1604963"/>
                  <a:gd name="connsiteY13" fmla="*/ 278606 h 442912"/>
                  <a:gd name="connsiteX14" fmla="*/ 1369219 w 1604963"/>
                  <a:gd name="connsiteY14" fmla="*/ 278606 h 442912"/>
                  <a:gd name="connsiteX15" fmla="*/ 1388269 w 1604963"/>
                  <a:gd name="connsiteY15" fmla="*/ 283369 h 442912"/>
                  <a:gd name="connsiteX16" fmla="*/ 1395413 w 1604963"/>
                  <a:gd name="connsiteY16" fmla="*/ 285750 h 442912"/>
                  <a:gd name="connsiteX17" fmla="*/ 1402557 w 1604963"/>
                  <a:gd name="connsiteY17" fmla="*/ 290513 h 442912"/>
                  <a:gd name="connsiteX18" fmla="*/ 1426369 w 1604963"/>
                  <a:gd name="connsiteY18" fmla="*/ 290513 h 442912"/>
                  <a:gd name="connsiteX19" fmla="*/ 1426369 w 1604963"/>
                  <a:gd name="connsiteY19" fmla="*/ 283369 h 442912"/>
                  <a:gd name="connsiteX20" fmla="*/ 1440657 w 1604963"/>
                  <a:gd name="connsiteY20" fmla="*/ 292894 h 442912"/>
                  <a:gd name="connsiteX21" fmla="*/ 1440657 w 1604963"/>
                  <a:gd name="connsiteY21" fmla="*/ 278606 h 442912"/>
                  <a:gd name="connsiteX22" fmla="*/ 1471613 w 1604963"/>
                  <a:gd name="connsiteY22" fmla="*/ 283369 h 442912"/>
                  <a:gd name="connsiteX23" fmla="*/ 1495425 w 1604963"/>
                  <a:gd name="connsiteY23" fmla="*/ 297656 h 442912"/>
                  <a:gd name="connsiteX24" fmla="*/ 1512094 w 1604963"/>
                  <a:gd name="connsiteY24" fmla="*/ 283369 h 442912"/>
                  <a:gd name="connsiteX25" fmla="*/ 1512094 w 1604963"/>
                  <a:gd name="connsiteY25" fmla="*/ 288131 h 442912"/>
                  <a:gd name="connsiteX26" fmla="*/ 1535907 w 1604963"/>
                  <a:gd name="connsiteY26" fmla="*/ 297656 h 442912"/>
                  <a:gd name="connsiteX27" fmla="*/ 1557338 w 1604963"/>
                  <a:gd name="connsiteY27" fmla="*/ 292894 h 442912"/>
                  <a:gd name="connsiteX28" fmla="*/ 1531144 w 1604963"/>
                  <a:gd name="connsiteY28" fmla="*/ 276225 h 442912"/>
                  <a:gd name="connsiteX29" fmla="*/ 1521619 w 1604963"/>
                  <a:gd name="connsiteY29" fmla="*/ 266700 h 442912"/>
                  <a:gd name="connsiteX30" fmla="*/ 1524000 w 1604963"/>
                  <a:gd name="connsiteY30" fmla="*/ 252413 h 442912"/>
                  <a:gd name="connsiteX31" fmla="*/ 1531144 w 1604963"/>
                  <a:gd name="connsiteY31" fmla="*/ 259556 h 442912"/>
                  <a:gd name="connsiteX32" fmla="*/ 1531144 w 1604963"/>
                  <a:gd name="connsiteY32" fmla="*/ 252413 h 442912"/>
                  <a:gd name="connsiteX33" fmla="*/ 1526382 w 1604963"/>
                  <a:gd name="connsiteY33" fmla="*/ 235744 h 442912"/>
                  <a:gd name="connsiteX34" fmla="*/ 1526382 w 1604963"/>
                  <a:gd name="connsiteY34" fmla="*/ 223838 h 442912"/>
                  <a:gd name="connsiteX35" fmla="*/ 1538288 w 1604963"/>
                  <a:gd name="connsiteY35" fmla="*/ 230981 h 442912"/>
                  <a:gd name="connsiteX36" fmla="*/ 1538288 w 1604963"/>
                  <a:gd name="connsiteY36" fmla="*/ 221456 h 442912"/>
                  <a:gd name="connsiteX37" fmla="*/ 1562100 w 1604963"/>
                  <a:gd name="connsiteY37" fmla="*/ 219075 h 442912"/>
                  <a:gd name="connsiteX38" fmla="*/ 1569244 w 1604963"/>
                  <a:gd name="connsiteY38" fmla="*/ 219075 h 442912"/>
                  <a:gd name="connsiteX39" fmla="*/ 1583532 w 1604963"/>
                  <a:gd name="connsiteY39" fmla="*/ 223838 h 442912"/>
                  <a:gd name="connsiteX40" fmla="*/ 1600200 w 1604963"/>
                  <a:gd name="connsiteY40" fmla="*/ 235744 h 442912"/>
                  <a:gd name="connsiteX41" fmla="*/ 1604963 w 1604963"/>
                  <a:gd name="connsiteY41" fmla="*/ 245269 h 442912"/>
                  <a:gd name="connsiteX42" fmla="*/ 1552576 w 1604963"/>
                  <a:gd name="connsiteY42" fmla="*/ 119063 h 442912"/>
                  <a:gd name="connsiteX43" fmla="*/ 1059658 w 1604963"/>
                  <a:gd name="connsiteY43" fmla="*/ 0 h 442912"/>
                  <a:gd name="connsiteX44" fmla="*/ 0 w 1604963"/>
                  <a:gd name="connsiteY44" fmla="*/ 85725 h 442912"/>
                  <a:gd name="connsiteX45" fmla="*/ 92869 w 1604963"/>
                  <a:gd name="connsiteY45" fmla="*/ 321469 h 442912"/>
                  <a:gd name="connsiteX46" fmla="*/ 1002507 w 1604963"/>
                  <a:gd name="connsiteY46" fmla="*/ 442912 h 442912"/>
                  <a:gd name="connsiteX47" fmla="*/ 1283494 w 1604963"/>
                  <a:gd name="connsiteY47" fmla="*/ 407194 h 442912"/>
                  <a:gd name="connsiteX0" fmla="*/ 1283494 w 1604963"/>
                  <a:gd name="connsiteY0" fmla="*/ 400050 h 435768"/>
                  <a:gd name="connsiteX1" fmla="*/ 1293019 w 1604963"/>
                  <a:gd name="connsiteY1" fmla="*/ 335756 h 435768"/>
                  <a:gd name="connsiteX2" fmla="*/ 1300163 w 1604963"/>
                  <a:gd name="connsiteY2" fmla="*/ 328612 h 435768"/>
                  <a:gd name="connsiteX3" fmla="*/ 1309688 w 1604963"/>
                  <a:gd name="connsiteY3" fmla="*/ 321469 h 435768"/>
                  <a:gd name="connsiteX4" fmla="*/ 1304925 w 1604963"/>
                  <a:gd name="connsiteY4" fmla="*/ 309562 h 435768"/>
                  <a:gd name="connsiteX5" fmla="*/ 1304925 w 1604963"/>
                  <a:gd name="connsiteY5" fmla="*/ 307181 h 435768"/>
                  <a:gd name="connsiteX6" fmla="*/ 1309688 w 1604963"/>
                  <a:gd name="connsiteY6" fmla="*/ 304800 h 435768"/>
                  <a:gd name="connsiteX7" fmla="*/ 1309688 w 1604963"/>
                  <a:gd name="connsiteY7" fmla="*/ 304800 h 435768"/>
                  <a:gd name="connsiteX8" fmla="*/ 1321594 w 1604963"/>
                  <a:gd name="connsiteY8" fmla="*/ 295275 h 435768"/>
                  <a:gd name="connsiteX9" fmla="*/ 1326357 w 1604963"/>
                  <a:gd name="connsiteY9" fmla="*/ 278606 h 435768"/>
                  <a:gd name="connsiteX10" fmla="*/ 1328738 w 1604963"/>
                  <a:gd name="connsiteY10" fmla="*/ 278606 h 435768"/>
                  <a:gd name="connsiteX11" fmla="*/ 1343025 w 1604963"/>
                  <a:gd name="connsiteY11" fmla="*/ 283369 h 435768"/>
                  <a:gd name="connsiteX12" fmla="*/ 1362075 w 1604963"/>
                  <a:gd name="connsiteY12" fmla="*/ 283369 h 435768"/>
                  <a:gd name="connsiteX13" fmla="*/ 1369219 w 1604963"/>
                  <a:gd name="connsiteY13" fmla="*/ 271462 h 435768"/>
                  <a:gd name="connsiteX14" fmla="*/ 1369219 w 1604963"/>
                  <a:gd name="connsiteY14" fmla="*/ 271462 h 435768"/>
                  <a:gd name="connsiteX15" fmla="*/ 1388269 w 1604963"/>
                  <a:gd name="connsiteY15" fmla="*/ 276225 h 435768"/>
                  <a:gd name="connsiteX16" fmla="*/ 1395413 w 1604963"/>
                  <a:gd name="connsiteY16" fmla="*/ 278606 h 435768"/>
                  <a:gd name="connsiteX17" fmla="*/ 1402557 w 1604963"/>
                  <a:gd name="connsiteY17" fmla="*/ 283369 h 435768"/>
                  <a:gd name="connsiteX18" fmla="*/ 1426369 w 1604963"/>
                  <a:gd name="connsiteY18" fmla="*/ 283369 h 435768"/>
                  <a:gd name="connsiteX19" fmla="*/ 1426369 w 1604963"/>
                  <a:gd name="connsiteY19" fmla="*/ 276225 h 435768"/>
                  <a:gd name="connsiteX20" fmla="*/ 1440657 w 1604963"/>
                  <a:gd name="connsiteY20" fmla="*/ 285750 h 435768"/>
                  <a:gd name="connsiteX21" fmla="*/ 1440657 w 1604963"/>
                  <a:gd name="connsiteY21" fmla="*/ 271462 h 435768"/>
                  <a:gd name="connsiteX22" fmla="*/ 1471613 w 1604963"/>
                  <a:gd name="connsiteY22" fmla="*/ 276225 h 435768"/>
                  <a:gd name="connsiteX23" fmla="*/ 1495425 w 1604963"/>
                  <a:gd name="connsiteY23" fmla="*/ 290512 h 435768"/>
                  <a:gd name="connsiteX24" fmla="*/ 1512094 w 1604963"/>
                  <a:gd name="connsiteY24" fmla="*/ 276225 h 435768"/>
                  <a:gd name="connsiteX25" fmla="*/ 1512094 w 1604963"/>
                  <a:gd name="connsiteY25" fmla="*/ 280987 h 435768"/>
                  <a:gd name="connsiteX26" fmla="*/ 1535907 w 1604963"/>
                  <a:gd name="connsiteY26" fmla="*/ 290512 h 435768"/>
                  <a:gd name="connsiteX27" fmla="*/ 1557338 w 1604963"/>
                  <a:gd name="connsiteY27" fmla="*/ 285750 h 435768"/>
                  <a:gd name="connsiteX28" fmla="*/ 1531144 w 1604963"/>
                  <a:gd name="connsiteY28" fmla="*/ 269081 h 435768"/>
                  <a:gd name="connsiteX29" fmla="*/ 1521619 w 1604963"/>
                  <a:gd name="connsiteY29" fmla="*/ 259556 h 435768"/>
                  <a:gd name="connsiteX30" fmla="*/ 1524000 w 1604963"/>
                  <a:gd name="connsiteY30" fmla="*/ 245269 h 435768"/>
                  <a:gd name="connsiteX31" fmla="*/ 1531144 w 1604963"/>
                  <a:gd name="connsiteY31" fmla="*/ 252412 h 435768"/>
                  <a:gd name="connsiteX32" fmla="*/ 1531144 w 1604963"/>
                  <a:gd name="connsiteY32" fmla="*/ 245269 h 435768"/>
                  <a:gd name="connsiteX33" fmla="*/ 1526382 w 1604963"/>
                  <a:gd name="connsiteY33" fmla="*/ 228600 h 435768"/>
                  <a:gd name="connsiteX34" fmla="*/ 1526382 w 1604963"/>
                  <a:gd name="connsiteY34" fmla="*/ 216694 h 435768"/>
                  <a:gd name="connsiteX35" fmla="*/ 1538288 w 1604963"/>
                  <a:gd name="connsiteY35" fmla="*/ 223837 h 435768"/>
                  <a:gd name="connsiteX36" fmla="*/ 1538288 w 1604963"/>
                  <a:gd name="connsiteY36" fmla="*/ 214312 h 435768"/>
                  <a:gd name="connsiteX37" fmla="*/ 1562100 w 1604963"/>
                  <a:gd name="connsiteY37" fmla="*/ 211931 h 435768"/>
                  <a:gd name="connsiteX38" fmla="*/ 1569244 w 1604963"/>
                  <a:gd name="connsiteY38" fmla="*/ 211931 h 435768"/>
                  <a:gd name="connsiteX39" fmla="*/ 1583532 w 1604963"/>
                  <a:gd name="connsiteY39" fmla="*/ 216694 h 435768"/>
                  <a:gd name="connsiteX40" fmla="*/ 1600200 w 1604963"/>
                  <a:gd name="connsiteY40" fmla="*/ 228600 h 435768"/>
                  <a:gd name="connsiteX41" fmla="*/ 1604963 w 1604963"/>
                  <a:gd name="connsiteY41" fmla="*/ 238125 h 435768"/>
                  <a:gd name="connsiteX42" fmla="*/ 1552576 w 1604963"/>
                  <a:gd name="connsiteY42" fmla="*/ 111919 h 435768"/>
                  <a:gd name="connsiteX43" fmla="*/ 1078708 w 1604963"/>
                  <a:gd name="connsiteY43" fmla="*/ 0 h 435768"/>
                  <a:gd name="connsiteX44" fmla="*/ 0 w 1604963"/>
                  <a:gd name="connsiteY44" fmla="*/ 78581 h 435768"/>
                  <a:gd name="connsiteX45" fmla="*/ 92869 w 1604963"/>
                  <a:gd name="connsiteY45" fmla="*/ 314325 h 435768"/>
                  <a:gd name="connsiteX46" fmla="*/ 1002507 w 1604963"/>
                  <a:gd name="connsiteY46" fmla="*/ 435768 h 435768"/>
                  <a:gd name="connsiteX47" fmla="*/ 1283494 w 1604963"/>
                  <a:gd name="connsiteY47" fmla="*/ 400050 h 435768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92869 w 1604963"/>
                  <a:gd name="connsiteY45" fmla="*/ 316706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89694 w 1604963"/>
                  <a:gd name="connsiteY45" fmla="*/ 313531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6044 w 1611313"/>
                  <a:gd name="connsiteY45" fmla="*/ 3135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9219 w 1611313"/>
                  <a:gd name="connsiteY45" fmla="*/ 31988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450976 w 1611313"/>
                  <a:gd name="connsiteY42" fmla="*/ 920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1420020 w 1611313"/>
                  <a:gd name="connsiteY44" fmla="*/ 131763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886620 w 1611313"/>
                  <a:gd name="connsiteY44" fmla="*/ 14288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20020 w 1611313"/>
                  <a:gd name="connsiteY43" fmla="*/ 141288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00970 w 1611313"/>
                  <a:gd name="connsiteY43" fmla="*/ 100013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42245 w 1611313"/>
                  <a:gd name="connsiteY43" fmla="*/ 122238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58120 w 1611313"/>
                  <a:gd name="connsiteY43" fmla="*/ 100013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611313" h="438149">
                    <a:moveTo>
                      <a:pt x="1289844" y="402431"/>
                    </a:moveTo>
                    <a:lnTo>
                      <a:pt x="1299369" y="338137"/>
                    </a:lnTo>
                    <a:lnTo>
                      <a:pt x="1306513" y="330993"/>
                    </a:lnTo>
                    <a:lnTo>
                      <a:pt x="1316038" y="323850"/>
                    </a:lnTo>
                    <a:lnTo>
                      <a:pt x="1311275" y="311943"/>
                    </a:lnTo>
                    <a:lnTo>
                      <a:pt x="1311275" y="309562"/>
                    </a:lnTo>
                    <a:lnTo>
                      <a:pt x="1316038" y="307181"/>
                    </a:lnTo>
                    <a:lnTo>
                      <a:pt x="1316038" y="307181"/>
                    </a:lnTo>
                    <a:lnTo>
                      <a:pt x="1327944" y="297656"/>
                    </a:lnTo>
                    <a:lnTo>
                      <a:pt x="1332707" y="280987"/>
                    </a:lnTo>
                    <a:lnTo>
                      <a:pt x="1335088" y="280987"/>
                    </a:lnTo>
                    <a:lnTo>
                      <a:pt x="1349375" y="285750"/>
                    </a:lnTo>
                    <a:lnTo>
                      <a:pt x="1368425" y="285750"/>
                    </a:lnTo>
                    <a:lnTo>
                      <a:pt x="1375569" y="273843"/>
                    </a:lnTo>
                    <a:lnTo>
                      <a:pt x="1375569" y="273843"/>
                    </a:lnTo>
                    <a:lnTo>
                      <a:pt x="1394619" y="278606"/>
                    </a:lnTo>
                    <a:lnTo>
                      <a:pt x="1401763" y="280987"/>
                    </a:lnTo>
                    <a:lnTo>
                      <a:pt x="1408907" y="285750"/>
                    </a:lnTo>
                    <a:lnTo>
                      <a:pt x="1432719" y="285750"/>
                    </a:lnTo>
                    <a:lnTo>
                      <a:pt x="1432719" y="278606"/>
                    </a:lnTo>
                    <a:lnTo>
                      <a:pt x="1447007" y="288131"/>
                    </a:lnTo>
                    <a:lnTo>
                      <a:pt x="1447007" y="273843"/>
                    </a:lnTo>
                    <a:lnTo>
                      <a:pt x="1477963" y="278606"/>
                    </a:lnTo>
                    <a:lnTo>
                      <a:pt x="1501775" y="292893"/>
                    </a:lnTo>
                    <a:lnTo>
                      <a:pt x="1518444" y="278606"/>
                    </a:lnTo>
                    <a:lnTo>
                      <a:pt x="1518444" y="283368"/>
                    </a:lnTo>
                    <a:lnTo>
                      <a:pt x="1542257" y="292893"/>
                    </a:lnTo>
                    <a:lnTo>
                      <a:pt x="1563688" y="288131"/>
                    </a:lnTo>
                    <a:lnTo>
                      <a:pt x="1537494" y="271462"/>
                    </a:lnTo>
                    <a:lnTo>
                      <a:pt x="1527969" y="261937"/>
                    </a:lnTo>
                    <a:lnTo>
                      <a:pt x="1530350" y="247650"/>
                    </a:lnTo>
                    <a:lnTo>
                      <a:pt x="1537494" y="254793"/>
                    </a:lnTo>
                    <a:lnTo>
                      <a:pt x="1537494" y="247650"/>
                    </a:lnTo>
                    <a:lnTo>
                      <a:pt x="1532732" y="230981"/>
                    </a:lnTo>
                    <a:lnTo>
                      <a:pt x="1532732" y="219075"/>
                    </a:lnTo>
                    <a:lnTo>
                      <a:pt x="1544638" y="226218"/>
                    </a:lnTo>
                    <a:lnTo>
                      <a:pt x="1544638" y="216693"/>
                    </a:lnTo>
                    <a:lnTo>
                      <a:pt x="1568450" y="214312"/>
                    </a:lnTo>
                    <a:lnTo>
                      <a:pt x="1575594" y="214312"/>
                    </a:lnTo>
                    <a:lnTo>
                      <a:pt x="1589882" y="219075"/>
                    </a:lnTo>
                    <a:lnTo>
                      <a:pt x="1606550" y="230981"/>
                    </a:lnTo>
                    <a:lnTo>
                      <a:pt x="1611313" y="240506"/>
                    </a:lnTo>
                    <a:lnTo>
                      <a:pt x="1603376" y="206375"/>
                    </a:lnTo>
                    <a:lnTo>
                      <a:pt x="1458120" y="100013"/>
                    </a:lnTo>
                    <a:lnTo>
                      <a:pt x="1400970" y="100013"/>
                    </a:lnTo>
                    <a:lnTo>
                      <a:pt x="1032670" y="0"/>
                    </a:lnTo>
                    <a:lnTo>
                      <a:pt x="886620" y="14288"/>
                    </a:lnTo>
                    <a:lnTo>
                      <a:pt x="0" y="90487"/>
                    </a:lnTo>
                    <a:lnTo>
                      <a:pt x="105569" y="326231"/>
                    </a:lnTo>
                    <a:lnTo>
                      <a:pt x="1008857" y="438149"/>
                    </a:lnTo>
                    <a:lnTo>
                      <a:pt x="1289844" y="4024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Dowolny kształt: kształt 29">
                <a:extLst>
                  <a:ext uri="{FF2B5EF4-FFF2-40B4-BE49-F238E27FC236}">
                    <a16:creationId xmlns:a16="http://schemas.microsoft.com/office/drawing/2014/main" id="{AE068265-0D2E-49C5-9A44-F57DBA93D955}"/>
                  </a:ext>
                </a:extLst>
              </p:cNvPr>
              <p:cNvSpPr/>
              <p:nvPr/>
            </p:nvSpPr>
            <p:spPr>
              <a:xfrm>
                <a:off x="7803356" y="2066925"/>
                <a:ext cx="450057" cy="383381"/>
              </a:xfrm>
              <a:custGeom>
                <a:avLst/>
                <a:gdLst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127" fmla="*/ 0 w 450057"/>
                  <a:gd name="connsiteY127" fmla="*/ 116681 h 38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450057" h="383381">
                    <a:moveTo>
                      <a:pt x="0" y="116681"/>
                    </a:moveTo>
                    <a:lnTo>
                      <a:pt x="50007" y="123825"/>
                    </a:lnTo>
                    <a:lnTo>
                      <a:pt x="52388" y="133350"/>
                    </a:lnTo>
                    <a:lnTo>
                      <a:pt x="59532" y="142875"/>
                    </a:lnTo>
                    <a:lnTo>
                      <a:pt x="69057" y="150019"/>
                    </a:lnTo>
                    <a:lnTo>
                      <a:pt x="78582" y="150019"/>
                    </a:lnTo>
                    <a:lnTo>
                      <a:pt x="85725" y="130969"/>
                    </a:lnTo>
                    <a:lnTo>
                      <a:pt x="88107" y="123825"/>
                    </a:lnTo>
                    <a:lnTo>
                      <a:pt x="59532" y="109538"/>
                    </a:lnTo>
                    <a:lnTo>
                      <a:pt x="83344" y="97631"/>
                    </a:lnTo>
                    <a:lnTo>
                      <a:pt x="116682" y="97631"/>
                    </a:lnTo>
                    <a:lnTo>
                      <a:pt x="116682" y="107156"/>
                    </a:lnTo>
                    <a:lnTo>
                      <a:pt x="104775" y="123825"/>
                    </a:lnTo>
                    <a:lnTo>
                      <a:pt x="121444" y="140494"/>
                    </a:lnTo>
                    <a:lnTo>
                      <a:pt x="133350" y="154781"/>
                    </a:lnTo>
                    <a:lnTo>
                      <a:pt x="114300" y="159544"/>
                    </a:lnTo>
                    <a:lnTo>
                      <a:pt x="111919" y="178594"/>
                    </a:lnTo>
                    <a:lnTo>
                      <a:pt x="111919" y="178594"/>
                    </a:lnTo>
                    <a:lnTo>
                      <a:pt x="104775" y="183356"/>
                    </a:lnTo>
                    <a:lnTo>
                      <a:pt x="107157" y="192881"/>
                    </a:lnTo>
                    <a:lnTo>
                      <a:pt x="114300" y="207169"/>
                    </a:lnTo>
                    <a:lnTo>
                      <a:pt x="90488" y="216694"/>
                    </a:lnTo>
                    <a:lnTo>
                      <a:pt x="80963" y="223838"/>
                    </a:lnTo>
                    <a:lnTo>
                      <a:pt x="102394" y="245269"/>
                    </a:lnTo>
                    <a:lnTo>
                      <a:pt x="107157" y="261938"/>
                    </a:lnTo>
                    <a:lnTo>
                      <a:pt x="119063" y="269081"/>
                    </a:lnTo>
                    <a:lnTo>
                      <a:pt x="123825" y="288131"/>
                    </a:lnTo>
                    <a:lnTo>
                      <a:pt x="142875" y="300038"/>
                    </a:lnTo>
                    <a:lnTo>
                      <a:pt x="183357" y="321469"/>
                    </a:lnTo>
                    <a:lnTo>
                      <a:pt x="200025" y="350044"/>
                    </a:lnTo>
                    <a:lnTo>
                      <a:pt x="228600" y="369094"/>
                    </a:lnTo>
                    <a:lnTo>
                      <a:pt x="245269" y="383381"/>
                    </a:lnTo>
                    <a:lnTo>
                      <a:pt x="257175" y="376238"/>
                    </a:lnTo>
                    <a:lnTo>
                      <a:pt x="257175" y="357188"/>
                    </a:lnTo>
                    <a:lnTo>
                      <a:pt x="247650" y="352425"/>
                    </a:lnTo>
                    <a:lnTo>
                      <a:pt x="238125" y="338138"/>
                    </a:lnTo>
                    <a:lnTo>
                      <a:pt x="238125" y="338138"/>
                    </a:lnTo>
                    <a:lnTo>
                      <a:pt x="266700" y="323850"/>
                    </a:lnTo>
                    <a:lnTo>
                      <a:pt x="245269" y="321469"/>
                    </a:lnTo>
                    <a:lnTo>
                      <a:pt x="235744" y="307181"/>
                    </a:lnTo>
                    <a:lnTo>
                      <a:pt x="245269" y="302419"/>
                    </a:lnTo>
                    <a:lnTo>
                      <a:pt x="259557" y="295275"/>
                    </a:lnTo>
                    <a:lnTo>
                      <a:pt x="242888" y="288131"/>
                    </a:lnTo>
                    <a:lnTo>
                      <a:pt x="226219" y="271463"/>
                    </a:lnTo>
                    <a:lnTo>
                      <a:pt x="233363" y="266700"/>
                    </a:lnTo>
                    <a:lnTo>
                      <a:pt x="240507" y="257175"/>
                    </a:lnTo>
                    <a:lnTo>
                      <a:pt x="250032" y="266700"/>
                    </a:lnTo>
                    <a:lnTo>
                      <a:pt x="233363" y="250031"/>
                    </a:lnTo>
                    <a:lnTo>
                      <a:pt x="226219" y="242888"/>
                    </a:lnTo>
                    <a:lnTo>
                      <a:pt x="219075" y="233363"/>
                    </a:lnTo>
                    <a:lnTo>
                      <a:pt x="209550" y="214313"/>
                    </a:lnTo>
                    <a:lnTo>
                      <a:pt x="200025" y="211931"/>
                    </a:lnTo>
                    <a:lnTo>
                      <a:pt x="173832" y="219075"/>
                    </a:lnTo>
                    <a:lnTo>
                      <a:pt x="164307" y="202406"/>
                    </a:lnTo>
                    <a:lnTo>
                      <a:pt x="164307" y="202406"/>
                    </a:lnTo>
                    <a:lnTo>
                      <a:pt x="164307" y="173831"/>
                    </a:lnTo>
                    <a:lnTo>
                      <a:pt x="154782" y="166688"/>
                    </a:lnTo>
                    <a:lnTo>
                      <a:pt x="154782" y="157163"/>
                    </a:lnTo>
                    <a:lnTo>
                      <a:pt x="169069" y="157163"/>
                    </a:lnTo>
                    <a:lnTo>
                      <a:pt x="173832" y="161925"/>
                    </a:lnTo>
                    <a:lnTo>
                      <a:pt x="173832" y="161925"/>
                    </a:lnTo>
                    <a:lnTo>
                      <a:pt x="180975" y="161925"/>
                    </a:lnTo>
                    <a:lnTo>
                      <a:pt x="185738" y="154781"/>
                    </a:lnTo>
                    <a:lnTo>
                      <a:pt x="195263" y="161925"/>
                    </a:lnTo>
                    <a:lnTo>
                      <a:pt x="197644" y="164306"/>
                    </a:lnTo>
                    <a:lnTo>
                      <a:pt x="207169" y="150019"/>
                    </a:lnTo>
                    <a:lnTo>
                      <a:pt x="214313" y="150019"/>
                    </a:lnTo>
                    <a:lnTo>
                      <a:pt x="235744" y="150019"/>
                    </a:lnTo>
                    <a:lnTo>
                      <a:pt x="247650" y="157163"/>
                    </a:lnTo>
                    <a:lnTo>
                      <a:pt x="273844" y="159544"/>
                    </a:lnTo>
                    <a:lnTo>
                      <a:pt x="280988" y="166688"/>
                    </a:lnTo>
                    <a:lnTo>
                      <a:pt x="276225" y="145256"/>
                    </a:lnTo>
                    <a:lnTo>
                      <a:pt x="276225" y="140494"/>
                    </a:lnTo>
                    <a:lnTo>
                      <a:pt x="276225" y="135731"/>
                    </a:lnTo>
                    <a:lnTo>
                      <a:pt x="283369" y="128588"/>
                    </a:lnTo>
                    <a:lnTo>
                      <a:pt x="288132" y="121444"/>
                    </a:lnTo>
                    <a:lnTo>
                      <a:pt x="297657" y="114300"/>
                    </a:lnTo>
                    <a:lnTo>
                      <a:pt x="302419" y="109538"/>
                    </a:lnTo>
                    <a:lnTo>
                      <a:pt x="302419" y="109538"/>
                    </a:lnTo>
                    <a:lnTo>
                      <a:pt x="311944" y="102394"/>
                    </a:lnTo>
                    <a:lnTo>
                      <a:pt x="316707" y="102394"/>
                    </a:lnTo>
                    <a:lnTo>
                      <a:pt x="345282" y="109538"/>
                    </a:lnTo>
                    <a:lnTo>
                      <a:pt x="354807" y="119063"/>
                    </a:lnTo>
                    <a:lnTo>
                      <a:pt x="352425" y="92869"/>
                    </a:lnTo>
                    <a:lnTo>
                      <a:pt x="330994" y="90488"/>
                    </a:lnTo>
                    <a:lnTo>
                      <a:pt x="292894" y="78581"/>
                    </a:lnTo>
                    <a:lnTo>
                      <a:pt x="280988" y="61913"/>
                    </a:lnTo>
                    <a:lnTo>
                      <a:pt x="257175" y="54769"/>
                    </a:lnTo>
                    <a:lnTo>
                      <a:pt x="257175" y="54769"/>
                    </a:lnTo>
                    <a:lnTo>
                      <a:pt x="221457" y="61913"/>
                    </a:lnTo>
                    <a:lnTo>
                      <a:pt x="238125" y="42863"/>
                    </a:lnTo>
                    <a:lnTo>
                      <a:pt x="252413" y="47625"/>
                    </a:lnTo>
                    <a:lnTo>
                      <a:pt x="254794" y="47625"/>
                    </a:lnTo>
                    <a:lnTo>
                      <a:pt x="273844" y="47625"/>
                    </a:lnTo>
                    <a:lnTo>
                      <a:pt x="285750" y="54769"/>
                    </a:lnTo>
                    <a:lnTo>
                      <a:pt x="273844" y="35719"/>
                    </a:lnTo>
                    <a:lnTo>
                      <a:pt x="266700" y="28575"/>
                    </a:lnTo>
                    <a:lnTo>
                      <a:pt x="264319" y="21431"/>
                    </a:lnTo>
                    <a:lnTo>
                      <a:pt x="266700" y="19050"/>
                    </a:lnTo>
                    <a:lnTo>
                      <a:pt x="278607" y="14288"/>
                    </a:lnTo>
                    <a:lnTo>
                      <a:pt x="292894" y="14288"/>
                    </a:lnTo>
                    <a:lnTo>
                      <a:pt x="292894" y="21431"/>
                    </a:lnTo>
                    <a:lnTo>
                      <a:pt x="300038" y="28575"/>
                    </a:lnTo>
                    <a:lnTo>
                      <a:pt x="302419" y="30956"/>
                    </a:lnTo>
                    <a:lnTo>
                      <a:pt x="323850" y="47625"/>
                    </a:lnTo>
                    <a:lnTo>
                      <a:pt x="340519" y="40481"/>
                    </a:lnTo>
                    <a:lnTo>
                      <a:pt x="357188" y="38100"/>
                    </a:lnTo>
                    <a:lnTo>
                      <a:pt x="369094" y="38100"/>
                    </a:lnTo>
                    <a:lnTo>
                      <a:pt x="371475" y="45244"/>
                    </a:lnTo>
                    <a:lnTo>
                      <a:pt x="373857" y="57150"/>
                    </a:lnTo>
                    <a:lnTo>
                      <a:pt x="397669" y="57150"/>
                    </a:lnTo>
                    <a:lnTo>
                      <a:pt x="400050" y="57150"/>
                    </a:lnTo>
                    <a:lnTo>
                      <a:pt x="423863" y="57150"/>
                    </a:lnTo>
                    <a:lnTo>
                      <a:pt x="423863" y="57150"/>
                    </a:lnTo>
                    <a:lnTo>
                      <a:pt x="440532" y="61913"/>
                    </a:lnTo>
                    <a:lnTo>
                      <a:pt x="450057" y="54769"/>
                    </a:lnTo>
                    <a:lnTo>
                      <a:pt x="435769" y="47625"/>
                    </a:lnTo>
                    <a:lnTo>
                      <a:pt x="435769" y="47625"/>
                    </a:lnTo>
                    <a:lnTo>
                      <a:pt x="400050" y="40481"/>
                    </a:lnTo>
                    <a:lnTo>
                      <a:pt x="400050" y="30956"/>
                    </a:lnTo>
                    <a:lnTo>
                      <a:pt x="416719" y="28575"/>
                    </a:lnTo>
                    <a:lnTo>
                      <a:pt x="435769" y="14288"/>
                    </a:lnTo>
                    <a:lnTo>
                      <a:pt x="409575" y="9525"/>
                    </a:lnTo>
                    <a:lnTo>
                      <a:pt x="388144" y="4763"/>
                    </a:lnTo>
                    <a:lnTo>
                      <a:pt x="371475" y="4763"/>
                    </a:lnTo>
                    <a:lnTo>
                      <a:pt x="347663" y="2381"/>
                    </a:lnTo>
                    <a:lnTo>
                      <a:pt x="335757" y="0"/>
                    </a:lnTo>
                    <a:lnTo>
                      <a:pt x="0" y="1166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5" name="Dowolny kształt: kształt 1024">
                <a:extLst>
                  <a:ext uri="{FF2B5EF4-FFF2-40B4-BE49-F238E27FC236}">
                    <a16:creationId xmlns:a16="http://schemas.microsoft.com/office/drawing/2014/main" id="{D9430F24-D2C7-4C06-BE81-CA0990C6C068}"/>
                  </a:ext>
                </a:extLst>
              </p:cNvPr>
              <p:cNvSpPr/>
              <p:nvPr/>
            </p:nvSpPr>
            <p:spPr>
              <a:xfrm>
                <a:off x="7634288" y="2000250"/>
                <a:ext cx="485775" cy="171450"/>
              </a:xfrm>
              <a:custGeom>
                <a:avLst/>
                <a:gdLst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485775 w 485775"/>
                  <a:gd name="connsiteY31" fmla="*/ 76200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307181 w 485775"/>
                  <a:gd name="connsiteY31" fmla="*/ 54769 h 76200"/>
                  <a:gd name="connsiteX32" fmla="*/ 485775 w 485775"/>
                  <a:gd name="connsiteY32" fmla="*/ 76200 h 76200"/>
                  <a:gd name="connsiteX0" fmla="*/ 485775 w 485775"/>
                  <a:gd name="connsiteY0" fmla="*/ 76200 h 171450"/>
                  <a:gd name="connsiteX1" fmla="*/ 421481 w 485775"/>
                  <a:gd name="connsiteY1" fmla="*/ 57150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5275 w 485775"/>
                  <a:gd name="connsiteY7" fmla="*/ 21431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5775" h="171450">
                    <a:moveTo>
                      <a:pt x="485775" y="76200"/>
                    </a:moveTo>
                    <a:lnTo>
                      <a:pt x="431006" y="52388"/>
                    </a:lnTo>
                    <a:lnTo>
                      <a:pt x="404812" y="38100"/>
                    </a:lnTo>
                    <a:lnTo>
                      <a:pt x="388143" y="35719"/>
                    </a:lnTo>
                    <a:lnTo>
                      <a:pt x="359568" y="30956"/>
                    </a:lnTo>
                    <a:lnTo>
                      <a:pt x="350043" y="19050"/>
                    </a:lnTo>
                    <a:lnTo>
                      <a:pt x="326231" y="30956"/>
                    </a:lnTo>
                    <a:lnTo>
                      <a:pt x="295275" y="21431"/>
                    </a:lnTo>
                    <a:lnTo>
                      <a:pt x="269081" y="21431"/>
                    </a:lnTo>
                    <a:lnTo>
                      <a:pt x="257175" y="16669"/>
                    </a:lnTo>
                    <a:lnTo>
                      <a:pt x="233362" y="0"/>
                    </a:lnTo>
                    <a:lnTo>
                      <a:pt x="204787" y="2381"/>
                    </a:lnTo>
                    <a:lnTo>
                      <a:pt x="173831" y="4763"/>
                    </a:lnTo>
                    <a:lnTo>
                      <a:pt x="147637" y="2381"/>
                    </a:lnTo>
                    <a:lnTo>
                      <a:pt x="133350" y="2381"/>
                    </a:lnTo>
                    <a:lnTo>
                      <a:pt x="142875" y="11906"/>
                    </a:lnTo>
                    <a:lnTo>
                      <a:pt x="161925" y="33338"/>
                    </a:lnTo>
                    <a:lnTo>
                      <a:pt x="180975" y="26194"/>
                    </a:lnTo>
                    <a:lnTo>
                      <a:pt x="166687" y="33338"/>
                    </a:lnTo>
                    <a:lnTo>
                      <a:pt x="166687" y="33338"/>
                    </a:lnTo>
                    <a:lnTo>
                      <a:pt x="133350" y="30956"/>
                    </a:lnTo>
                    <a:lnTo>
                      <a:pt x="116681" y="30956"/>
                    </a:lnTo>
                    <a:lnTo>
                      <a:pt x="100012" y="19050"/>
                    </a:lnTo>
                    <a:lnTo>
                      <a:pt x="114300" y="4763"/>
                    </a:lnTo>
                    <a:lnTo>
                      <a:pt x="85725" y="21431"/>
                    </a:lnTo>
                    <a:lnTo>
                      <a:pt x="69056" y="26194"/>
                    </a:lnTo>
                    <a:lnTo>
                      <a:pt x="42862" y="19050"/>
                    </a:lnTo>
                    <a:lnTo>
                      <a:pt x="35718" y="16669"/>
                    </a:lnTo>
                    <a:lnTo>
                      <a:pt x="26193" y="11906"/>
                    </a:lnTo>
                    <a:lnTo>
                      <a:pt x="7143" y="11906"/>
                    </a:lnTo>
                    <a:lnTo>
                      <a:pt x="0" y="16669"/>
                    </a:lnTo>
                    <a:lnTo>
                      <a:pt x="219075" y="171450"/>
                    </a:lnTo>
                    <a:lnTo>
                      <a:pt x="485775" y="762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9" name="Dowolny kształt: kształt 1028">
                <a:extLst>
                  <a:ext uri="{FF2B5EF4-FFF2-40B4-BE49-F238E27FC236}">
                    <a16:creationId xmlns:a16="http://schemas.microsoft.com/office/drawing/2014/main" id="{7BD34DBA-523B-4799-B49A-023B90983F62}"/>
                  </a:ext>
                </a:extLst>
              </p:cNvPr>
              <p:cNvSpPr/>
              <p:nvPr/>
            </p:nvSpPr>
            <p:spPr>
              <a:xfrm>
                <a:off x="7305676" y="1962151"/>
                <a:ext cx="397687" cy="103536"/>
              </a:xfrm>
              <a:custGeom>
                <a:avLst/>
                <a:gdLst>
                  <a:gd name="connsiteX0" fmla="*/ 338138 w 388144"/>
                  <a:gd name="connsiteY0" fmla="*/ 50006 h 88106"/>
                  <a:gd name="connsiteX1" fmla="*/ 288131 w 388144"/>
                  <a:gd name="connsiteY1" fmla="*/ 52388 h 88106"/>
                  <a:gd name="connsiteX2" fmla="*/ 273844 w 388144"/>
                  <a:gd name="connsiteY2" fmla="*/ 42863 h 88106"/>
                  <a:gd name="connsiteX3" fmla="*/ 264319 w 388144"/>
                  <a:gd name="connsiteY3" fmla="*/ 33338 h 88106"/>
                  <a:gd name="connsiteX4" fmla="*/ 242888 w 388144"/>
                  <a:gd name="connsiteY4" fmla="*/ 28575 h 88106"/>
                  <a:gd name="connsiteX5" fmla="*/ 242888 w 388144"/>
                  <a:gd name="connsiteY5" fmla="*/ 21431 h 88106"/>
                  <a:gd name="connsiteX6" fmla="*/ 235744 w 388144"/>
                  <a:gd name="connsiteY6" fmla="*/ 19050 h 88106"/>
                  <a:gd name="connsiteX7" fmla="*/ 219075 w 388144"/>
                  <a:gd name="connsiteY7" fmla="*/ 19050 h 88106"/>
                  <a:gd name="connsiteX8" fmla="*/ 197644 w 388144"/>
                  <a:gd name="connsiteY8" fmla="*/ 11906 h 88106"/>
                  <a:gd name="connsiteX9" fmla="*/ 183356 w 388144"/>
                  <a:gd name="connsiteY9" fmla="*/ 21431 h 88106"/>
                  <a:gd name="connsiteX10" fmla="*/ 183356 w 388144"/>
                  <a:gd name="connsiteY10" fmla="*/ 21431 h 88106"/>
                  <a:gd name="connsiteX11" fmla="*/ 161925 w 388144"/>
                  <a:gd name="connsiteY11" fmla="*/ 7144 h 88106"/>
                  <a:gd name="connsiteX12" fmla="*/ 154781 w 388144"/>
                  <a:gd name="connsiteY12" fmla="*/ 11906 h 88106"/>
                  <a:gd name="connsiteX13" fmla="*/ 138113 w 388144"/>
                  <a:gd name="connsiteY13" fmla="*/ 21431 h 88106"/>
                  <a:gd name="connsiteX14" fmla="*/ 114300 w 388144"/>
                  <a:gd name="connsiteY14" fmla="*/ 19050 h 88106"/>
                  <a:gd name="connsiteX15" fmla="*/ 104775 w 388144"/>
                  <a:gd name="connsiteY15" fmla="*/ 14288 h 88106"/>
                  <a:gd name="connsiteX16" fmla="*/ 80963 w 388144"/>
                  <a:gd name="connsiteY16" fmla="*/ 14288 h 88106"/>
                  <a:gd name="connsiteX17" fmla="*/ 52388 w 388144"/>
                  <a:gd name="connsiteY17" fmla="*/ 21431 h 88106"/>
                  <a:gd name="connsiteX18" fmla="*/ 52388 w 388144"/>
                  <a:gd name="connsiteY18" fmla="*/ 21431 h 88106"/>
                  <a:gd name="connsiteX19" fmla="*/ 35719 w 388144"/>
                  <a:gd name="connsiteY19" fmla="*/ 9525 h 88106"/>
                  <a:gd name="connsiteX20" fmla="*/ 30956 w 388144"/>
                  <a:gd name="connsiteY20" fmla="*/ 0 h 88106"/>
                  <a:gd name="connsiteX21" fmla="*/ 0 w 388144"/>
                  <a:gd name="connsiteY21" fmla="*/ 7144 h 88106"/>
                  <a:gd name="connsiteX22" fmla="*/ 178594 w 388144"/>
                  <a:gd name="connsiteY22" fmla="*/ 45244 h 88106"/>
                  <a:gd name="connsiteX23" fmla="*/ 388144 w 388144"/>
                  <a:gd name="connsiteY23" fmla="*/ 88106 h 88106"/>
                  <a:gd name="connsiteX24" fmla="*/ 388144 w 388144"/>
                  <a:gd name="connsiteY24" fmla="*/ 88106 h 88106"/>
                  <a:gd name="connsiteX0" fmla="*/ 338138 w 403061"/>
                  <a:gd name="connsiteY0" fmla="*/ 50006 h 100013"/>
                  <a:gd name="connsiteX1" fmla="*/ 288131 w 403061"/>
                  <a:gd name="connsiteY1" fmla="*/ 52388 h 100013"/>
                  <a:gd name="connsiteX2" fmla="*/ 273844 w 403061"/>
                  <a:gd name="connsiteY2" fmla="*/ 42863 h 100013"/>
                  <a:gd name="connsiteX3" fmla="*/ 264319 w 403061"/>
                  <a:gd name="connsiteY3" fmla="*/ 33338 h 100013"/>
                  <a:gd name="connsiteX4" fmla="*/ 242888 w 403061"/>
                  <a:gd name="connsiteY4" fmla="*/ 28575 h 100013"/>
                  <a:gd name="connsiteX5" fmla="*/ 242888 w 403061"/>
                  <a:gd name="connsiteY5" fmla="*/ 21431 h 100013"/>
                  <a:gd name="connsiteX6" fmla="*/ 235744 w 403061"/>
                  <a:gd name="connsiteY6" fmla="*/ 19050 h 100013"/>
                  <a:gd name="connsiteX7" fmla="*/ 219075 w 403061"/>
                  <a:gd name="connsiteY7" fmla="*/ 19050 h 100013"/>
                  <a:gd name="connsiteX8" fmla="*/ 197644 w 403061"/>
                  <a:gd name="connsiteY8" fmla="*/ 11906 h 100013"/>
                  <a:gd name="connsiteX9" fmla="*/ 183356 w 403061"/>
                  <a:gd name="connsiteY9" fmla="*/ 21431 h 100013"/>
                  <a:gd name="connsiteX10" fmla="*/ 183356 w 403061"/>
                  <a:gd name="connsiteY10" fmla="*/ 21431 h 100013"/>
                  <a:gd name="connsiteX11" fmla="*/ 161925 w 403061"/>
                  <a:gd name="connsiteY11" fmla="*/ 7144 h 100013"/>
                  <a:gd name="connsiteX12" fmla="*/ 154781 w 403061"/>
                  <a:gd name="connsiteY12" fmla="*/ 11906 h 100013"/>
                  <a:gd name="connsiteX13" fmla="*/ 138113 w 403061"/>
                  <a:gd name="connsiteY13" fmla="*/ 21431 h 100013"/>
                  <a:gd name="connsiteX14" fmla="*/ 114300 w 403061"/>
                  <a:gd name="connsiteY14" fmla="*/ 19050 h 100013"/>
                  <a:gd name="connsiteX15" fmla="*/ 104775 w 403061"/>
                  <a:gd name="connsiteY15" fmla="*/ 14288 h 100013"/>
                  <a:gd name="connsiteX16" fmla="*/ 80963 w 403061"/>
                  <a:gd name="connsiteY16" fmla="*/ 14288 h 100013"/>
                  <a:gd name="connsiteX17" fmla="*/ 52388 w 403061"/>
                  <a:gd name="connsiteY17" fmla="*/ 21431 h 100013"/>
                  <a:gd name="connsiteX18" fmla="*/ 52388 w 403061"/>
                  <a:gd name="connsiteY18" fmla="*/ 21431 h 100013"/>
                  <a:gd name="connsiteX19" fmla="*/ 35719 w 403061"/>
                  <a:gd name="connsiteY19" fmla="*/ 9525 h 100013"/>
                  <a:gd name="connsiteX20" fmla="*/ 30956 w 403061"/>
                  <a:gd name="connsiteY20" fmla="*/ 0 h 100013"/>
                  <a:gd name="connsiteX21" fmla="*/ 0 w 403061"/>
                  <a:gd name="connsiteY21" fmla="*/ 7144 h 100013"/>
                  <a:gd name="connsiteX22" fmla="*/ 178594 w 403061"/>
                  <a:gd name="connsiteY22" fmla="*/ 45244 h 100013"/>
                  <a:gd name="connsiteX23" fmla="*/ 388144 w 403061"/>
                  <a:gd name="connsiteY23" fmla="*/ 88106 h 100013"/>
                  <a:gd name="connsiteX24" fmla="*/ 385762 w 403061"/>
                  <a:gd name="connsiteY24" fmla="*/ 100013 h 100013"/>
                  <a:gd name="connsiteX0" fmla="*/ 338138 w 395675"/>
                  <a:gd name="connsiteY0" fmla="*/ 50006 h 107157"/>
                  <a:gd name="connsiteX1" fmla="*/ 288131 w 395675"/>
                  <a:gd name="connsiteY1" fmla="*/ 52388 h 107157"/>
                  <a:gd name="connsiteX2" fmla="*/ 273844 w 395675"/>
                  <a:gd name="connsiteY2" fmla="*/ 42863 h 107157"/>
                  <a:gd name="connsiteX3" fmla="*/ 264319 w 395675"/>
                  <a:gd name="connsiteY3" fmla="*/ 33338 h 107157"/>
                  <a:gd name="connsiteX4" fmla="*/ 242888 w 395675"/>
                  <a:gd name="connsiteY4" fmla="*/ 28575 h 107157"/>
                  <a:gd name="connsiteX5" fmla="*/ 242888 w 395675"/>
                  <a:gd name="connsiteY5" fmla="*/ 21431 h 107157"/>
                  <a:gd name="connsiteX6" fmla="*/ 235744 w 395675"/>
                  <a:gd name="connsiteY6" fmla="*/ 19050 h 107157"/>
                  <a:gd name="connsiteX7" fmla="*/ 219075 w 395675"/>
                  <a:gd name="connsiteY7" fmla="*/ 19050 h 107157"/>
                  <a:gd name="connsiteX8" fmla="*/ 197644 w 395675"/>
                  <a:gd name="connsiteY8" fmla="*/ 11906 h 107157"/>
                  <a:gd name="connsiteX9" fmla="*/ 183356 w 395675"/>
                  <a:gd name="connsiteY9" fmla="*/ 21431 h 107157"/>
                  <a:gd name="connsiteX10" fmla="*/ 183356 w 395675"/>
                  <a:gd name="connsiteY10" fmla="*/ 21431 h 107157"/>
                  <a:gd name="connsiteX11" fmla="*/ 161925 w 395675"/>
                  <a:gd name="connsiteY11" fmla="*/ 7144 h 107157"/>
                  <a:gd name="connsiteX12" fmla="*/ 154781 w 395675"/>
                  <a:gd name="connsiteY12" fmla="*/ 11906 h 107157"/>
                  <a:gd name="connsiteX13" fmla="*/ 138113 w 395675"/>
                  <a:gd name="connsiteY13" fmla="*/ 21431 h 107157"/>
                  <a:gd name="connsiteX14" fmla="*/ 114300 w 395675"/>
                  <a:gd name="connsiteY14" fmla="*/ 19050 h 107157"/>
                  <a:gd name="connsiteX15" fmla="*/ 104775 w 395675"/>
                  <a:gd name="connsiteY15" fmla="*/ 14288 h 107157"/>
                  <a:gd name="connsiteX16" fmla="*/ 80963 w 395675"/>
                  <a:gd name="connsiteY16" fmla="*/ 14288 h 107157"/>
                  <a:gd name="connsiteX17" fmla="*/ 52388 w 395675"/>
                  <a:gd name="connsiteY17" fmla="*/ 21431 h 107157"/>
                  <a:gd name="connsiteX18" fmla="*/ 52388 w 395675"/>
                  <a:gd name="connsiteY18" fmla="*/ 21431 h 107157"/>
                  <a:gd name="connsiteX19" fmla="*/ 35719 w 395675"/>
                  <a:gd name="connsiteY19" fmla="*/ 9525 h 107157"/>
                  <a:gd name="connsiteX20" fmla="*/ 30956 w 395675"/>
                  <a:gd name="connsiteY20" fmla="*/ 0 h 107157"/>
                  <a:gd name="connsiteX21" fmla="*/ 0 w 395675"/>
                  <a:gd name="connsiteY21" fmla="*/ 7144 h 107157"/>
                  <a:gd name="connsiteX22" fmla="*/ 178594 w 395675"/>
                  <a:gd name="connsiteY22" fmla="*/ 45244 h 107157"/>
                  <a:gd name="connsiteX23" fmla="*/ 388144 w 395675"/>
                  <a:gd name="connsiteY23" fmla="*/ 88106 h 107157"/>
                  <a:gd name="connsiteX24" fmla="*/ 352425 w 395675"/>
                  <a:gd name="connsiteY24" fmla="*/ 107157 h 107157"/>
                  <a:gd name="connsiteX0" fmla="*/ 338138 w 355341"/>
                  <a:gd name="connsiteY0" fmla="*/ 50006 h 107390"/>
                  <a:gd name="connsiteX1" fmla="*/ 288131 w 355341"/>
                  <a:gd name="connsiteY1" fmla="*/ 52388 h 107390"/>
                  <a:gd name="connsiteX2" fmla="*/ 273844 w 355341"/>
                  <a:gd name="connsiteY2" fmla="*/ 42863 h 107390"/>
                  <a:gd name="connsiteX3" fmla="*/ 264319 w 355341"/>
                  <a:gd name="connsiteY3" fmla="*/ 33338 h 107390"/>
                  <a:gd name="connsiteX4" fmla="*/ 242888 w 355341"/>
                  <a:gd name="connsiteY4" fmla="*/ 28575 h 107390"/>
                  <a:gd name="connsiteX5" fmla="*/ 242888 w 355341"/>
                  <a:gd name="connsiteY5" fmla="*/ 21431 h 107390"/>
                  <a:gd name="connsiteX6" fmla="*/ 235744 w 355341"/>
                  <a:gd name="connsiteY6" fmla="*/ 19050 h 107390"/>
                  <a:gd name="connsiteX7" fmla="*/ 219075 w 355341"/>
                  <a:gd name="connsiteY7" fmla="*/ 19050 h 107390"/>
                  <a:gd name="connsiteX8" fmla="*/ 197644 w 355341"/>
                  <a:gd name="connsiteY8" fmla="*/ 11906 h 107390"/>
                  <a:gd name="connsiteX9" fmla="*/ 183356 w 355341"/>
                  <a:gd name="connsiteY9" fmla="*/ 21431 h 107390"/>
                  <a:gd name="connsiteX10" fmla="*/ 183356 w 355341"/>
                  <a:gd name="connsiteY10" fmla="*/ 21431 h 107390"/>
                  <a:gd name="connsiteX11" fmla="*/ 161925 w 355341"/>
                  <a:gd name="connsiteY11" fmla="*/ 7144 h 107390"/>
                  <a:gd name="connsiteX12" fmla="*/ 154781 w 355341"/>
                  <a:gd name="connsiteY12" fmla="*/ 11906 h 107390"/>
                  <a:gd name="connsiteX13" fmla="*/ 138113 w 355341"/>
                  <a:gd name="connsiteY13" fmla="*/ 21431 h 107390"/>
                  <a:gd name="connsiteX14" fmla="*/ 114300 w 355341"/>
                  <a:gd name="connsiteY14" fmla="*/ 19050 h 107390"/>
                  <a:gd name="connsiteX15" fmla="*/ 104775 w 355341"/>
                  <a:gd name="connsiteY15" fmla="*/ 14288 h 107390"/>
                  <a:gd name="connsiteX16" fmla="*/ 80963 w 355341"/>
                  <a:gd name="connsiteY16" fmla="*/ 14288 h 107390"/>
                  <a:gd name="connsiteX17" fmla="*/ 52388 w 355341"/>
                  <a:gd name="connsiteY17" fmla="*/ 21431 h 107390"/>
                  <a:gd name="connsiteX18" fmla="*/ 52388 w 355341"/>
                  <a:gd name="connsiteY18" fmla="*/ 21431 h 107390"/>
                  <a:gd name="connsiteX19" fmla="*/ 35719 w 355341"/>
                  <a:gd name="connsiteY19" fmla="*/ 9525 h 107390"/>
                  <a:gd name="connsiteX20" fmla="*/ 30956 w 355341"/>
                  <a:gd name="connsiteY20" fmla="*/ 0 h 107390"/>
                  <a:gd name="connsiteX21" fmla="*/ 0 w 355341"/>
                  <a:gd name="connsiteY21" fmla="*/ 7144 h 107390"/>
                  <a:gd name="connsiteX22" fmla="*/ 178594 w 355341"/>
                  <a:gd name="connsiteY22" fmla="*/ 45244 h 107390"/>
                  <a:gd name="connsiteX23" fmla="*/ 335757 w 355341"/>
                  <a:gd name="connsiteY23" fmla="*/ 102394 h 107390"/>
                  <a:gd name="connsiteX24" fmla="*/ 352425 w 355341"/>
                  <a:gd name="connsiteY24" fmla="*/ 107157 h 107390"/>
                  <a:gd name="connsiteX0" fmla="*/ 338138 w 373920"/>
                  <a:gd name="connsiteY0" fmla="*/ 50006 h 102909"/>
                  <a:gd name="connsiteX1" fmla="*/ 288131 w 373920"/>
                  <a:gd name="connsiteY1" fmla="*/ 52388 h 102909"/>
                  <a:gd name="connsiteX2" fmla="*/ 273844 w 373920"/>
                  <a:gd name="connsiteY2" fmla="*/ 42863 h 102909"/>
                  <a:gd name="connsiteX3" fmla="*/ 264319 w 373920"/>
                  <a:gd name="connsiteY3" fmla="*/ 33338 h 102909"/>
                  <a:gd name="connsiteX4" fmla="*/ 242888 w 373920"/>
                  <a:gd name="connsiteY4" fmla="*/ 28575 h 102909"/>
                  <a:gd name="connsiteX5" fmla="*/ 242888 w 373920"/>
                  <a:gd name="connsiteY5" fmla="*/ 21431 h 102909"/>
                  <a:gd name="connsiteX6" fmla="*/ 235744 w 373920"/>
                  <a:gd name="connsiteY6" fmla="*/ 19050 h 102909"/>
                  <a:gd name="connsiteX7" fmla="*/ 219075 w 373920"/>
                  <a:gd name="connsiteY7" fmla="*/ 19050 h 102909"/>
                  <a:gd name="connsiteX8" fmla="*/ 197644 w 373920"/>
                  <a:gd name="connsiteY8" fmla="*/ 11906 h 102909"/>
                  <a:gd name="connsiteX9" fmla="*/ 183356 w 373920"/>
                  <a:gd name="connsiteY9" fmla="*/ 21431 h 102909"/>
                  <a:gd name="connsiteX10" fmla="*/ 183356 w 373920"/>
                  <a:gd name="connsiteY10" fmla="*/ 21431 h 102909"/>
                  <a:gd name="connsiteX11" fmla="*/ 161925 w 373920"/>
                  <a:gd name="connsiteY11" fmla="*/ 7144 h 102909"/>
                  <a:gd name="connsiteX12" fmla="*/ 154781 w 373920"/>
                  <a:gd name="connsiteY12" fmla="*/ 11906 h 102909"/>
                  <a:gd name="connsiteX13" fmla="*/ 138113 w 373920"/>
                  <a:gd name="connsiteY13" fmla="*/ 21431 h 102909"/>
                  <a:gd name="connsiteX14" fmla="*/ 114300 w 373920"/>
                  <a:gd name="connsiteY14" fmla="*/ 19050 h 102909"/>
                  <a:gd name="connsiteX15" fmla="*/ 104775 w 373920"/>
                  <a:gd name="connsiteY15" fmla="*/ 14288 h 102909"/>
                  <a:gd name="connsiteX16" fmla="*/ 80963 w 373920"/>
                  <a:gd name="connsiteY16" fmla="*/ 14288 h 102909"/>
                  <a:gd name="connsiteX17" fmla="*/ 52388 w 373920"/>
                  <a:gd name="connsiteY17" fmla="*/ 21431 h 102909"/>
                  <a:gd name="connsiteX18" fmla="*/ 52388 w 373920"/>
                  <a:gd name="connsiteY18" fmla="*/ 21431 h 102909"/>
                  <a:gd name="connsiteX19" fmla="*/ 35719 w 373920"/>
                  <a:gd name="connsiteY19" fmla="*/ 9525 h 102909"/>
                  <a:gd name="connsiteX20" fmla="*/ 30956 w 373920"/>
                  <a:gd name="connsiteY20" fmla="*/ 0 h 102909"/>
                  <a:gd name="connsiteX21" fmla="*/ 0 w 373920"/>
                  <a:gd name="connsiteY21" fmla="*/ 7144 h 102909"/>
                  <a:gd name="connsiteX22" fmla="*/ 178594 w 373920"/>
                  <a:gd name="connsiteY22" fmla="*/ 45244 h 102909"/>
                  <a:gd name="connsiteX23" fmla="*/ 335757 w 373920"/>
                  <a:gd name="connsiteY23" fmla="*/ 102394 h 102909"/>
                  <a:gd name="connsiteX24" fmla="*/ 373857 w 373920"/>
                  <a:gd name="connsiteY24" fmla="*/ 76200 h 102909"/>
                  <a:gd name="connsiteX0" fmla="*/ 338138 w 373920"/>
                  <a:gd name="connsiteY0" fmla="*/ 50006 h 102607"/>
                  <a:gd name="connsiteX1" fmla="*/ 288131 w 373920"/>
                  <a:gd name="connsiteY1" fmla="*/ 52388 h 102607"/>
                  <a:gd name="connsiteX2" fmla="*/ 273844 w 373920"/>
                  <a:gd name="connsiteY2" fmla="*/ 42863 h 102607"/>
                  <a:gd name="connsiteX3" fmla="*/ 264319 w 373920"/>
                  <a:gd name="connsiteY3" fmla="*/ 33338 h 102607"/>
                  <a:gd name="connsiteX4" fmla="*/ 242888 w 373920"/>
                  <a:gd name="connsiteY4" fmla="*/ 28575 h 102607"/>
                  <a:gd name="connsiteX5" fmla="*/ 242888 w 373920"/>
                  <a:gd name="connsiteY5" fmla="*/ 21431 h 102607"/>
                  <a:gd name="connsiteX6" fmla="*/ 235744 w 373920"/>
                  <a:gd name="connsiteY6" fmla="*/ 19050 h 102607"/>
                  <a:gd name="connsiteX7" fmla="*/ 219075 w 373920"/>
                  <a:gd name="connsiteY7" fmla="*/ 19050 h 102607"/>
                  <a:gd name="connsiteX8" fmla="*/ 197644 w 373920"/>
                  <a:gd name="connsiteY8" fmla="*/ 11906 h 102607"/>
                  <a:gd name="connsiteX9" fmla="*/ 183356 w 373920"/>
                  <a:gd name="connsiteY9" fmla="*/ 21431 h 102607"/>
                  <a:gd name="connsiteX10" fmla="*/ 183356 w 373920"/>
                  <a:gd name="connsiteY10" fmla="*/ 21431 h 102607"/>
                  <a:gd name="connsiteX11" fmla="*/ 161925 w 373920"/>
                  <a:gd name="connsiteY11" fmla="*/ 7144 h 102607"/>
                  <a:gd name="connsiteX12" fmla="*/ 154781 w 373920"/>
                  <a:gd name="connsiteY12" fmla="*/ 11906 h 102607"/>
                  <a:gd name="connsiteX13" fmla="*/ 138113 w 373920"/>
                  <a:gd name="connsiteY13" fmla="*/ 21431 h 102607"/>
                  <a:gd name="connsiteX14" fmla="*/ 114300 w 373920"/>
                  <a:gd name="connsiteY14" fmla="*/ 19050 h 102607"/>
                  <a:gd name="connsiteX15" fmla="*/ 104775 w 373920"/>
                  <a:gd name="connsiteY15" fmla="*/ 14288 h 102607"/>
                  <a:gd name="connsiteX16" fmla="*/ 80963 w 373920"/>
                  <a:gd name="connsiteY16" fmla="*/ 14288 h 102607"/>
                  <a:gd name="connsiteX17" fmla="*/ 52388 w 373920"/>
                  <a:gd name="connsiteY17" fmla="*/ 21431 h 102607"/>
                  <a:gd name="connsiteX18" fmla="*/ 52388 w 373920"/>
                  <a:gd name="connsiteY18" fmla="*/ 21431 h 102607"/>
                  <a:gd name="connsiteX19" fmla="*/ 35719 w 373920"/>
                  <a:gd name="connsiteY19" fmla="*/ 9525 h 102607"/>
                  <a:gd name="connsiteX20" fmla="*/ 30956 w 373920"/>
                  <a:gd name="connsiteY20" fmla="*/ 0 h 102607"/>
                  <a:gd name="connsiteX21" fmla="*/ 0 w 373920"/>
                  <a:gd name="connsiteY21" fmla="*/ 7144 h 102607"/>
                  <a:gd name="connsiteX22" fmla="*/ 178594 w 373920"/>
                  <a:gd name="connsiteY22" fmla="*/ 57150 h 102607"/>
                  <a:gd name="connsiteX23" fmla="*/ 335757 w 373920"/>
                  <a:gd name="connsiteY23" fmla="*/ 102394 h 102607"/>
                  <a:gd name="connsiteX24" fmla="*/ 373857 w 373920"/>
                  <a:gd name="connsiteY24" fmla="*/ 76200 h 102607"/>
                  <a:gd name="connsiteX0" fmla="*/ 338138 w 397687"/>
                  <a:gd name="connsiteY0" fmla="*/ 50006 h 103536"/>
                  <a:gd name="connsiteX1" fmla="*/ 288131 w 397687"/>
                  <a:gd name="connsiteY1" fmla="*/ 52388 h 103536"/>
                  <a:gd name="connsiteX2" fmla="*/ 273844 w 397687"/>
                  <a:gd name="connsiteY2" fmla="*/ 42863 h 103536"/>
                  <a:gd name="connsiteX3" fmla="*/ 264319 w 397687"/>
                  <a:gd name="connsiteY3" fmla="*/ 33338 h 103536"/>
                  <a:gd name="connsiteX4" fmla="*/ 242888 w 397687"/>
                  <a:gd name="connsiteY4" fmla="*/ 28575 h 103536"/>
                  <a:gd name="connsiteX5" fmla="*/ 242888 w 397687"/>
                  <a:gd name="connsiteY5" fmla="*/ 21431 h 103536"/>
                  <a:gd name="connsiteX6" fmla="*/ 235744 w 397687"/>
                  <a:gd name="connsiteY6" fmla="*/ 19050 h 103536"/>
                  <a:gd name="connsiteX7" fmla="*/ 219075 w 397687"/>
                  <a:gd name="connsiteY7" fmla="*/ 19050 h 103536"/>
                  <a:gd name="connsiteX8" fmla="*/ 197644 w 397687"/>
                  <a:gd name="connsiteY8" fmla="*/ 11906 h 103536"/>
                  <a:gd name="connsiteX9" fmla="*/ 183356 w 397687"/>
                  <a:gd name="connsiteY9" fmla="*/ 21431 h 103536"/>
                  <a:gd name="connsiteX10" fmla="*/ 183356 w 397687"/>
                  <a:gd name="connsiteY10" fmla="*/ 21431 h 103536"/>
                  <a:gd name="connsiteX11" fmla="*/ 161925 w 397687"/>
                  <a:gd name="connsiteY11" fmla="*/ 7144 h 103536"/>
                  <a:gd name="connsiteX12" fmla="*/ 154781 w 397687"/>
                  <a:gd name="connsiteY12" fmla="*/ 11906 h 103536"/>
                  <a:gd name="connsiteX13" fmla="*/ 138113 w 397687"/>
                  <a:gd name="connsiteY13" fmla="*/ 21431 h 103536"/>
                  <a:gd name="connsiteX14" fmla="*/ 114300 w 397687"/>
                  <a:gd name="connsiteY14" fmla="*/ 19050 h 103536"/>
                  <a:gd name="connsiteX15" fmla="*/ 104775 w 397687"/>
                  <a:gd name="connsiteY15" fmla="*/ 14288 h 103536"/>
                  <a:gd name="connsiteX16" fmla="*/ 80963 w 397687"/>
                  <a:gd name="connsiteY16" fmla="*/ 14288 h 103536"/>
                  <a:gd name="connsiteX17" fmla="*/ 52388 w 397687"/>
                  <a:gd name="connsiteY17" fmla="*/ 21431 h 103536"/>
                  <a:gd name="connsiteX18" fmla="*/ 52388 w 397687"/>
                  <a:gd name="connsiteY18" fmla="*/ 21431 h 103536"/>
                  <a:gd name="connsiteX19" fmla="*/ 35719 w 397687"/>
                  <a:gd name="connsiteY19" fmla="*/ 9525 h 103536"/>
                  <a:gd name="connsiteX20" fmla="*/ 30956 w 397687"/>
                  <a:gd name="connsiteY20" fmla="*/ 0 h 103536"/>
                  <a:gd name="connsiteX21" fmla="*/ 0 w 397687"/>
                  <a:gd name="connsiteY21" fmla="*/ 7144 h 103536"/>
                  <a:gd name="connsiteX22" fmla="*/ 178594 w 397687"/>
                  <a:gd name="connsiteY22" fmla="*/ 57150 h 103536"/>
                  <a:gd name="connsiteX23" fmla="*/ 335757 w 397687"/>
                  <a:gd name="connsiteY23" fmla="*/ 102394 h 103536"/>
                  <a:gd name="connsiteX24" fmla="*/ 397670 w 397687"/>
                  <a:gd name="connsiteY24" fmla="*/ 92869 h 10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687" h="103536">
                    <a:moveTo>
                      <a:pt x="338138" y="50006"/>
                    </a:moveTo>
                    <a:lnTo>
                      <a:pt x="288131" y="52388"/>
                    </a:lnTo>
                    <a:lnTo>
                      <a:pt x="273844" y="42863"/>
                    </a:lnTo>
                    <a:lnTo>
                      <a:pt x="264319" y="33338"/>
                    </a:lnTo>
                    <a:lnTo>
                      <a:pt x="242888" y="28575"/>
                    </a:lnTo>
                    <a:lnTo>
                      <a:pt x="242888" y="21431"/>
                    </a:lnTo>
                    <a:lnTo>
                      <a:pt x="235744" y="19050"/>
                    </a:lnTo>
                    <a:lnTo>
                      <a:pt x="219075" y="19050"/>
                    </a:lnTo>
                    <a:lnTo>
                      <a:pt x="197644" y="11906"/>
                    </a:lnTo>
                    <a:lnTo>
                      <a:pt x="183356" y="21431"/>
                    </a:lnTo>
                    <a:lnTo>
                      <a:pt x="183356" y="21431"/>
                    </a:lnTo>
                    <a:lnTo>
                      <a:pt x="161925" y="7144"/>
                    </a:lnTo>
                    <a:lnTo>
                      <a:pt x="154781" y="11906"/>
                    </a:lnTo>
                    <a:lnTo>
                      <a:pt x="138113" y="21431"/>
                    </a:lnTo>
                    <a:lnTo>
                      <a:pt x="114300" y="19050"/>
                    </a:lnTo>
                    <a:lnTo>
                      <a:pt x="104775" y="14288"/>
                    </a:lnTo>
                    <a:lnTo>
                      <a:pt x="80963" y="14288"/>
                    </a:lnTo>
                    <a:lnTo>
                      <a:pt x="52388" y="21431"/>
                    </a:lnTo>
                    <a:lnTo>
                      <a:pt x="52388" y="21431"/>
                    </a:lnTo>
                    <a:lnTo>
                      <a:pt x="35719" y="9525"/>
                    </a:lnTo>
                    <a:lnTo>
                      <a:pt x="30956" y="0"/>
                    </a:lnTo>
                    <a:lnTo>
                      <a:pt x="0" y="7144"/>
                    </a:lnTo>
                    <a:cubicBezTo>
                      <a:pt x="59531" y="19844"/>
                      <a:pt x="122635" y="41275"/>
                      <a:pt x="178594" y="57150"/>
                    </a:cubicBezTo>
                    <a:cubicBezTo>
                      <a:pt x="234554" y="73025"/>
                      <a:pt x="299244" y="96441"/>
                      <a:pt x="335757" y="102394"/>
                    </a:cubicBezTo>
                    <a:cubicBezTo>
                      <a:pt x="372270" y="108347"/>
                      <a:pt x="398464" y="88900"/>
                      <a:pt x="397670" y="92869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2" cy="864096"/>
          </a:xfrm>
        </p:spPr>
        <p:txBody>
          <a:bodyPr/>
          <a:lstStyle/>
          <a:p>
            <a:r>
              <a:rPr lang="pl-PL" dirty="0"/>
              <a:t>VPN i VNC - brzmi podobnie, ale… [1]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3346569" cy="29969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91EC87F-0A43-4054-A4B2-CC7576642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8333" l="2915" r="98543">
                        <a14:foregroundMark x1="20749" y1="15139" x2="20749" y2="15139"/>
                        <a14:foregroundMark x1="18806" y1="17708" x2="27065" y2="11389"/>
                        <a14:foregroundMark x1="27065" y1="11389" x2="34282" y2="8750"/>
                        <a14:foregroundMark x1="34282" y1="8750" x2="34906" y2="8750"/>
                        <a14:foregroundMark x1="2845" y1="49722" x2="6384" y2="32292"/>
                        <a14:foregroundMark x1="6384" y1="32292" x2="21652" y2="14306"/>
                        <a14:foregroundMark x1="21652" y1="14306" x2="43789" y2="3611"/>
                        <a14:foregroundMark x1="43789" y1="3611" x2="62665" y2="4722"/>
                        <a14:foregroundMark x1="62665" y1="4722" x2="72380" y2="10347"/>
                        <a14:foregroundMark x1="72380" y1="10347" x2="90007" y2="31528"/>
                        <a14:foregroundMark x1="90007" y1="31528" x2="94379" y2="54514"/>
                        <a14:foregroundMark x1="94379" y1="54514" x2="90701" y2="71944"/>
                        <a14:foregroundMark x1="90701" y1="71944" x2="84663" y2="80417"/>
                        <a14:foregroundMark x1="84663" y1="80417" x2="55031" y2="93472"/>
                        <a14:foregroundMark x1="55031" y1="93472" x2="38862" y2="95139"/>
                        <a14:foregroundMark x1="38862" y1="95139" x2="29702" y2="92292"/>
                        <a14:foregroundMark x1="29702" y1="92292" x2="19639" y2="79444"/>
                        <a14:foregroundMark x1="19639" y1="79444" x2="8813" y2="69861"/>
                        <a14:foregroundMark x1="8813" y1="69861" x2="4094" y2="51319"/>
                        <a14:foregroundMark x1="24358" y1="39583" x2="61346" y2="25486"/>
                        <a14:foregroundMark x1="61346" y1="25486" x2="82998" y2="24167"/>
                        <a14:foregroundMark x1="82998" y1="24167" x2="23456" y2="67361"/>
                        <a14:foregroundMark x1="23456" y1="67361" x2="50312" y2="39097"/>
                        <a14:foregroundMark x1="50312" y1="39097" x2="44136" y2="46042"/>
                        <a14:foregroundMark x1="44136" y1="46042" x2="74393" y2="27708"/>
                        <a14:foregroundMark x1="74393" y1="27708" x2="52880" y2="67847"/>
                        <a14:foregroundMark x1="52880" y1="67847" x2="81124" y2="37014"/>
                        <a14:foregroundMark x1="81124" y1="37014" x2="55448" y2="71806"/>
                        <a14:foregroundMark x1="55448" y1="71806" x2="85288" y2="44514"/>
                        <a14:foregroundMark x1="85288" y1="44514" x2="61346" y2="80625"/>
                        <a14:foregroundMark x1="61346" y1="80625" x2="71895" y2="74236"/>
                        <a14:foregroundMark x1="71895" y1="74236" x2="73491" y2="73819"/>
                        <a14:foregroundMark x1="23942" y1="42222" x2="30951" y2="57500"/>
                        <a14:foregroundMark x1="30951" y1="57500" x2="37682" y2="47569"/>
                        <a14:foregroundMark x1="37682" y1="47569" x2="37752" y2="40069"/>
                        <a14:foregroundMark x1="37752" y1="40069" x2="42054" y2="47361"/>
                        <a14:foregroundMark x1="42054" y1="47361" x2="49133" y2="49722"/>
                        <a14:foregroundMark x1="49133" y1="49722" x2="46149" y2="56389"/>
                        <a14:foregroundMark x1="46149" y1="56389" x2="53713" y2="53125"/>
                        <a14:foregroundMark x1="53713" y1="53125" x2="46010" y2="56389"/>
                        <a14:foregroundMark x1="46010" y1="56389" x2="45246" y2="58125"/>
                        <a14:foregroundMark x1="47814" y1="50764" x2="54476" y2="48542"/>
                        <a14:foregroundMark x1="54476" y1="48542" x2="55170" y2="52153"/>
                        <a14:foregroundMark x1="17418" y1="16111" x2="22970" y2="9653"/>
                        <a14:foregroundMark x1="22970" y1="9653" x2="38376" y2="4306"/>
                        <a14:foregroundMark x1="38376" y1="4306" x2="46842" y2="4722"/>
                        <a14:foregroundMark x1="46842" y1="4722" x2="53990" y2="2014"/>
                        <a14:foregroundMark x1="53990" y1="2014" x2="61554" y2="3819"/>
                        <a14:foregroundMark x1="61554" y1="3819" x2="54407" y2="6319"/>
                        <a14:foregroundMark x1="54407" y1="6319" x2="62248" y2="5208"/>
                        <a14:foregroundMark x1="62248" y1="5208" x2="69951" y2="5556"/>
                        <a14:foregroundMark x1="69951" y1="5556" x2="77516" y2="11111"/>
                        <a14:foregroundMark x1="77516" y1="11111" x2="95906" y2="37917"/>
                        <a14:foregroundMark x1="95906" y1="37917" x2="84872" y2="79653"/>
                        <a14:foregroundMark x1="84872" y1="79653" x2="72033" y2="93889"/>
                        <a14:foregroundMark x1="72033" y1="93889" x2="67035" y2="96920"/>
                        <a14:foregroundMark x1="62887" y1="98309" x2="57668" y2="98889"/>
                        <a14:foregroundMark x1="57668" y1="98889" x2="20472" y2="87292"/>
                        <a14:foregroundMark x1="20472" y1="87292" x2="13393" y2="83333"/>
                        <a14:foregroundMark x1="13393" y1="83333" x2="11027" y2="80931"/>
                        <a14:foregroundMark x1="7630" y1="76473" x2="5344" y2="71389"/>
                        <a14:foregroundMark x1="5344" y1="71389" x2="5066" y2="64444"/>
                        <a14:foregroundMark x1="5066" y1="64444" x2="1735" y2="56528"/>
                        <a14:foregroundMark x1="1735" y1="56528" x2="2984" y2="39375"/>
                        <a14:foregroundMark x1="2984" y1="39375" x2="11173" y2="25139"/>
                        <a14:foregroundMark x1="11173" y1="25139" x2="12838" y2="23056"/>
                        <a14:foregroundMark x1="39625" y1="6944" x2="39625" y2="6944"/>
                        <a14:foregroundMark x1="36711" y1="7569" x2="46912" y2="6250"/>
                        <a14:foregroundMark x1="46912" y1="6250" x2="47398" y2="6597"/>
                        <a14:foregroundMark x1="46010" y1="2569" x2="53435" y2="2569"/>
                        <a14:foregroundMark x1="53435" y1="2569" x2="55933" y2="3750"/>
                        <a14:foregroundMark x1="81610" y1="14931" x2="92089" y2="28264"/>
                        <a14:foregroundMark x1="92089" y1="28264" x2="93060" y2="35208"/>
                        <a14:foregroundMark x1="93060" y1="35208" x2="98543" y2="49722"/>
                        <a14:foregroundMark x1="98543" y1="49722" x2="94934" y2="69028"/>
                        <a14:foregroundMark x1="71895" y1="91319" x2="41221" y2="95903"/>
                        <a14:foregroundMark x1="41221" y1="95903" x2="32477" y2="94097"/>
                        <a14:foregroundMark x1="45246" y1="97708" x2="50382" y2="98333"/>
                        <a14:backgroundMark x1="8605" y1="78611" x2="8605" y2="78611"/>
                        <a14:backgroundMark x1="7842" y1="77639" x2="8050" y2="77986"/>
                        <a14:backgroundMark x1="63706" y1="98681" x2="66135" y2="98333"/>
                        <a14:backgroundMark x1="9438" y1="80000" x2="9438" y2="80000"/>
                        <a14:backgroundMark x1="8813" y1="79583" x2="8813" y2="79583"/>
                        <a14:backgroundMark x1="8813" y1="79028" x2="8813" y2="79028"/>
                        <a14:backgroundMark x1="8813" y1="79028" x2="7425" y2="77431"/>
                        <a14:backgroundMark x1="7425" y1="76597" x2="10618" y2="81181"/>
                        <a14:backgroundMark x1="63359" y1="98125" x2="63359" y2="98125"/>
                        <a14:backgroundMark x1="63498" y1="98542" x2="63359" y2="98681"/>
                        <a14:backgroundMark x1="66135" y1="97917" x2="67314" y2="97917"/>
                        <a14:backgroundMark x1="64747" y1="98542" x2="63498" y2="9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681" y="1340768"/>
            <a:ext cx="3719413" cy="371683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BCE6FF7-CA07-466D-8F2C-8D971498B21C}"/>
              </a:ext>
            </a:extLst>
          </p:cNvPr>
          <p:cNvSpPr txBox="1"/>
          <p:nvPr/>
        </p:nvSpPr>
        <p:spPr>
          <a:xfrm>
            <a:off x="4623908" y="333950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23806012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1556792"/>
            <a:ext cx="8532439" cy="52565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[1] VPN Mentor [online] [ostatni dostęp: 19.12.2017], dostępny w Internecie: </a:t>
            </a:r>
            <a:r>
              <a:rPr lang="pl-PL" dirty="0">
                <a:hlinkClick r:id="rId2"/>
              </a:rPr>
              <a:t>https://pl.vpnmentor.com/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[2] Microsoft TechNet [online] [ostatni dostęp: 19.12.2017], dostępny w Internecie: </a:t>
            </a:r>
            <a:r>
              <a:rPr lang="pl-PL" dirty="0">
                <a:hlinkClick r:id="rId3"/>
              </a:rPr>
              <a:t>https://technet.microsoft.com/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[3] </a:t>
            </a:r>
            <a:r>
              <a:rPr lang="pl-PL" dirty="0" err="1"/>
              <a:t>Sekurak</a:t>
            </a:r>
            <a:r>
              <a:rPr lang="pl-PL" dirty="0"/>
              <a:t> [online] [ostatni dostęp: 19.12.2017], </a:t>
            </a:r>
            <a:br>
              <a:rPr lang="pl-PL" dirty="0"/>
            </a:br>
            <a:r>
              <a:rPr lang="pl-PL" dirty="0"/>
              <a:t>dostępny w Internecie: </a:t>
            </a:r>
            <a:r>
              <a:rPr lang="pl-PL" dirty="0">
                <a:hlinkClick r:id="rId4"/>
              </a:rPr>
              <a:t>https://sekurak.pl/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FC1DEC5D-FAC5-4F3E-81BB-D4F0D32E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216" y="2204864"/>
            <a:ext cx="633277" cy="633277"/>
          </a:xfrm>
          <a:prstGeom prst="rect">
            <a:avLst/>
          </a:prstGeom>
        </p:spPr>
      </p:pic>
      <p:grpSp>
        <p:nvGrpSpPr>
          <p:cNvPr id="33" name="Grupa 32">
            <a:extLst>
              <a:ext uri="{FF2B5EF4-FFF2-40B4-BE49-F238E27FC236}">
                <a16:creationId xmlns:a16="http://schemas.microsoft.com/office/drawing/2014/main" id="{2DD35909-D360-4706-AA35-FAEDAD74B995}"/>
              </a:ext>
            </a:extLst>
          </p:cNvPr>
          <p:cNvGrpSpPr/>
          <p:nvPr/>
        </p:nvGrpSpPr>
        <p:grpSpPr>
          <a:xfrm>
            <a:off x="5968898" y="2708920"/>
            <a:ext cx="1587769" cy="1278939"/>
            <a:chOff x="1665900" y="2923309"/>
            <a:chExt cx="2292608" cy="1846683"/>
          </a:xfrm>
        </p:grpSpPr>
        <p:pic>
          <p:nvPicPr>
            <p:cNvPr id="34" name="Grafika 33" descr="Otwarta koperta">
              <a:extLst>
                <a:ext uri="{FF2B5EF4-FFF2-40B4-BE49-F238E27FC236}">
                  <a16:creationId xmlns:a16="http://schemas.microsoft.com/office/drawing/2014/main" id="{2CCC858B-2F20-4267-97FB-68D9B4B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D82C270-D193-4917-B8BF-113FDCA2A665}"/>
                </a:ext>
              </a:extLst>
            </p:cNvPr>
            <p:cNvSpPr txBox="1"/>
            <p:nvPr/>
          </p:nvSpPr>
          <p:spPr>
            <a:xfrm>
              <a:off x="1665900" y="3836743"/>
              <a:ext cx="2292608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Klienta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C1AFA943-BA1F-4AA4-9282-2986EB18C3A0}"/>
              </a:ext>
            </a:extLst>
          </p:cNvPr>
          <p:cNvGrpSpPr/>
          <p:nvPr/>
        </p:nvGrpSpPr>
        <p:grpSpPr>
          <a:xfrm>
            <a:off x="6491064" y="2077278"/>
            <a:ext cx="633277" cy="633277"/>
            <a:chOff x="2483768" y="2923309"/>
            <a:chExt cx="914400" cy="914400"/>
          </a:xfrm>
        </p:grpSpPr>
        <p:pic>
          <p:nvPicPr>
            <p:cNvPr id="25" name="Grafika 24" descr="Otwarta koperta">
              <a:extLst>
                <a:ext uri="{FF2B5EF4-FFF2-40B4-BE49-F238E27FC236}">
                  <a16:creationId xmlns:a16="http://schemas.microsoft.com/office/drawing/2014/main" id="{0D0C6B3D-1A65-4431-BB0E-77ED5C209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37FC7736-6864-417F-A685-B4054B89A2F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Szyfrowanie za pomocą klucza publicznego. [2]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0"/>
          <a:stretch/>
        </p:blipFill>
        <p:spPr>
          <a:xfrm>
            <a:off x="770366" y="2204864"/>
            <a:ext cx="1929426" cy="3014376"/>
          </a:xfrm>
        </p:spPr>
      </p:pic>
      <p:pic>
        <p:nvPicPr>
          <p:cNvPr id="7" name="Symbol zastępczy zawartości 29">
            <a:extLst>
              <a:ext uri="{FF2B5EF4-FFF2-40B4-BE49-F238E27FC236}">
                <a16:creationId xmlns:a16="http://schemas.microsoft.com/office/drawing/2014/main" id="{DA3D2960-5A13-43E3-9F2D-158F9BFBE6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2"/>
          <a:stretch/>
        </p:blipFill>
        <p:spPr bwMode="auto">
          <a:xfrm>
            <a:off x="7663152" y="2204864"/>
            <a:ext cx="1229328" cy="301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696CA3D3-9758-4854-BEDB-06BA9826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953" y="1692059"/>
            <a:ext cx="632048" cy="633277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44B99967-0F01-4C65-B859-6CF4AA3B9C1A}"/>
              </a:ext>
            </a:extLst>
          </p:cNvPr>
          <p:cNvGrpSpPr/>
          <p:nvPr/>
        </p:nvGrpSpPr>
        <p:grpSpPr>
          <a:xfrm>
            <a:off x="2786595" y="1571587"/>
            <a:ext cx="633277" cy="633277"/>
            <a:chOff x="2483768" y="2923309"/>
            <a:chExt cx="914400" cy="914400"/>
          </a:xfrm>
        </p:grpSpPr>
        <p:pic>
          <p:nvPicPr>
            <p:cNvPr id="5" name="Grafika 4" descr="Otwarta koperta">
              <a:extLst>
                <a:ext uri="{FF2B5EF4-FFF2-40B4-BE49-F238E27FC236}">
                  <a16:creationId xmlns:a16="http://schemas.microsoft.com/office/drawing/2014/main" id="{E031BFF1-671E-47C2-9F0B-6148559F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7307406-3231-4D76-B98C-DB7AEFA2AAE8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124C35F-629B-48B5-9099-7AFDBCE62D27}"/>
              </a:ext>
            </a:extLst>
          </p:cNvPr>
          <p:cNvGrpSpPr/>
          <p:nvPr/>
        </p:nvGrpSpPr>
        <p:grpSpPr>
          <a:xfrm>
            <a:off x="6491064" y="1476035"/>
            <a:ext cx="633277" cy="633277"/>
            <a:chOff x="2483768" y="2923309"/>
            <a:chExt cx="914400" cy="914400"/>
          </a:xfrm>
        </p:grpSpPr>
        <p:pic>
          <p:nvPicPr>
            <p:cNvPr id="15" name="Grafika 14" descr="Otwarta koperta">
              <a:extLst>
                <a:ext uri="{FF2B5EF4-FFF2-40B4-BE49-F238E27FC236}">
                  <a16:creationId xmlns:a16="http://schemas.microsoft.com/office/drawing/2014/main" id="{41717D4E-3E4F-4F2E-85AE-8DA4DFF6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06A3C99D-CB1B-4563-8131-050A61A4B6D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17" name="Grafika 16" descr="Ptaszek">
            <a:extLst>
              <a:ext uri="{FF2B5EF4-FFF2-40B4-BE49-F238E27FC236}">
                <a16:creationId xmlns:a16="http://schemas.microsoft.com/office/drawing/2014/main" id="{0B1FC2C1-98C0-4ED1-8C24-7050B5F27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0272" y="1412776"/>
            <a:ext cx="316639" cy="316639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447C23E-1A9B-4976-97A0-E9E6364240F2}"/>
              </a:ext>
            </a:extLst>
          </p:cNvPr>
          <p:cNvSpPr txBox="1"/>
          <p:nvPr/>
        </p:nvSpPr>
        <p:spPr>
          <a:xfrm>
            <a:off x="4904136" y="145671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259175F7-3DF0-4C0D-8160-48DCDD0ABF5D}"/>
              </a:ext>
            </a:extLst>
          </p:cNvPr>
          <p:cNvGrpSpPr/>
          <p:nvPr/>
        </p:nvGrpSpPr>
        <p:grpSpPr>
          <a:xfrm>
            <a:off x="2796952" y="2147651"/>
            <a:ext cx="633277" cy="633277"/>
            <a:chOff x="2483768" y="2923309"/>
            <a:chExt cx="914400" cy="914400"/>
          </a:xfrm>
        </p:grpSpPr>
        <p:pic>
          <p:nvPicPr>
            <p:cNvPr id="22" name="Grafika 21" descr="Otwarta koperta">
              <a:extLst>
                <a:ext uri="{FF2B5EF4-FFF2-40B4-BE49-F238E27FC236}">
                  <a16:creationId xmlns:a16="http://schemas.microsoft.com/office/drawing/2014/main" id="{F454551E-252B-44E7-9F99-42ACDC9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9420FB0A-6CE9-4B29-9C0B-761F83C424A1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27" name="Grafika 26" descr="Ptaszek">
            <a:extLst>
              <a:ext uri="{FF2B5EF4-FFF2-40B4-BE49-F238E27FC236}">
                <a16:creationId xmlns:a16="http://schemas.microsoft.com/office/drawing/2014/main" id="{F73BFA01-5299-48F1-8506-D0F2760E0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7864" y="2147838"/>
            <a:ext cx="316639" cy="316639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5A15B15-FB90-4790-9D0C-12797BF27A0E}"/>
              </a:ext>
            </a:extLst>
          </p:cNvPr>
          <p:cNvSpPr txBox="1"/>
          <p:nvPr/>
        </p:nvSpPr>
        <p:spPr>
          <a:xfrm>
            <a:off x="4904136" y="2057953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CB0713D8-77F7-401F-8AF8-7C79BF4611FF}"/>
              </a:ext>
            </a:extLst>
          </p:cNvPr>
          <p:cNvGrpSpPr/>
          <p:nvPr/>
        </p:nvGrpSpPr>
        <p:grpSpPr>
          <a:xfrm>
            <a:off x="2796952" y="2730405"/>
            <a:ext cx="1670091" cy="1259748"/>
            <a:chOff x="2483768" y="2923309"/>
            <a:chExt cx="2411474" cy="1818973"/>
          </a:xfrm>
        </p:grpSpPr>
        <p:pic>
          <p:nvPicPr>
            <p:cNvPr id="31" name="Grafika 30" descr="Otwarta koperta">
              <a:extLst>
                <a:ext uri="{FF2B5EF4-FFF2-40B4-BE49-F238E27FC236}">
                  <a16:creationId xmlns:a16="http://schemas.microsoft.com/office/drawing/2014/main" id="{91216D86-F5C9-46A6-91AE-84F31449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10B2BB9B-5548-46F9-8AE1-8DF6947F0E0D}"/>
                </a:ext>
              </a:extLst>
            </p:cNvPr>
            <p:cNvSpPr txBox="1"/>
            <p:nvPr/>
          </p:nvSpPr>
          <p:spPr>
            <a:xfrm>
              <a:off x="2602633" y="3809033"/>
              <a:ext cx="2292609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	Klienta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53490AAF-A5D5-4F71-8022-BB43D103E9B3}"/>
              </a:ext>
            </a:extLst>
          </p:cNvPr>
          <p:cNvSpPr txBox="1"/>
          <p:nvPr/>
        </p:nvSpPr>
        <p:spPr>
          <a:xfrm>
            <a:off x="4904136" y="270892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pic>
        <p:nvPicPr>
          <p:cNvPr id="37" name="Grafika 36" descr="Koperta">
            <a:extLst>
              <a:ext uri="{FF2B5EF4-FFF2-40B4-BE49-F238E27FC236}">
                <a16:creationId xmlns:a16="http://schemas.microsoft.com/office/drawing/2014/main" id="{24788AF5-5835-4097-9C96-AEE2B07D4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216" y="2822483"/>
            <a:ext cx="633277" cy="633277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6924E307-ECC1-4A4D-A150-B31AFD5DF9D4}"/>
              </a:ext>
            </a:extLst>
          </p:cNvPr>
          <p:cNvGrpSpPr/>
          <p:nvPr/>
        </p:nvGrpSpPr>
        <p:grpSpPr>
          <a:xfrm>
            <a:off x="2775248" y="3713577"/>
            <a:ext cx="1720403" cy="1299599"/>
            <a:chOff x="2483768" y="2923309"/>
            <a:chExt cx="2484119" cy="1876515"/>
          </a:xfrm>
        </p:grpSpPr>
        <p:pic>
          <p:nvPicPr>
            <p:cNvPr id="47" name="Grafika 46" descr="Otwarta koperta">
              <a:extLst>
                <a:ext uri="{FF2B5EF4-FFF2-40B4-BE49-F238E27FC236}">
                  <a16:creationId xmlns:a16="http://schemas.microsoft.com/office/drawing/2014/main" id="{2370FABF-F7ED-4A0C-B836-B0C1E415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0EF2487D-9600-4851-A68F-05B164EBE7B7}"/>
                </a:ext>
              </a:extLst>
            </p:cNvPr>
            <p:cNvSpPr txBox="1"/>
            <p:nvPr/>
          </p:nvSpPr>
          <p:spPr>
            <a:xfrm>
              <a:off x="2602633" y="3866575"/>
              <a:ext cx="2365254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	Serwera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558BF362-3108-43F5-9802-A76697D770DD}"/>
              </a:ext>
            </a:extLst>
          </p:cNvPr>
          <p:cNvGrpSpPr/>
          <p:nvPr/>
        </p:nvGrpSpPr>
        <p:grpSpPr>
          <a:xfrm>
            <a:off x="5968900" y="3707361"/>
            <a:ext cx="1638082" cy="1267356"/>
            <a:chOff x="1690482" y="2923309"/>
            <a:chExt cx="2365256" cy="1829957"/>
          </a:xfrm>
        </p:grpSpPr>
        <p:pic>
          <p:nvPicPr>
            <p:cNvPr id="50" name="Grafika 49" descr="Otwarta koperta">
              <a:extLst>
                <a:ext uri="{FF2B5EF4-FFF2-40B4-BE49-F238E27FC236}">
                  <a16:creationId xmlns:a16="http://schemas.microsoft.com/office/drawing/2014/main" id="{7F334283-646C-4AFA-90FD-703B0D7B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1F3EA3-37D5-4F0D-8698-92798F2020BB}"/>
                </a:ext>
              </a:extLst>
            </p:cNvPr>
            <p:cNvSpPr txBox="1"/>
            <p:nvPr/>
          </p:nvSpPr>
          <p:spPr>
            <a:xfrm>
              <a:off x="1690482" y="3820018"/>
              <a:ext cx="2365256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Serwera</a:t>
              </a:r>
            </a:p>
          </p:txBody>
        </p:sp>
      </p:grp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6E8AA7B-FDA1-462A-8E53-D292669E0507}"/>
              </a:ext>
            </a:extLst>
          </p:cNvPr>
          <p:cNvSpPr txBox="1"/>
          <p:nvPr/>
        </p:nvSpPr>
        <p:spPr>
          <a:xfrm>
            <a:off x="4904136" y="3623881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</a:p>
        </p:txBody>
      </p:sp>
      <p:pic>
        <p:nvPicPr>
          <p:cNvPr id="53" name="Grafika 52" descr="Koperta">
            <a:extLst>
              <a:ext uri="{FF2B5EF4-FFF2-40B4-BE49-F238E27FC236}">
                <a16:creationId xmlns:a16="http://schemas.microsoft.com/office/drawing/2014/main" id="{5FE82165-C11D-4B60-93A3-FF7F7B12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800" y="3849429"/>
            <a:ext cx="633277" cy="633277"/>
          </a:xfrm>
          <a:prstGeom prst="rect">
            <a:avLst/>
          </a:prstGeom>
        </p:spPr>
      </p:pic>
      <p:grpSp>
        <p:nvGrpSpPr>
          <p:cNvPr id="54" name="Grupa 53">
            <a:extLst>
              <a:ext uri="{FF2B5EF4-FFF2-40B4-BE49-F238E27FC236}">
                <a16:creationId xmlns:a16="http://schemas.microsoft.com/office/drawing/2014/main" id="{A8C67B80-474B-4CC5-8B66-D83A6F5F845B}"/>
              </a:ext>
            </a:extLst>
          </p:cNvPr>
          <p:cNvGrpSpPr/>
          <p:nvPr/>
        </p:nvGrpSpPr>
        <p:grpSpPr>
          <a:xfrm>
            <a:off x="5968899" y="4681616"/>
            <a:ext cx="1808776" cy="1278939"/>
            <a:chOff x="1624594" y="2923309"/>
            <a:chExt cx="2611723" cy="1846683"/>
          </a:xfrm>
        </p:grpSpPr>
        <p:pic>
          <p:nvPicPr>
            <p:cNvPr id="55" name="Grafika 54" descr="Otwarta koperta">
              <a:extLst>
                <a:ext uri="{FF2B5EF4-FFF2-40B4-BE49-F238E27FC236}">
                  <a16:creationId xmlns:a16="http://schemas.microsoft.com/office/drawing/2014/main" id="{77762171-5754-4256-8797-A7CA79D93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860FE9B7-F97E-4390-881B-8AFB7BD873E8}"/>
                </a:ext>
              </a:extLst>
            </p:cNvPr>
            <p:cNvSpPr txBox="1"/>
            <p:nvPr/>
          </p:nvSpPr>
          <p:spPr>
            <a:xfrm>
              <a:off x="1624594" y="3836743"/>
              <a:ext cx="2611723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</a:t>
              </a:r>
              <a:br>
                <a:rPr lang="pl-PL" sz="1400" dirty="0"/>
              </a:br>
              <a:r>
                <a:rPr lang="pl-PL" sz="1400" dirty="0"/>
                <a:t>kluczem prywatnym Serwera</a:t>
              </a:r>
            </a:p>
          </p:txBody>
        </p: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4EBED8E4-4425-499C-B4EC-4A5A87BAC6C4}"/>
              </a:ext>
            </a:extLst>
          </p:cNvPr>
          <p:cNvGrpSpPr/>
          <p:nvPr/>
        </p:nvGrpSpPr>
        <p:grpSpPr>
          <a:xfrm>
            <a:off x="2825559" y="4703103"/>
            <a:ext cx="1641484" cy="1286870"/>
            <a:chOff x="2483768" y="2923309"/>
            <a:chExt cx="2370168" cy="1858133"/>
          </a:xfrm>
        </p:grpSpPr>
        <p:pic>
          <p:nvPicPr>
            <p:cNvPr id="58" name="Grafika 57" descr="Otwarta koperta">
              <a:extLst>
                <a:ext uri="{FF2B5EF4-FFF2-40B4-BE49-F238E27FC236}">
                  <a16:creationId xmlns:a16="http://schemas.microsoft.com/office/drawing/2014/main" id="{7DF0980E-CE8D-4722-A1D6-528CCA2C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9" name="pole tekstowe 58">
              <a:extLst>
                <a:ext uri="{FF2B5EF4-FFF2-40B4-BE49-F238E27FC236}">
                  <a16:creationId xmlns:a16="http://schemas.microsoft.com/office/drawing/2014/main" id="{BC3F2DF7-F5B6-4AA2-B84A-4417599EBAF7}"/>
                </a:ext>
              </a:extLst>
            </p:cNvPr>
            <p:cNvSpPr txBox="1"/>
            <p:nvPr/>
          </p:nvSpPr>
          <p:spPr>
            <a:xfrm>
              <a:off x="2561327" y="3848194"/>
              <a:ext cx="2292609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	Serwera</a:t>
              </a:r>
            </a:p>
          </p:txBody>
        </p:sp>
      </p:grp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B751CFC-DB0F-4BB2-89C5-0555C9CE1545}"/>
              </a:ext>
            </a:extLst>
          </p:cNvPr>
          <p:cNvSpPr txBox="1"/>
          <p:nvPr/>
        </p:nvSpPr>
        <p:spPr>
          <a:xfrm>
            <a:off x="4904136" y="443711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</a:p>
        </p:txBody>
      </p:sp>
      <p:pic>
        <p:nvPicPr>
          <p:cNvPr id="61" name="Grafika 60" descr="Koperta">
            <a:extLst>
              <a:ext uri="{FF2B5EF4-FFF2-40B4-BE49-F238E27FC236}">
                <a16:creationId xmlns:a16="http://schemas.microsoft.com/office/drawing/2014/main" id="{4DCB4C71-368B-4B4C-A1C2-E4DE092A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823" y="4795179"/>
            <a:ext cx="633277" cy="633277"/>
          </a:xfrm>
          <a:prstGeom prst="rect">
            <a:avLst/>
          </a:prstGeom>
        </p:spPr>
      </p:pic>
      <p:grpSp>
        <p:nvGrpSpPr>
          <p:cNvPr id="62" name="Grupa 61">
            <a:extLst>
              <a:ext uri="{FF2B5EF4-FFF2-40B4-BE49-F238E27FC236}">
                <a16:creationId xmlns:a16="http://schemas.microsoft.com/office/drawing/2014/main" id="{DDF75070-BE94-4500-A856-2F2CE88B3557}"/>
              </a:ext>
            </a:extLst>
          </p:cNvPr>
          <p:cNvGrpSpPr/>
          <p:nvPr/>
        </p:nvGrpSpPr>
        <p:grpSpPr>
          <a:xfrm>
            <a:off x="2843513" y="5734547"/>
            <a:ext cx="1655476" cy="1087697"/>
            <a:chOff x="2483768" y="2923309"/>
            <a:chExt cx="2390371" cy="1570544"/>
          </a:xfrm>
        </p:grpSpPr>
        <p:pic>
          <p:nvPicPr>
            <p:cNvPr id="63" name="Grafika 62" descr="Otwarta koperta">
              <a:extLst>
                <a:ext uri="{FF2B5EF4-FFF2-40B4-BE49-F238E27FC236}">
                  <a16:creationId xmlns:a16="http://schemas.microsoft.com/office/drawing/2014/main" id="{3B15D532-B7C2-4931-B581-F97C88AA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52DA274C-418B-439E-BA96-47297D52B969}"/>
                </a:ext>
              </a:extLst>
            </p:cNvPr>
            <p:cNvSpPr txBox="1"/>
            <p:nvPr/>
          </p:nvSpPr>
          <p:spPr>
            <a:xfrm>
              <a:off x="2581316" y="3871688"/>
              <a:ext cx="2292823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kluczem prywatnym Klienta</a:t>
              </a:r>
            </a:p>
          </p:txBody>
        </p: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2CBB20AE-DFEC-4C9D-80A5-DBDB63A0D75C}"/>
              </a:ext>
            </a:extLst>
          </p:cNvPr>
          <p:cNvGrpSpPr/>
          <p:nvPr/>
        </p:nvGrpSpPr>
        <p:grpSpPr>
          <a:xfrm>
            <a:off x="6368457" y="5728328"/>
            <a:ext cx="2019967" cy="1051913"/>
            <a:chOff x="2168840" y="2923309"/>
            <a:chExt cx="2916667" cy="1518875"/>
          </a:xfrm>
        </p:grpSpPr>
        <p:pic>
          <p:nvPicPr>
            <p:cNvPr id="66" name="Grafika 65" descr="Otwarta koperta">
              <a:extLst>
                <a:ext uri="{FF2B5EF4-FFF2-40B4-BE49-F238E27FC236}">
                  <a16:creationId xmlns:a16="http://schemas.microsoft.com/office/drawing/2014/main" id="{5C99DF25-3CE1-4992-80FB-43F89BA6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83C3BFD-AF98-4884-8F92-E826BF837039}"/>
                </a:ext>
              </a:extLst>
            </p:cNvPr>
            <p:cNvSpPr txBox="1"/>
            <p:nvPr/>
          </p:nvSpPr>
          <p:spPr>
            <a:xfrm>
              <a:off x="2168840" y="3820019"/>
              <a:ext cx="2916667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Klienta</a:t>
              </a:r>
            </a:p>
          </p:txBody>
        </p:sp>
      </p:grp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C68D0994-8B88-4961-9A26-596EA42252A4}"/>
              </a:ext>
            </a:extLst>
          </p:cNvPr>
          <p:cNvSpPr txBox="1"/>
          <p:nvPr/>
        </p:nvSpPr>
        <p:spPr>
          <a:xfrm>
            <a:off x="4904136" y="551723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</a:p>
        </p:txBody>
      </p:sp>
      <p:pic>
        <p:nvPicPr>
          <p:cNvPr id="69" name="Grafika 68" descr="Koperta">
            <a:extLst>
              <a:ext uri="{FF2B5EF4-FFF2-40B4-BE49-F238E27FC236}">
                <a16:creationId xmlns:a16="http://schemas.microsoft.com/office/drawing/2014/main" id="{0E131124-2D2C-47F6-B9A5-F1F5A16A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065" y="5870396"/>
            <a:ext cx="633277" cy="6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357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40486 -0.005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59 0.01412 L -0.00173 0.0088 " pathEditMode="relative" rAng="0" ptsTypes="AA">
                                      <p:cBhvr>
                                        <p:cTn id="50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40434 0.00972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0643 -0.00625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40434 0.00972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25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40642 -0.00625 " pathEditMode="relative" rAng="0" ptsTypes="AA">
                                      <p:cBhvr>
                                        <p:cTn id="15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25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6" grpId="0"/>
      <p:bldP spid="52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 [3]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4CC92C0-ECA1-45B7-AAE5-F7266CBC5B52}"/>
              </a:ext>
            </a:extLst>
          </p:cNvPr>
          <p:cNvSpPr txBox="1"/>
          <p:nvPr/>
        </p:nvSpPr>
        <p:spPr>
          <a:xfrm>
            <a:off x="7812360" y="4941168"/>
            <a:ext cx="12209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cxnSp>
        <p:nvCxnSpPr>
          <p:cNvPr id="4" name="Łącznik: łamany 3">
            <a:extLst>
              <a:ext uri="{FF2B5EF4-FFF2-40B4-BE49-F238E27FC236}">
                <a16:creationId xmlns:a16="http://schemas.microsoft.com/office/drawing/2014/main" id="{63FD5672-EA24-4B4D-9331-C70304FDDE95}"/>
              </a:ext>
            </a:extLst>
          </p:cNvPr>
          <p:cNvCxnSpPr>
            <a:stCxn id="2" idx="2"/>
          </p:cNvCxnSpPr>
          <p:nvPr/>
        </p:nvCxnSpPr>
        <p:spPr>
          <a:xfrm rot="5400000">
            <a:off x="7083353" y="4897832"/>
            <a:ext cx="988367" cy="1690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ymek myśli: chmurka 4">
            <a:extLst>
              <a:ext uri="{FF2B5EF4-FFF2-40B4-BE49-F238E27FC236}">
                <a16:creationId xmlns:a16="http://schemas.microsoft.com/office/drawing/2014/main" id="{33F0810F-DD74-4BB4-8292-E84EBAD61DD7}"/>
              </a:ext>
            </a:extLst>
          </p:cNvPr>
          <p:cNvSpPr/>
          <p:nvPr/>
        </p:nvSpPr>
        <p:spPr>
          <a:xfrm>
            <a:off x="3767268" y="5644988"/>
            <a:ext cx="2880320" cy="1184647"/>
          </a:xfrm>
          <a:prstGeom prst="cloudCallout">
            <a:avLst>
              <a:gd name="adj1" fmla="val 5702"/>
              <a:gd name="adj2" fmla="val 133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 [3]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177C530-147D-4D5A-A925-1E6C7622988B}"/>
              </a:ext>
            </a:extLst>
          </p:cNvPr>
          <p:cNvSpPr txBox="1"/>
          <p:nvPr/>
        </p:nvSpPr>
        <p:spPr>
          <a:xfrm>
            <a:off x="7668344" y="5086349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7" name="Dymek myśli: chmurka 6">
            <a:extLst>
              <a:ext uri="{FF2B5EF4-FFF2-40B4-BE49-F238E27FC236}">
                <a16:creationId xmlns:a16="http://schemas.microsoft.com/office/drawing/2014/main" id="{50FF8D65-50F8-4411-B997-131087BFCFAA}"/>
              </a:ext>
            </a:extLst>
          </p:cNvPr>
          <p:cNvSpPr/>
          <p:nvPr/>
        </p:nvSpPr>
        <p:spPr>
          <a:xfrm>
            <a:off x="5076575" y="5119488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C4DD72FD-1605-498F-B511-9416B4F9BDA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8023616" y="5327406"/>
            <a:ext cx="188480" cy="32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7BA2016-6E9A-4BD7-92D5-4995F8AED688}"/>
              </a:ext>
            </a:extLst>
          </p:cNvPr>
          <p:cNvSpPr txBox="1"/>
          <p:nvPr/>
        </p:nvSpPr>
        <p:spPr>
          <a:xfrm>
            <a:off x="865183" y="5104772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16" name="Dymek myśli: chmurka 15">
            <a:extLst>
              <a:ext uri="{FF2B5EF4-FFF2-40B4-BE49-F238E27FC236}">
                <a16:creationId xmlns:a16="http://schemas.microsoft.com/office/drawing/2014/main" id="{000E75B4-BF08-41C5-A5C7-B8C5404F74BD}"/>
              </a:ext>
            </a:extLst>
          </p:cNvPr>
          <p:cNvSpPr/>
          <p:nvPr/>
        </p:nvSpPr>
        <p:spPr>
          <a:xfrm>
            <a:off x="1874333" y="5488366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17" name="Łącznik: łamany 16">
            <a:extLst>
              <a:ext uri="{FF2B5EF4-FFF2-40B4-BE49-F238E27FC236}">
                <a16:creationId xmlns:a16="http://schemas.microsoft.com/office/drawing/2014/main" id="{85C1B140-9513-4D51-A65B-AC41298095C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1345391" y="5542813"/>
            <a:ext cx="668141" cy="40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4871059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3B6A0B-D64C-4C04-8F88-AD72D9F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048673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Opracowany przez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128 –bit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MS-CHAP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Zawiera błędy narażające na wycieki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88595F-3B2F-49F8-8DE5-1622C88D2C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B4FCC685-860D-4476-8D92-740F21B3B6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Point-to-poinT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3FBE6A5-F7FE-4B52-A7AF-185765B98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08846"/>
              </p:ext>
            </p:extLst>
          </p:nvPr>
        </p:nvGraphicFramePr>
        <p:xfrm>
          <a:off x="755574" y="5780112"/>
          <a:ext cx="81369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845756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1186692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GRE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Encrypted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Linj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89709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004562-81B8-4D28-8FF4-E8C3B41F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5544617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Samo L2TP nie zapewnia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zapewnia pakiet </a:t>
            </a:r>
            <a:r>
              <a:rPr lang="pl-PL" dirty="0" err="1"/>
              <a:t>IPsec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Problematyczny przy restrykcyjnych zaporach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41F09F-5032-4396-9E44-15F0B75E87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97546-FCFF-4B4A-8B80-8CE10394C7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Layer</a:t>
            </a:r>
            <a:r>
              <a:rPr lang="pl-PL" dirty="0"/>
              <a:t> 2 </a:t>
            </a:r>
            <a:r>
              <a:rPr lang="pl-PL" dirty="0" err="1"/>
              <a:t>Tunnel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/ </a:t>
            </a:r>
            <a:r>
              <a:rPr lang="pl-PL" dirty="0" err="1"/>
              <a:t>IPsec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7E5E7C6-F550-44DF-8141-C244884A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27" y="5419303"/>
            <a:ext cx="7003018" cy="132206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F122F3-3677-4344-A8BB-D9CFA3B1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01776"/>
              </p:ext>
            </p:extLst>
          </p:nvPr>
        </p:nvGraphicFramePr>
        <p:xfrm>
          <a:off x="827584" y="5257375"/>
          <a:ext cx="78588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03496919"/>
                    </a:ext>
                  </a:extLst>
                </a:gridCol>
                <a:gridCol w="802078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A52D404-2F68-47AB-BE24-565E7BA71765}"/>
              </a:ext>
            </a:extLst>
          </p:cNvPr>
          <p:cNvSpPr txBox="1"/>
          <p:nvPr/>
        </p:nvSpPr>
        <p:spPr>
          <a:xfrm>
            <a:off x="3923928" y="6474822"/>
            <a:ext cx="19442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</a:t>
            </a:r>
            <a:r>
              <a:rPr lang="pl-PL" sz="1600" dirty="0" err="1"/>
              <a:t>IPsec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9862691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1652</TotalTime>
  <Words>448</Words>
  <Application>Microsoft Office PowerPoint</Application>
  <PresentationFormat>Pokaz na ekranie (4:3)</PresentationFormat>
  <Paragraphs>124</Paragraphs>
  <Slides>17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Kinga Kamieńska</cp:lastModifiedBy>
  <cp:revision>88</cp:revision>
  <cp:lastPrinted>2017-02-27T13:04:48Z</cp:lastPrinted>
  <dcterms:created xsi:type="dcterms:W3CDTF">2017-12-16T11:34:04Z</dcterms:created>
  <dcterms:modified xsi:type="dcterms:W3CDTF">2017-12-18T23:45:30Z</dcterms:modified>
</cp:coreProperties>
</file>