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5" r:id="rId4"/>
    <p:sldId id="261" r:id="rId5"/>
    <p:sldId id="268" r:id="rId6"/>
    <p:sldId id="266" r:id="rId7"/>
    <p:sldId id="267" r:id="rId8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 showGuides="1">
      <p:cViewPr>
        <p:scale>
          <a:sx n="100" d="100"/>
          <a:sy n="100" d="100"/>
        </p:scale>
        <p:origin x="151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16.12.2017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16.12.2017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778793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  <a:p>
            <a:r>
              <a:rPr lang="pl-PL" altLang="pl-PL" dirty="0"/>
              <a:t>Jak to działa</a:t>
            </a:r>
          </a:p>
          <a:p>
            <a:r>
              <a:rPr lang="pl-PL" altLang="pl-PL" dirty="0"/>
              <a:t>Dlaczego potrzebujemy VPN</a:t>
            </a:r>
          </a:p>
          <a:p>
            <a:r>
              <a:rPr lang="pl-PL" altLang="pl-PL" dirty="0"/>
              <a:t>Wady i zalety</a:t>
            </a:r>
          </a:p>
          <a:p>
            <a:r>
              <a:rPr lang="pl-PL" altLang="pl-PL" dirty="0"/>
              <a:t>Protokoły</a:t>
            </a:r>
          </a:p>
          <a:p>
            <a:r>
              <a:rPr lang="pl-PL" altLang="pl-PL" dirty="0"/>
              <a:t>Statystyki użytkowania w 2017 r.</a:t>
            </a:r>
          </a:p>
          <a:p>
            <a:r>
              <a:rPr lang="pl-PL" altLang="pl-PL" dirty="0"/>
              <a:t>Prawo, a VPN</a:t>
            </a:r>
          </a:p>
          <a:p>
            <a:r>
              <a:rPr lang="pl-PL" altLang="pl-PL" dirty="0"/>
              <a:t>Jak używać VPN w domu</a:t>
            </a:r>
          </a:p>
          <a:p>
            <a:r>
              <a:rPr lang="pl-PL" dirty="0"/>
              <a:t>VPN i VNC - brzmi podobnie, ale…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To się trzeba zastanowić</a:t>
            </a:r>
          </a:p>
          <a:p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Statystyki użytkowania w 2017 r.</a:t>
            </a:r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VPN i VNC - brzmi podobnie, ale…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8AACA663-8720-4D1E-A065-C7980076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484784"/>
            <a:ext cx="4464497" cy="299695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… trzeba wyjaśnić, że to nie to samo.</a:t>
            </a:r>
          </a:p>
        </p:txBody>
      </p:sp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37102B1-9781-4C1C-8254-6AEE414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84784"/>
            <a:ext cx="3346569" cy="2996952"/>
          </a:xfrm>
          <a:prstGeom prst="rect">
            <a:avLst/>
          </a:prstGeom>
        </p:spPr>
      </p:pic>
      <p:sp>
        <p:nvSpPr>
          <p:cNvPr id="16" name="Symbol zastępczy zawartości 12">
            <a:extLst>
              <a:ext uri="{FF2B5EF4-FFF2-40B4-BE49-F238E27FC236}">
                <a16:creationId xmlns:a16="http://schemas.microsoft.com/office/drawing/2014/main" id="{61816CA0-BFEC-4076-AE06-E97F5C9CAE02}"/>
              </a:ext>
            </a:extLst>
          </p:cNvPr>
          <p:cNvSpPr txBox="1">
            <a:spLocks/>
          </p:cNvSpPr>
          <p:nvPr/>
        </p:nvSpPr>
        <p:spPr bwMode="auto">
          <a:xfrm>
            <a:off x="755575" y="4481736"/>
            <a:ext cx="7811066" cy="2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kern="0" dirty="0"/>
              <a:t>Bo to nie jest to samo.</a:t>
            </a:r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[1] VPN Mentor [online] [dostęp: 16.12.2017], dostępny w Internecie: https://pl.vpnmentor.com/</a:t>
            </a:r>
          </a:p>
          <a:p>
            <a:pPr marL="0" indent="0">
              <a:buNone/>
            </a:pPr>
            <a:r>
              <a:rPr lang="pl-PL" dirty="0"/>
              <a:t>[2]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183</TotalTime>
  <Words>127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22</cp:revision>
  <cp:lastPrinted>2017-02-27T13:04:48Z</cp:lastPrinted>
  <dcterms:created xsi:type="dcterms:W3CDTF">2017-12-16T11:34:04Z</dcterms:created>
  <dcterms:modified xsi:type="dcterms:W3CDTF">2017-12-16T14:37:11Z</dcterms:modified>
</cp:coreProperties>
</file>