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5" r:id="rId4"/>
    <p:sldId id="277" r:id="rId5"/>
    <p:sldId id="269" r:id="rId6"/>
    <p:sldId id="27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0" r:id="rId15"/>
    <p:sldId id="261" r:id="rId16"/>
    <p:sldId id="268" r:id="rId17"/>
    <p:sldId id="281" r:id="rId18"/>
    <p:sldId id="266" r:id="rId19"/>
    <p:sldId id="267" r:id="rId2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6666"/>
    <a:srgbClr val="FF0000"/>
    <a:srgbClr val="000066"/>
    <a:srgbClr val="000099"/>
    <a:srgbClr val="0099CC"/>
    <a:srgbClr val="6666FF"/>
    <a:srgbClr val="00FFFF"/>
    <a:srgbClr val="6600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50865" autoAdjust="0"/>
  </p:normalViewPr>
  <p:slideViewPr>
    <p:cSldViewPr snapToObjects="1" showGuides="1">
      <p:cViewPr varScale="1">
        <p:scale>
          <a:sx n="35" d="100"/>
          <a:sy n="35" d="100"/>
        </p:scale>
        <p:origin x="20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278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014617E-4102-4D35-8726-48BD0DAE8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DD177-8921-4438-AC27-D42474771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F2B483-79D3-48B6-931B-510472785D22}" type="datetimeFigureOut">
              <a:rPr lang="pl-PL"/>
              <a:pPr>
                <a:defRPr/>
              </a:pPr>
              <a:t>19.12.2017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04175F-DCFC-48F3-B191-4571C6142B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49EB57-B0E1-45B0-86E2-9813133FC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F222904-24A3-4E39-BE15-ABF591F617E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9FC4093-2D1F-4E36-948E-D6F1FBA0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3BCAC9-77C7-4FD7-9789-AE4C5492757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84EEEC-4B64-4185-AAC0-9B2B8245EFCA}" type="datetimeFigureOut">
              <a:rPr lang="pl-PL"/>
              <a:pPr>
                <a:defRPr/>
              </a:pPr>
              <a:t>19.12.2017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0DD2302-3661-4DA7-ACFF-C622C7329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C504872-71F4-493F-A567-E1769BB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0D69AD-728A-4F86-AA21-3765828DFA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F487FF-E727-4ADE-A68D-A277A12A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D47C297-1D60-41F4-9917-76E0A87C7FA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KIM JESTEŚMY I DOKĄD ZMIERZAMY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7907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Encapsulating</a:t>
            </a:r>
            <a:r>
              <a:rPr lang="pl-PL" dirty="0"/>
              <a:t> Security </a:t>
            </a:r>
            <a:r>
              <a:rPr lang="pl-PL" dirty="0" err="1"/>
              <a:t>Payload</a:t>
            </a:r>
            <a:endParaRPr lang="pl-PL" dirty="0"/>
          </a:p>
          <a:p>
            <a:endParaRPr lang="pl-PL" dirty="0"/>
          </a:p>
          <a:p>
            <a:r>
              <a:rPr lang="pl-PL" dirty="0"/>
              <a:t>Przy ręcznej konfiguracji </a:t>
            </a:r>
            <a:r>
              <a:rPr lang="pl-PL" dirty="0" err="1"/>
              <a:t>IPsec</a:t>
            </a:r>
            <a:r>
              <a:rPr lang="pl-PL" dirty="0"/>
              <a:t> wymaga 2 kanały i 4 klucze:</a:t>
            </a:r>
          </a:p>
          <a:p>
            <a:r>
              <a:rPr lang="pl-PL" dirty="0"/>
              <a:t>szyfrujący dla kanału relacji A do B</a:t>
            </a:r>
          </a:p>
          <a:p>
            <a:r>
              <a:rPr lang="pl-PL" dirty="0"/>
              <a:t>uwierzytelniający dla kanału relacji A do B</a:t>
            </a:r>
          </a:p>
          <a:p>
            <a:r>
              <a:rPr lang="pl-PL" dirty="0"/>
              <a:t>szyfrujący dla kanału relacji B do A</a:t>
            </a:r>
          </a:p>
          <a:p>
            <a:r>
              <a:rPr lang="pl-PL" dirty="0"/>
              <a:t>uwierzytelniający dla kanału relacji B do 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7119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Pozwala na śledzenie </a:t>
            </a:r>
            <a:r>
              <a:rPr lang="pl-PL" dirty="0" err="1"/>
              <a:t>backdoorów</a:t>
            </a:r>
            <a:r>
              <a:rPr lang="pl-PL" dirty="0"/>
              <a:t> dzięki open </a:t>
            </a:r>
            <a:r>
              <a:rPr lang="pl-PL" dirty="0" err="1"/>
              <a:t>source</a:t>
            </a:r>
            <a:endParaRPr lang="pl-PL" dirty="0"/>
          </a:p>
          <a:p>
            <a:endParaRPr lang="pl-PL" dirty="0"/>
          </a:p>
          <a:p>
            <a:r>
              <a:rPr lang="pl-PL" dirty="0"/>
              <a:t>Implementuje </a:t>
            </a:r>
            <a:r>
              <a:rPr lang="pl-PL" dirty="0" err="1"/>
              <a:t>OpenSSL</a:t>
            </a:r>
            <a:r>
              <a:rPr lang="pl-PL" dirty="0"/>
              <a:t>, czyli SSL w wersji 2 i 3 oraz TLS w wersji 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67600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Szyfrowanie w sesji SSL czyli jak HTTPS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445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Używa najnowszych wersji </a:t>
            </a:r>
            <a:r>
              <a:rPr lang="pl-PL" dirty="0" err="1"/>
              <a:t>IPsec</a:t>
            </a:r>
            <a:endParaRPr lang="pl-PL" dirty="0"/>
          </a:p>
          <a:p>
            <a:endParaRPr lang="pl-PL" dirty="0"/>
          </a:p>
          <a:p>
            <a:r>
              <a:rPr lang="pl-PL" dirty="0"/>
              <a:t>Odporny na przełączanie sieci, dzięki czemu bardzo dobry dla mobilnych użytkowników</a:t>
            </a:r>
          </a:p>
          <a:p>
            <a:endParaRPr lang="pl-PL" dirty="0"/>
          </a:p>
          <a:p>
            <a:r>
              <a:rPr lang="pl-PL" dirty="0"/>
              <a:t>3DES, AES, AES 256</a:t>
            </a:r>
          </a:p>
          <a:p>
            <a:endParaRPr lang="pl-PL" dirty="0"/>
          </a:p>
          <a:p>
            <a:r>
              <a:rPr lang="pl-PL" dirty="0"/>
              <a:t>Data (Advanced) </a:t>
            </a:r>
            <a:r>
              <a:rPr lang="pl-PL" dirty="0" err="1"/>
              <a:t>Encryption</a:t>
            </a:r>
            <a:r>
              <a:rPr lang="pl-PL" dirty="0"/>
              <a:t> Standard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48033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Kinia</a:t>
            </a:r>
            <a:endParaRPr lang="pl-PL" dirty="0"/>
          </a:p>
          <a:p>
            <a:endParaRPr lang="pl-PL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Przykładowa konfiguracja klienta VPN dla systemu Windows10</a:t>
            </a:r>
          </a:p>
          <a:p>
            <a:endParaRPr lang="pl-PL" dirty="0"/>
          </a:p>
          <a:p>
            <a:r>
              <a:rPr lang="pl-PL" dirty="0"/>
              <a:t>PRZECHODZIMY KOLEJNE KROKI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77569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Kinia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Zgodnie z danymi Global Web Index, w użyciu VPN przodują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-Tajlandia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-Indonezja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-Chiny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gdzie z VPN korzysta około 20% użytkowników Internetu. 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-Europie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-USA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-Australii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widać znacznie mniejsze zainteresowanie tą technologią. Tam z VPN korzysta zaledwie 4 – 6 % użytkowników sieci.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każdym z krajów można jednak zauważyć, że 20 – 30 % użytkowników VPN, to osoby chcące utrzymać anonimowość w sieci. Najmniejsze zainteresowanie anonimowością występuje w Ameryce południowej, natomiast największe w południowej Azji.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Polsce, aż 26% użytkowników VPN, korzysta z tej sieci chcąc zachować anonimowość.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04740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Kinia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Chiny - Dostawcy sieci VPN mogą nadal działać, jeśli uzyskają licencję od rządu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Irak - aby śledzić i powstrzymać ISIS, zabronił używania VPN</a:t>
            </a:r>
          </a:p>
          <a:p>
            <a:pPr lvl="0"/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Zjedn.Emir.Arabs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– kary do milionów złotych, motywacja: odbieranie zysków firmom telekom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Turcja - aby uniemożliwić korzystanie z mediów społecznościowych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Białoruś - w 2015 r. idąc w ślady zablokowano korzystanie z usług Tor i VPN. Dostawcy usług internetowych są zobowiązani do sprawdzania dziennie aktualizowanej listy zabronionych usług publikowanych przez agencje rządowe.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Oman - aktywnie zakazuje i cenzuruje media, w tym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zabrania używania VPN.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Iran – VPN można używać tylko gdy pochodzą od usługodawców mających licencję wydaną przez rząd, co pośrednio sprzeciwia się istocie samej sieci VPN.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Rosja - rząd rosyjski uchwalił prawo zabraniające korzystania z VPN. 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Korea Północna – reżim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Arabia Saudyjska</a:t>
            </a:r>
          </a:p>
          <a:p>
            <a:pPr lvl="0"/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Mjanma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(dawniej Birma)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Wietnam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1771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DDoS</a:t>
            </a:r>
            <a:r>
              <a:rPr lang="pl-PL" dirty="0"/>
              <a:t> – Distributed </a:t>
            </a:r>
            <a:r>
              <a:rPr lang="pl-PL" dirty="0" err="1"/>
              <a:t>Denial</a:t>
            </a:r>
            <a:r>
              <a:rPr lang="pl-PL" dirty="0"/>
              <a:t> of Service</a:t>
            </a:r>
          </a:p>
          <a:p>
            <a:endParaRPr lang="pl-PL" dirty="0"/>
          </a:p>
          <a:p>
            <a:r>
              <a:rPr lang="pl-PL" dirty="0"/>
              <a:t>Raporty KASPERSKY LAB pojawiły się 19.12.2017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60984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Pytania:</a:t>
            </a:r>
          </a:p>
          <a:p>
            <a:endParaRPr lang="pl-PL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1.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JAKIE SĄ PRZYKŁADY OBCHODZENIA GEOLOKALIZACJI ZA POMOCĄ VPN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Można w ten sposób obejrzeć serial dostępny na platformie jedynie z licencją dla USA. 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Korzystając z serwera VPN zlokalizowanego w Stanach,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ukrywanmy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nasze IP i jesteśmy widziani przez odbiorcę jako użytkownik spełniającym wymóg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geolokalizacji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Można też oszczędzać w ten sposób pieniądze, ponieważ wiele firm usługowych (linie lotnicze, hotele, biura podróży) uzależniają ceny od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geolokalizacji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użytkownika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CZY KLUCZE PRYWATNE I PUBLICZNE WSPOMNIANE W SLAJDZIE O UWIERZYTELNIANIU TO TEN SAM MECHANIZM O KTÓRYM UCZYLIŚMY SIĘ NA KRYPTOGRAFII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CZY ZAWSZE POWINNO SIĘ UŻYWAĆ VPN, CZY SĄ SYTUACJE GDY LEPIEJ GO WYŁĄCZYĆ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ma jednoznacznej odpowiedzi na powyższe pytanie. Możesz mieć włączoną usługę przez cały czas lub tylko od czasu do czasu, w zależności od potrzeb. 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Miej włączony jeśli: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używasz Internetu do przeglądania stron, korzystasz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torrentów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lub uzyskujesz dostęp do zawartości niedostępnej w Twojej lokalizacji geograficznej …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interesuje Cię Twoja prywatność online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szukasz oszczędności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Twój dostawca usług internetowych ogranicza przepustowość…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korzystasz z publicznej sieci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Wyłącz VPN jeśli: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przesyłasz pieniądze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Łączysz się z niedaleką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geolokalizacją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Twój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za wolny (szyfrowanie wpływa wtedy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prędkość)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2387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JUST READ IT</a:t>
            </a:r>
          </a:p>
          <a:p>
            <a:endParaRPr lang="pl-PL" dirty="0"/>
          </a:p>
          <a:p>
            <a:r>
              <a:rPr lang="pl-PL" dirty="0"/>
              <a:t>Agenda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Czym jest Wirtualna Sieć Prywatna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Jak to działa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Wady i zalety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Protokoły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Przykładowa konfiguracja klienta</a:t>
            </a:r>
            <a:endParaRPr lang="pl-PL" alt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Statystyki użytkowania w 2017 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Prawo, a VPN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Gorący trojan – </a:t>
            </a:r>
            <a:r>
              <a:rPr lang="pl-PL" dirty="0" err="1"/>
              <a:t>Loapi</a:t>
            </a: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4521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Kinga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Virtual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– rozwiązanie pierwotnie wykorzystywane przez duże organizacje, w celu zapewnienia pracownikom dostępu do informacji znajdujących się w firmowej sieci prywatnej. Stosowane w celu zapewnienia integralności (modyfikowanie), a także poufności (szyfrowanie) przesyłanych danych. Standardowym przykładem może być pracownik zdalny, który musi korzystać z zasobów znajdujących się w prywatnej sieci firmowej, jednak transfer danych odbywa się poprzez sieć Internet.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Obecnie jest to technologia wykorzystywana bardzo często poprzez użytkowników prywatnych, którzy cenią sobie prywatność, chcą uniknąć śledzenia przez rządy lub korporacje. Zastosowanie sieci VPN pozwala także uniknąć ograniczeń związanych z dostępnością pewnych licencji jedynie dla adresów IP z wybranych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geolokalizacji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Popularnym zastosowaniem dla VPN jest także unikanie NAT (Network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Jest to przydatne, kiedy chcemy w danej sieci sterować bezpośrednio wybraną maszyną, unikając tym samym wielu przekierowań.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5167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Kinga	Ich wykorzystanie w uproszczeniu wygląda tak: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KLIENT -&gt; SERWERA swój podpisany przez CA certyfikat, 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SERWER weryfikuje go swoją wersją certyfikatu CA.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SERWER -&gt; KLIENT swój podpisany przez CA certyfikat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KLIENT go weryfikuje go swoją wersją certyfikatu CA.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SERWER szyfruje transmisję do KLIENTA  kluczem publicznym KLIENTA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KLIENT odszyfrowuje go swoim kluczem prywatnym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KLIENT szyfruje transmisję do SERWERA  kluczem publicznym SERWERA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SERWER odszyfrowuje go swoim kluczem prywatnym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SERWER podpisuje swoim kluczem prywatnym dane do KLIENTA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KLIENT weryfikuje to za pomocą publicznego klucza SERWERA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KLIENT podpisuje swoim kluczem prywatnym dane do SERWERA,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SERWER weryfikuje to za pomocą publicznego klucza KLIENTA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Ostatni krok zapewnia integralność i pewność pochodzenia.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Istnieje jeszcze opcjonalny krok polegający na sprawdzeniu czy certyfikat partnera transmisji nie został odwołany (ang.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revoke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 robi się to za pomocą weryfikacji list CRL, które udostępnia CA na stronie WWW.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 zapewnia, że uczestnik transmisji jest tym za kogo się podaje oraz że transmisja została zaszyfrowana i zabezpieczona przed modyfikacją przez osoby trzecie.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4602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Klient takiego połączenia to pojedynczy użytkownik komputera, który łączy się z siecią prywatną ze zdalnej lokalizacji.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Serwer sieci VPN zapewnia dostęp do zasobów sieci, do której jest podłączony. Pakiety wysyłane przez połączenie VPN pochodzą od klienta sieci VPN.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Klient sieci VPN uwierzytelnia się na serwerze sieci VPN i, w celu wzajemnego uwierzytelnienia, serwer VPN uwierzytelnia się na kliencie VPN.</a:t>
            </a:r>
          </a:p>
          <a:p>
            <a:endParaRPr lang="pl-PL" dirty="0"/>
          </a:p>
          <a:p>
            <a:r>
              <a:rPr lang="pl-PL" dirty="0"/>
              <a:t>KLIENT DYNAMIC IP</a:t>
            </a:r>
          </a:p>
          <a:p>
            <a:r>
              <a:rPr lang="pl-PL" dirty="0"/>
              <a:t>SERWER STATIC IP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8919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Identycznie jak poprzedni slajd, jedyna różnica: </a:t>
            </a:r>
          </a:p>
          <a:p>
            <a:r>
              <a:rPr lang="pl-PL" dirty="0"/>
              <a:t>Zamiast do sieci prywatnej przesyłamy odszyfrowane pakiety do sieci publicznej</a:t>
            </a:r>
          </a:p>
          <a:p>
            <a:r>
              <a:rPr lang="pl-PL" dirty="0"/>
              <a:t>Dzięki temu jesteśmy anonimowi i bezpieczniejsi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779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Kinga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Połączenie to łączy dwie części sieci prywatnej (tej samej, lub różnych).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Pozwala to na przykład na organizację połączeń routowanych z oddzielnymi biurami lub z innymi organizacjami przez Internet. 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Routowane połączenie VPN w Internecie działa logicznie jako dedykowane łącze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(WAN).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Serwer sieci VPN zapewnia routowane połączenie z siecią, do której jest podłączony. 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przypadku połączenia VPN typu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-to-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pakiety wysyłane z dowolnego routera przez połączenie VPN zwykle nie pochodzą z routerów. 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wywołujący (klient VPN) uwierzytelnia się na routerze odpowiadającym (serwerze VPN), a w celu wzajemnego uwierzytelnienia router odpowiadający uwierzytelnia się na routerze wywołującym.</a:t>
            </a:r>
          </a:p>
          <a:p>
            <a:endParaRPr lang="pl-PL" dirty="0"/>
          </a:p>
          <a:p>
            <a:r>
              <a:rPr lang="pl-PL" dirty="0"/>
              <a:t>OBIE STRONY STATIC IP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1133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Kinga</a:t>
            </a:r>
          </a:p>
          <a:p>
            <a:endParaRPr lang="pl-PL" dirty="0"/>
          </a:p>
          <a:p>
            <a:r>
              <a:rPr lang="pl-PL" dirty="0"/>
              <a:t>Wady: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1200" dirty="0"/>
              <a:t>Trudna konfiguracja niektórych protokołów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1200" dirty="0"/>
              <a:t>Możliwe wycieki IP i DNS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1200" dirty="0"/>
              <a:t>Koszt subskrypcji indywidualnych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1200" dirty="0"/>
              <a:t>Zmniejsza o kilka procent przepustowość sieci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1200" dirty="0"/>
              <a:t>Możliwość blokowania VPN  przez aplikacje bankowe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1200" dirty="0"/>
              <a:t>Stosowanie do nielegalnych działań</a:t>
            </a:r>
          </a:p>
          <a:p>
            <a:endParaRPr lang="pl-PL" dirty="0"/>
          </a:p>
          <a:p>
            <a:r>
              <a:rPr lang="pl-PL" dirty="0"/>
              <a:t>Zalety: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1200" dirty="0"/>
              <a:t>Szyfrowanie ruchu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1200" dirty="0"/>
              <a:t>Utrudnione śledzenie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1200" dirty="0"/>
              <a:t>Bezpieczne korzystanie z publicznego Wi-Fi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1200" dirty="0"/>
              <a:t>Anonimowość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1200" dirty="0"/>
              <a:t>Koszt zarządzania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1200" dirty="0"/>
              <a:t>Poprawienie poziomu usług firmy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1200" dirty="0"/>
              <a:t>Unikanie ograniczeń geograficznych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288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>
                <a:solidFill>
                  <a:schemeClr val="tx1"/>
                </a:solidFill>
              </a:rPr>
              <a:t>National Security </a:t>
            </a:r>
            <a:r>
              <a:rPr lang="pl-PL" b="0" u="none" dirty="0" err="1">
                <a:solidFill>
                  <a:schemeClr val="tx1"/>
                </a:solidFill>
              </a:rPr>
              <a:t>Agency</a:t>
            </a:r>
            <a:endParaRPr lang="pl-PL" b="0" u="none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="0" u="none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>
                <a:solidFill>
                  <a:schemeClr val="tx1"/>
                </a:solidFill>
              </a:rPr>
              <a:t>RC4 używany w WEP oraz SSL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="0" u="none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 err="1">
                <a:solidFill>
                  <a:schemeClr val="tx1"/>
                </a:solidFill>
              </a:rPr>
              <a:t>Generic</a:t>
            </a:r>
            <a:r>
              <a:rPr lang="pl-PL" b="0" u="none" dirty="0">
                <a:solidFill>
                  <a:schemeClr val="tx1"/>
                </a:solidFill>
              </a:rPr>
              <a:t> Routing </a:t>
            </a:r>
            <a:r>
              <a:rPr lang="pl-PL" b="0" u="none" dirty="0" err="1">
                <a:solidFill>
                  <a:schemeClr val="tx1"/>
                </a:solidFill>
              </a:rPr>
              <a:t>Encapsulation</a:t>
            </a:r>
            <a:r>
              <a:rPr lang="pl-PL" b="0" u="none" dirty="0">
                <a:solidFill>
                  <a:schemeClr val="tx1"/>
                </a:solidFill>
              </a:rPr>
              <a:t> – protokół tunelowania, może </a:t>
            </a:r>
            <a:r>
              <a:rPr lang="pl-PL" b="0" u="none" dirty="0" err="1">
                <a:solidFill>
                  <a:schemeClr val="tx1"/>
                </a:solidFill>
              </a:rPr>
              <a:t>enkapsulować</a:t>
            </a:r>
            <a:r>
              <a:rPr lang="pl-PL" b="0" u="none" dirty="0">
                <a:solidFill>
                  <a:schemeClr val="tx1"/>
                </a:solidFill>
              </a:rPr>
              <a:t> wiele protokołów warstwy łącza danych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>
                <a:solidFill>
                  <a:schemeClr val="tx1"/>
                </a:solidFill>
              </a:rPr>
              <a:t>Do wirtualnych łączy </a:t>
            </a:r>
            <a:r>
              <a:rPr lang="pl-PL" b="0" u="none" dirty="0" err="1">
                <a:solidFill>
                  <a:schemeClr val="tx1"/>
                </a:solidFill>
              </a:rPr>
              <a:t>point-to-point</a:t>
            </a:r>
            <a:r>
              <a:rPr lang="pl-PL" b="0" u="none" dirty="0">
                <a:solidFill>
                  <a:schemeClr val="tx1"/>
                </a:solidFill>
              </a:rPr>
              <a:t>, poprzez protokół IP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="0" u="none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>
                <a:solidFill>
                  <a:schemeClr val="tx1"/>
                </a:solidFill>
              </a:rPr>
              <a:t>Point to Point </a:t>
            </a:r>
            <a:r>
              <a:rPr lang="pl-PL" b="0" u="none" dirty="0" err="1">
                <a:solidFill>
                  <a:schemeClr val="tx1"/>
                </a:solidFill>
              </a:rPr>
              <a:t>Protocol</a:t>
            </a:r>
            <a:r>
              <a:rPr lang="pl-PL" b="0" u="none" dirty="0">
                <a:solidFill>
                  <a:schemeClr val="tx1"/>
                </a:solidFill>
              </a:rPr>
              <a:t> – protokół warstwy łącza danych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="0" u="none" dirty="0">
              <a:solidFill>
                <a:schemeClr val="tx1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6957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2D548C7-F307-4BAF-9E27-6806BB54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DC1EFC1-8835-45D7-B7E1-BBD70F36B31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5C797C-345D-4A34-B710-D1C90524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356949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FC04D4-15AC-4B46-844A-6CA1C4CD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2E3D4AF-606C-4205-BF56-56C212E1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2F3D70-1A7D-4652-A894-A8BB825555D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37304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46FBC62-D081-450E-B4FE-2E6DBFD8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FFDA9C-65CD-4E03-9E7F-4EC1EC3F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82853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BB1292E-82AF-4A7F-B82E-AB816057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254BDFF-EA16-4F9E-AEF7-3CEB490E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26E51E-CB00-401A-8643-621165E4F6D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54652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ADDF303-67E2-4353-A933-F70D1DE2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4AA9BB09-DE33-4E7E-987C-AF8DFB36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6CE1B9-0630-4973-8219-5C0DED1170C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899592" y="116632"/>
            <a:ext cx="811845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648465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8D27A0E-D894-43B7-AAD0-CB02831D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3C57C74-3501-4CCF-B8F8-9A5CC48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469908-42D5-41F4-AE92-8D514C4342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976503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24F229D-0756-420E-9D41-93324D1C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051197A-2D5F-4A35-95BC-4843D9C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E956078-A652-44A9-923F-F472BAC734A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6684955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50A7F06-D2D3-4C33-BB18-A36E6E90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68175E8-AD9C-48AD-8F02-F495203E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14C46E3-1A55-4806-8AA5-B05771029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4989241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69ECB62-0FE0-46B9-AAB6-4F00D442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3380079-C143-44D3-A77C-67DAFD3D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4952B67-BB5B-4B4A-8578-427AE0323D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5025611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5120F20-6A9A-4897-B1A3-61F6E2E8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57105A2-BD79-4DCF-8C12-84F69E7B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F9358CA-F69B-43F0-B8E2-8D6358C4CA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5138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D9FF3E2-F56C-4E78-87A6-97C74984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65DD860-1896-48E3-B422-379D9E80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6D3FC7A-2303-4CD2-AC4A-BAA6776B8F8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781596" y="115888"/>
            <a:ext cx="4680520" cy="1584921"/>
          </a:xfrm>
        </p:spPr>
        <p:txBody>
          <a:bodyPr/>
          <a:lstStyle/>
          <a:p>
            <a:pPr algn="ctr"/>
            <a:r>
              <a:rPr lang="pl-PL" altLang="pl-PL" sz="20000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57FAF710-6398-4E99-8F99-51BCB66DAC3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781596" y="5157191"/>
            <a:ext cx="2790404" cy="1584921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Autorzy: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Kinga Kamieńska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Igor Michalski</a:t>
            </a:r>
          </a:p>
        </p:txBody>
      </p:sp>
      <p:pic>
        <p:nvPicPr>
          <p:cNvPr id="31" name="Obraz 30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E36F8A7C-FB51-4392-99F9-6842AB206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36912"/>
            <a:ext cx="5426008" cy="345638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7004562-81B8-4D28-8FF4-E8C3B41FB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5544617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Samo L2TP nie zapewnia szyfrowania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zapewnia pakiet </a:t>
            </a:r>
            <a:r>
              <a:rPr lang="pl-PL" dirty="0" err="1"/>
              <a:t>IPsec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Problematyczny przy restrykcyjnych zaporach sieciowych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B41F09F-5032-4396-9E44-15F0B75E87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097546-FCFF-4B4A-8B80-8CE10394C70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Layer</a:t>
            </a:r>
            <a:r>
              <a:rPr lang="pl-PL" dirty="0"/>
              <a:t> 2 </a:t>
            </a:r>
            <a:r>
              <a:rPr lang="pl-PL" dirty="0" err="1"/>
              <a:t>Tunnel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/ </a:t>
            </a:r>
            <a:r>
              <a:rPr lang="pl-PL" dirty="0" err="1"/>
              <a:t>IPsec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7E5E7C6-F550-44DF-8141-C244884A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02" y="5463135"/>
            <a:ext cx="7570830" cy="132206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6F122F3-3677-4344-A8BB-D9CFA3B14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11977"/>
              </p:ext>
            </p:extLst>
          </p:nvPr>
        </p:nvGraphicFramePr>
        <p:xfrm>
          <a:off x="988670" y="5301208"/>
          <a:ext cx="785886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579604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03496919"/>
                    </a:ext>
                  </a:extLst>
                </a:gridCol>
                <a:gridCol w="802078">
                  <a:extLst>
                    <a:ext uri="{9D8B030D-6E8A-4147-A177-3AD203B41FA5}">
                      <a16:colId xmlns:a16="http://schemas.microsoft.com/office/drawing/2014/main" val="33333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ESP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UDP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L2TP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(IP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ESP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6A52D404-2F68-47AB-BE24-565E7BA71765}"/>
              </a:ext>
            </a:extLst>
          </p:cNvPr>
          <p:cNvSpPr txBox="1"/>
          <p:nvPr/>
        </p:nvSpPr>
        <p:spPr>
          <a:xfrm>
            <a:off x="4250313" y="6410936"/>
            <a:ext cx="194421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/>
              <a:t>Encrypted</a:t>
            </a:r>
            <a:r>
              <a:rPr lang="pl-PL" sz="1600" dirty="0"/>
              <a:t> by </a:t>
            </a:r>
            <a:r>
              <a:rPr lang="pl-PL" sz="1600" dirty="0" err="1"/>
              <a:t>IPsec</a:t>
            </a:r>
            <a:endParaRPr lang="pl-PL" sz="1600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1091698-3318-4299-A330-9429DE18A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22936"/>
              </p:ext>
            </p:extLst>
          </p:nvPr>
        </p:nvGraphicFramePr>
        <p:xfrm>
          <a:off x="1004205" y="5301208"/>
          <a:ext cx="7843327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757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1396757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1396757">
                  <a:extLst>
                    <a:ext uri="{9D8B030D-6E8A-4147-A177-3AD203B41FA5}">
                      <a16:colId xmlns:a16="http://schemas.microsoft.com/office/drawing/2014/main" val="3457960453"/>
                    </a:ext>
                  </a:extLst>
                </a:gridCol>
                <a:gridCol w="1396757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256299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UDP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L2TP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(IP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626918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ED18FEF-6B68-4F09-A8CC-01B035EEC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43204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Technologia open </a:t>
            </a:r>
            <a:r>
              <a:rPr lang="pl-PL" dirty="0" err="1"/>
              <a:t>source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Wysoce konfigurowalny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Trudny w konfiguracji dla początkujących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Pozwala na korzystanie podobne do L2TP po wyłączeniu szyfrowania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40C7C3-7C63-4D69-A2A7-C2374986DC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273D7F-EC96-41A7-8AFD-9E91343F2C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OpenVPN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89EB340-801D-41BE-811D-E201758B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25" y="337981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91941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4608359-2521-4B88-A6A7-6C408900E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61206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Omija większość zapór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Wsparcie Microsoftu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Własność Microsoftu – brak możliwości weryfikacji </a:t>
            </a:r>
            <a:r>
              <a:rPr lang="pl-PL" dirty="0" err="1"/>
              <a:t>backdoorów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Działa tylko na platformie Windows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65A635-5609-411D-B195-C5BDDF46C3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35667C-866A-4D7C-9022-8AF538F607D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/>
              <a:t>Soccet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pic>
        <p:nvPicPr>
          <p:cNvPr id="6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C999AA6-C271-4520-B8F6-83C526AB7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5013177"/>
            <a:ext cx="6634944" cy="1728192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D11920F-7F39-4B7D-9E25-AF603F22A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00557"/>
              </p:ext>
            </p:extLst>
          </p:nvPr>
        </p:nvGraphicFramePr>
        <p:xfrm>
          <a:off x="1619673" y="5085184"/>
          <a:ext cx="6264696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712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801842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925467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1110394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IPv4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or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IPv6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TCP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SSTP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0E8837C2-F7F8-4FCD-AFEC-DCF254AD27CB}"/>
              </a:ext>
            </a:extLst>
          </p:cNvPr>
          <p:cNvSpPr txBox="1"/>
          <p:nvPr/>
        </p:nvSpPr>
        <p:spPr>
          <a:xfrm>
            <a:off x="5387039" y="5877101"/>
            <a:ext cx="136815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/>
              <a:t>PPP </a:t>
            </a:r>
            <a:r>
              <a:rPr lang="pl-PL" sz="1600" dirty="0" err="1"/>
              <a:t>Frame</a:t>
            </a:r>
            <a:endParaRPr lang="pl-PL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22F20B9-4851-4146-9FB4-5F12CE07EA2F}"/>
              </a:ext>
            </a:extLst>
          </p:cNvPr>
          <p:cNvSpPr txBox="1"/>
          <p:nvPr/>
        </p:nvSpPr>
        <p:spPr>
          <a:xfrm>
            <a:off x="4355976" y="6237312"/>
            <a:ext cx="259228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/>
              <a:t>Encrypted</a:t>
            </a:r>
            <a:r>
              <a:rPr lang="pl-PL" sz="1600" dirty="0"/>
              <a:t> by SSL </a:t>
            </a:r>
            <a:r>
              <a:rPr lang="pl-PL" sz="1600" dirty="0" err="1"/>
              <a:t>Session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01682819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86805BE-B30E-4DA7-848F-5DCCB22D1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3816425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 od strony użytkownika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Szybszy niż L2TP, PPTP oraz SSTP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Skomplikowana konfiguracja po stronie serwera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Ograniczona liczba obsługiwanych platform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AE311E-459C-4093-B816-126F8D0193E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C394F1-76A5-4FC8-A098-ED02FDFE503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Internet </a:t>
            </a:r>
            <a:r>
              <a:rPr lang="pl-PL" dirty="0" err="1"/>
              <a:t>Key</a:t>
            </a:r>
            <a:r>
              <a:rPr lang="pl-PL" dirty="0"/>
              <a:t> Exchange v2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A87949-37D7-4BBC-8362-553B05A3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13687"/>
            <a:ext cx="3888432" cy="38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8603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72FE000-05A0-4CC0-A8D7-1D7801CA7F1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3198225F-AA0D-4950-965C-5974E6A1DB7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Przykładowa konfiguracja klienta</a:t>
            </a:r>
          </a:p>
        </p:txBody>
      </p:sp>
      <p:pic>
        <p:nvPicPr>
          <p:cNvPr id="16" name="Obraz 1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A38340B2-D3AD-4571-88A5-3C37FF04A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12" y="1802959"/>
            <a:ext cx="7632848" cy="4434353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67AE8344-F04D-4C31-9961-40C64BE3B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73" y="2562225"/>
            <a:ext cx="1914525" cy="1733550"/>
          </a:xfrm>
          <a:prstGeom prst="rect">
            <a:avLst/>
          </a:prstGeom>
        </p:spPr>
      </p:pic>
      <p:pic>
        <p:nvPicPr>
          <p:cNvPr id="22" name="Obraz 21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2087D9D0-007A-46AB-B5D2-48C349469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0" y="2054986"/>
            <a:ext cx="7533069" cy="3930297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E07B615-B275-476E-89AB-075684CD0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59" y="3207352"/>
            <a:ext cx="2724150" cy="809625"/>
          </a:xfrm>
          <a:prstGeom prst="rect">
            <a:avLst/>
          </a:prstGeom>
        </p:spPr>
      </p:pic>
      <p:pic>
        <p:nvPicPr>
          <p:cNvPr id="26" name="Obraz 2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C4D5BD0B-5AC0-44CD-8AC6-FE2587D9F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52" y="1802959"/>
            <a:ext cx="5902163" cy="4434353"/>
          </a:xfrm>
          <a:prstGeom prst="rect">
            <a:avLst/>
          </a:prstGeom>
        </p:spPr>
      </p:pic>
      <p:pic>
        <p:nvPicPr>
          <p:cNvPr id="28" name="Obraz 27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7A34791D-E8C1-405A-9742-52F9497D53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58" y="1807077"/>
            <a:ext cx="5902163" cy="4430235"/>
          </a:xfrm>
          <a:prstGeom prst="rect">
            <a:avLst/>
          </a:prstGeom>
        </p:spPr>
      </p:pic>
      <p:pic>
        <p:nvPicPr>
          <p:cNvPr id="30" name="Obraz 29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62950E02-226D-4930-91E3-809AEC5E50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51" y="1807077"/>
            <a:ext cx="5898269" cy="4430235"/>
          </a:xfrm>
          <a:prstGeom prst="rect">
            <a:avLst/>
          </a:prstGeom>
        </p:spPr>
      </p:pic>
      <p:pic>
        <p:nvPicPr>
          <p:cNvPr id="32" name="Obraz 31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1A328FC8-A2D8-4084-833D-7BB52A3BF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04" y="1785674"/>
            <a:ext cx="7586856" cy="44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5206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FD4FDF3C-185F-4194-B309-F0050732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" y="1086619"/>
            <a:ext cx="4008173" cy="5514818"/>
          </a:xfr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608426-10D0-45DE-94F3-BBB4FFBF43AA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3" y="1090786"/>
            <a:ext cx="4192806" cy="5514818"/>
          </a:xfrm>
        </p:spPr>
      </p:pic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ED01540D-822A-4B32-B6F0-47B7A773365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388350" cy="865187"/>
          </a:xfrm>
        </p:spPr>
        <p:txBody>
          <a:bodyPr/>
          <a:lstStyle/>
          <a:p>
            <a:r>
              <a:rPr lang="pl-PL" altLang="pl-PL" dirty="0"/>
              <a:t>Statystyki użytkowania w 2017 r. [3]</a:t>
            </a:r>
          </a:p>
        </p:txBody>
      </p:sp>
    </p:spTree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7811066" cy="864096"/>
          </a:xfrm>
        </p:spPr>
        <p:txBody>
          <a:bodyPr/>
          <a:lstStyle/>
          <a:p>
            <a:r>
              <a:rPr lang="pl-PL" dirty="0"/>
              <a:t>Prawo, a VPN [3]</a:t>
            </a:r>
          </a:p>
        </p:txBody>
      </p:sp>
      <p:pic>
        <p:nvPicPr>
          <p:cNvPr id="1026" name="Picture 2" descr="http://mwiedza.republika.pl/World%20map.jpg">
            <a:extLst>
              <a:ext uri="{FF2B5EF4-FFF2-40B4-BE49-F238E27FC236}">
                <a16:creationId xmlns:a16="http://schemas.microsoft.com/office/drawing/2014/main" id="{54F0E1B9-8B3D-425D-8597-73C13031F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4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"/>
          <a:stretch/>
        </p:blipFill>
        <p:spPr bwMode="auto">
          <a:xfrm>
            <a:off x="626582" y="1268760"/>
            <a:ext cx="8625938" cy="497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olny kształt: kształt 4">
            <a:extLst>
              <a:ext uri="{FF2B5EF4-FFF2-40B4-BE49-F238E27FC236}">
                <a16:creationId xmlns:a16="http://schemas.microsoft.com/office/drawing/2014/main" id="{E6686017-97A7-463E-B834-894268D6C64F}"/>
              </a:ext>
            </a:extLst>
          </p:cNvPr>
          <p:cNvSpPr/>
          <p:nvPr/>
        </p:nvSpPr>
        <p:spPr>
          <a:xfrm>
            <a:off x="5848233" y="2746005"/>
            <a:ext cx="465615" cy="370248"/>
          </a:xfrm>
          <a:custGeom>
            <a:avLst/>
            <a:gdLst>
              <a:gd name="connsiteX0" fmla="*/ 126221 w 465615"/>
              <a:gd name="connsiteY0" fmla="*/ 246832 h 370248"/>
              <a:gd name="connsiteX1" fmla="*/ 103782 w 465615"/>
              <a:gd name="connsiteY1" fmla="*/ 196343 h 370248"/>
              <a:gd name="connsiteX2" fmla="*/ 50488 w 465615"/>
              <a:gd name="connsiteY2" fmla="*/ 143050 h 370248"/>
              <a:gd name="connsiteX3" fmla="*/ 61708 w 465615"/>
              <a:gd name="connsiteY3" fmla="*/ 109391 h 370248"/>
              <a:gd name="connsiteX4" fmla="*/ 44879 w 465615"/>
              <a:gd name="connsiteY4" fmla="*/ 78537 h 370248"/>
              <a:gd name="connsiteX5" fmla="*/ 36464 w 465615"/>
              <a:gd name="connsiteY5" fmla="*/ 70123 h 370248"/>
              <a:gd name="connsiteX6" fmla="*/ 0 w 465615"/>
              <a:gd name="connsiteY6" fmla="*/ 19634 h 370248"/>
              <a:gd name="connsiteX7" fmla="*/ 19634 w 465615"/>
              <a:gd name="connsiteY7" fmla="*/ 0 h 370248"/>
              <a:gd name="connsiteX8" fmla="*/ 61708 w 465615"/>
              <a:gd name="connsiteY8" fmla="*/ 28049 h 370248"/>
              <a:gd name="connsiteX9" fmla="*/ 72928 w 465615"/>
              <a:gd name="connsiteY9" fmla="*/ 8415 h 370248"/>
              <a:gd name="connsiteX10" fmla="*/ 103782 w 465615"/>
              <a:gd name="connsiteY10" fmla="*/ 33659 h 370248"/>
              <a:gd name="connsiteX11" fmla="*/ 140246 w 465615"/>
              <a:gd name="connsiteY11" fmla="*/ 67318 h 370248"/>
              <a:gd name="connsiteX12" fmla="*/ 176709 w 465615"/>
              <a:gd name="connsiteY12" fmla="*/ 81342 h 370248"/>
              <a:gd name="connsiteX13" fmla="*/ 224393 w 465615"/>
              <a:gd name="connsiteY13" fmla="*/ 61708 h 370248"/>
              <a:gd name="connsiteX14" fmla="*/ 235612 w 465615"/>
              <a:gd name="connsiteY14" fmla="*/ 36464 h 370248"/>
              <a:gd name="connsiteX15" fmla="*/ 274881 w 465615"/>
              <a:gd name="connsiteY15" fmla="*/ 19634 h 370248"/>
              <a:gd name="connsiteX16" fmla="*/ 370248 w 465615"/>
              <a:gd name="connsiteY16" fmla="*/ 70123 h 370248"/>
              <a:gd name="connsiteX17" fmla="*/ 392687 w 465615"/>
              <a:gd name="connsiteY17" fmla="*/ 109391 h 370248"/>
              <a:gd name="connsiteX18" fmla="*/ 392687 w 465615"/>
              <a:gd name="connsiteY18" fmla="*/ 109391 h 370248"/>
              <a:gd name="connsiteX19" fmla="*/ 373053 w 465615"/>
              <a:gd name="connsiteY19" fmla="*/ 131831 h 370248"/>
              <a:gd name="connsiteX20" fmla="*/ 401102 w 465615"/>
              <a:gd name="connsiteY20" fmla="*/ 210368 h 370248"/>
              <a:gd name="connsiteX21" fmla="*/ 434761 w 465615"/>
              <a:gd name="connsiteY21" fmla="*/ 210368 h 370248"/>
              <a:gd name="connsiteX22" fmla="*/ 415127 w 465615"/>
              <a:gd name="connsiteY22" fmla="*/ 252442 h 370248"/>
              <a:gd name="connsiteX23" fmla="*/ 437566 w 465615"/>
              <a:gd name="connsiteY23" fmla="*/ 294515 h 370248"/>
              <a:gd name="connsiteX24" fmla="*/ 465615 w 465615"/>
              <a:gd name="connsiteY24" fmla="*/ 294515 h 370248"/>
              <a:gd name="connsiteX25" fmla="*/ 465615 w 465615"/>
              <a:gd name="connsiteY25" fmla="*/ 311345 h 370248"/>
              <a:gd name="connsiteX26" fmla="*/ 465615 w 465615"/>
              <a:gd name="connsiteY26" fmla="*/ 311345 h 370248"/>
              <a:gd name="connsiteX27" fmla="*/ 440371 w 465615"/>
              <a:gd name="connsiteY27" fmla="*/ 356223 h 370248"/>
              <a:gd name="connsiteX28" fmla="*/ 440371 w 465615"/>
              <a:gd name="connsiteY28" fmla="*/ 370248 h 370248"/>
              <a:gd name="connsiteX29" fmla="*/ 401102 w 465615"/>
              <a:gd name="connsiteY29" fmla="*/ 364638 h 370248"/>
              <a:gd name="connsiteX30" fmla="*/ 370248 w 465615"/>
              <a:gd name="connsiteY30" fmla="*/ 364638 h 370248"/>
              <a:gd name="connsiteX31" fmla="*/ 330979 w 465615"/>
              <a:gd name="connsiteY31" fmla="*/ 345004 h 370248"/>
              <a:gd name="connsiteX32" fmla="*/ 319760 w 465615"/>
              <a:gd name="connsiteY32" fmla="*/ 316955 h 370248"/>
              <a:gd name="connsiteX33" fmla="*/ 288906 w 465615"/>
              <a:gd name="connsiteY33" fmla="*/ 325369 h 370248"/>
              <a:gd name="connsiteX34" fmla="*/ 246832 w 465615"/>
              <a:gd name="connsiteY34" fmla="*/ 330979 h 370248"/>
              <a:gd name="connsiteX35" fmla="*/ 199149 w 465615"/>
              <a:gd name="connsiteY35" fmla="*/ 297320 h 370248"/>
              <a:gd name="connsiteX36" fmla="*/ 126221 w 465615"/>
              <a:gd name="connsiteY36" fmla="*/ 246832 h 370248"/>
              <a:gd name="connsiteX0" fmla="*/ 126221 w 465615"/>
              <a:gd name="connsiteY0" fmla="*/ 246832 h 370248"/>
              <a:gd name="connsiteX1" fmla="*/ 103782 w 465615"/>
              <a:gd name="connsiteY1" fmla="*/ 196343 h 370248"/>
              <a:gd name="connsiteX2" fmla="*/ 50488 w 465615"/>
              <a:gd name="connsiteY2" fmla="*/ 143050 h 370248"/>
              <a:gd name="connsiteX3" fmla="*/ 61708 w 465615"/>
              <a:gd name="connsiteY3" fmla="*/ 109391 h 370248"/>
              <a:gd name="connsiteX4" fmla="*/ 44879 w 465615"/>
              <a:gd name="connsiteY4" fmla="*/ 78537 h 370248"/>
              <a:gd name="connsiteX5" fmla="*/ 36464 w 465615"/>
              <a:gd name="connsiteY5" fmla="*/ 70123 h 370248"/>
              <a:gd name="connsiteX6" fmla="*/ 0 w 465615"/>
              <a:gd name="connsiteY6" fmla="*/ 19634 h 370248"/>
              <a:gd name="connsiteX7" fmla="*/ 19634 w 465615"/>
              <a:gd name="connsiteY7" fmla="*/ 0 h 370248"/>
              <a:gd name="connsiteX8" fmla="*/ 61708 w 465615"/>
              <a:gd name="connsiteY8" fmla="*/ 28049 h 370248"/>
              <a:gd name="connsiteX9" fmla="*/ 72928 w 465615"/>
              <a:gd name="connsiteY9" fmla="*/ 8415 h 370248"/>
              <a:gd name="connsiteX10" fmla="*/ 103782 w 465615"/>
              <a:gd name="connsiteY10" fmla="*/ 33659 h 370248"/>
              <a:gd name="connsiteX11" fmla="*/ 140246 w 465615"/>
              <a:gd name="connsiteY11" fmla="*/ 67318 h 370248"/>
              <a:gd name="connsiteX12" fmla="*/ 176709 w 465615"/>
              <a:gd name="connsiteY12" fmla="*/ 81342 h 370248"/>
              <a:gd name="connsiteX13" fmla="*/ 224393 w 465615"/>
              <a:gd name="connsiteY13" fmla="*/ 61708 h 370248"/>
              <a:gd name="connsiteX14" fmla="*/ 235612 w 465615"/>
              <a:gd name="connsiteY14" fmla="*/ 36464 h 370248"/>
              <a:gd name="connsiteX15" fmla="*/ 274881 w 465615"/>
              <a:gd name="connsiteY15" fmla="*/ 19634 h 370248"/>
              <a:gd name="connsiteX16" fmla="*/ 370248 w 465615"/>
              <a:gd name="connsiteY16" fmla="*/ 70123 h 370248"/>
              <a:gd name="connsiteX17" fmla="*/ 392687 w 465615"/>
              <a:gd name="connsiteY17" fmla="*/ 109391 h 370248"/>
              <a:gd name="connsiteX18" fmla="*/ 392687 w 465615"/>
              <a:gd name="connsiteY18" fmla="*/ 109391 h 370248"/>
              <a:gd name="connsiteX19" fmla="*/ 373053 w 465615"/>
              <a:gd name="connsiteY19" fmla="*/ 131831 h 370248"/>
              <a:gd name="connsiteX20" fmla="*/ 401102 w 465615"/>
              <a:gd name="connsiteY20" fmla="*/ 210368 h 370248"/>
              <a:gd name="connsiteX21" fmla="*/ 434761 w 465615"/>
              <a:gd name="connsiteY21" fmla="*/ 210368 h 370248"/>
              <a:gd name="connsiteX22" fmla="*/ 415127 w 465615"/>
              <a:gd name="connsiteY22" fmla="*/ 252442 h 370248"/>
              <a:gd name="connsiteX23" fmla="*/ 437566 w 465615"/>
              <a:gd name="connsiteY23" fmla="*/ 294515 h 370248"/>
              <a:gd name="connsiteX24" fmla="*/ 465615 w 465615"/>
              <a:gd name="connsiteY24" fmla="*/ 294515 h 370248"/>
              <a:gd name="connsiteX25" fmla="*/ 465615 w 465615"/>
              <a:gd name="connsiteY25" fmla="*/ 311345 h 370248"/>
              <a:gd name="connsiteX26" fmla="*/ 465615 w 465615"/>
              <a:gd name="connsiteY26" fmla="*/ 311345 h 370248"/>
              <a:gd name="connsiteX27" fmla="*/ 440371 w 465615"/>
              <a:gd name="connsiteY27" fmla="*/ 356223 h 370248"/>
              <a:gd name="connsiteX28" fmla="*/ 440371 w 465615"/>
              <a:gd name="connsiteY28" fmla="*/ 370248 h 370248"/>
              <a:gd name="connsiteX29" fmla="*/ 401102 w 465615"/>
              <a:gd name="connsiteY29" fmla="*/ 364638 h 370248"/>
              <a:gd name="connsiteX30" fmla="*/ 370248 w 465615"/>
              <a:gd name="connsiteY30" fmla="*/ 364638 h 370248"/>
              <a:gd name="connsiteX31" fmla="*/ 330979 w 465615"/>
              <a:gd name="connsiteY31" fmla="*/ 345004 h 370248"/>
              <a:gd name="connsiteX32" fmla="*/ 319760 w 465615"/>
              <a:gd name="connsiteY32" fmla="*/ 316955 h 370248"/>
              <a:gd name="connsiteX33" fmla="*/ 288906 w 465615"/>
              <a:gd name="connsiteY33" fmla="*/ 340261 h 370248"/>
              <a:gd name="connsiteX34" fmla="*/ 246832 w 465615"/>
              <a:gd name="connsiteY34" fmla="*/ 330979 h 370248"/>
              <a:gd name="connsiteX35" fmla="*/ 199149 w 465615"/>
              <a:gd name="connsiteY35" fmla="*/ 297320 h 370248"/>
              <a:gd name="connsiteX36" fmla="*/ 126221 w 465615"/>
              <a:gd name="connsiteY36" fmla="*/ 246832 h 37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5615" h="370248">
                <a:moveTo>
                  <a:pt x="126221" y="246832"/>
                </a:moveTo>
                <a:lnTo>
                  <a:pt x="103782" y="196343"/>
                </a:lnTo>
                <a:lnTo>
                  <a:pt x="50488" y="143050"/>
                </a:lnTo>
                <a:lnTo>
                  <a:pt x="61708" y="109391"/>
                </a:lnTo>
                <a:lnTo>
                  <a:pt x="44879" y="78537"/>
                </a:lnTo>
                <a:lnTo>
                  <a:pt x="36464" y="70123"/>
                </a:lnTo>
                <a:lnTo>
                  <a:pt x="0" y="19634"/>
                </a:lnTo>
                <a:lnTo>
                  <a:pt x="19634" y="0"/>
                </a:lnTo>
                <a:lnTo>
                  <a:pt x="61708" y="28049"/>
                </a:lnTo>
                <a:lnTo>
                  <a:pt x="72928" y="8415"/>
                </a:lnTo>
                <a:lnTo>
                  <a:pt x="103782" y="33659"/>
                </a:lnTo>
                <a:lnTo>
                  <a:pt x="140246" y="67318"/>
                </a:lnTo>
                <a:lnTo>
                  <a:pt x="176709" y="81342"/>
                </a:lnTo>
                <a:lnTo>
                  <a:pt x="224393" y="61708"/>
                </a:lnTo>
                <a:lnTo>
                  <a:pt x="235612" y="36464"/>
                </a:lnTo>
                <a:lnTo>
                  <a:pt x="274881" y="19634"/>
                </a:lnTo>
                <a:lnTo>
                  <a:pt x="370248" y="70123"/>
                </a:lnTo>
                <a:lnTo>
                  <a:pt x="392687" y="109391"/>
                </a:lnTo>
                <a:lnTo>
                  <a:pt x="392687" y="109391"/>
                </a:lnTo>
                <a:lnTo>
                  <a:pt x="373053" y="131831"/>
                </a:lnTo>
                <a:lnTo>
                  <a:pt x="401102" y="210368"/>
                </a:lnTo>
                <a:lnTo>
                  <a:pt x="434761" y="210368"/>
                </a:lnTo>
                <a:lnTo>
                  <a:pt x="415127" y="252442"/>
                </a:lnTo>
                <a:lnTo>
                  <a:pt x="437566" y="294515"/>
                </a:lnTo>
                <a:lnTo>
                  <a:pt x="465615" y="294515"/>
                </a:lnTo>
                <a:lnTo>
                  <a:pt x="465615" y="311345"/>
                </a:lnTo>
                <a:lnTo>
                  <a:pt x="465615" y="311345"/>
                </a:lnTo>
                <a:lnTo>
                  <a:pt x="440371" y="356223"/>
                </a:lnTo>
                <a:lnTo>
                  <a:pt x="440371" y="370248"/>
                </a:lnTo>
                <a:lnTo>
                  <a:pt x="401102" y="364638"/>
                </a:lnTo>
                <a:lnTo>
                  <a:pt x="370248" y="364638"/>
                </a:lnTo>
                <a:lnTo>
                  <a:pt x="330979" y="345004"/>
                </a:lnTo>
                <a:lnTo>
                  <a:pt x="319760" y="316955"/>
                </a:lnTo>
                <a:lnTo>
                  <a:pt x="288906" y="340261"/>
                </a:lnTo>
                <a:lnTo>
                  <a:pt x="246832" y="330979"/>
                </a:lnTo>
                <a:lnTo>
                  <a:pt x="199149" y="297320"/>
                </a:lnTo>
                <a:lnTo>
                  <a:pt x="126221" y="246832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olny kształt: kształt 6">
            <a:extLst>
              <a:ext uri="{FF2B5EF4-FFF2-40B4-BE49-F238E27FC236}">
                <a16:creationId xmlns:a16="http://schemas.microsoft.com/office/drawing/2014/main" id="{4D1CB8BF-544E-49AD-824C-01DDB92AF49B}"/>
              </a:ext>
            </a:extLst>
          </p:cNvPr>
          <p:cNvSpPr/>
          <p:nvPr/>
        </p:nvSpPr>
        <p:spPr>
          <a:xfrm>
            <a:off x="5754982" y="2807713"/>
            <a:ext cx="216668" cy="218783"/>
          </a:xfrm>
          <a:custGeom>
            <a:avLst/>
            <a:gdLst>
              <a:gd name="connsiteX0" fmla="*/ 0 w 213173"/>
              <a:gd name="connsiteY0" fmla="*/ 100977 h 218783"/>
              <a:gd name="connsiteX1" fmla="*/ 39269 w 213173"/>
              <a:gd name="connsiteY1" fmla="*/ 50488 h 218783"/>
              <a:gd name="connsiteX2" fmla="*/ 36464 w 213173"/>
              <a:gd name="connsiteY2" fmla="*/ 16829 h 218783"/>
              <a:gd name="connsiteX3" fmla="*/ 106587 w 213173"/>
              <a:gd name="connsiteY3" fmla="*/ 0 h 218783"/>
              <a:gd name="connsiteX4" fmla="*/ 123416 w 213173"/>
              <a:gd name="connsiteY4" fmla="*/ 25244 h 218783"/>
              <a:gd name="connsiteX5" fmla="*/ 143050 w 213173"/>
              <a:gd name="connsiteY5" fmla="*/ 42074 h 218783"/>
              <a:gd name="connsiteX6" fmla="*/ 143050 w 213173"/>
              <a:gd name="connsiteY6" fmla="*/ 67318 h 218783"/>
              <a:gd name="connsiteX7" fmla="*/ 157075 w 213173"/>
              <a:gd name="connsiteY7" fmla="*/ 106586 h 218783"/>
              <a:gd name="connsiteX8" fmla="*/ 179514 w 213173"/>
              <a:gd name="connsiteY8" fmla="*/ 117806 h 218783"/>
              <a:gd name="connsiteX9" fmla="*/ 193539 w 213173"/>
              <a:gd name="connsiteY9" fmla="*/ 134635 h 218783"/>
              <a:gd name="connsiteX10" fmla="*/ 199149 w 213173"/>
              <a:gd name="connsiteY10" fmla="*/ 145855 h 218783"/>
              <a:gd name="connsiteX11" fmla="*/ 190734 w 213173"/>
              <a:gd name="connsiteY11" fmla="*/ 157075 h 218783"/>
              <a:gd name="connsiteX12" fmla="*/ 213173 w 213173"/>
              <a:gd name="connsiteY12" fmla="*/ 182319 h 218783"/>
              <a:gd name="connsiteX13" fmla="*/ 213173 w 213173"/>
              <a:gd name="connsiteY13" fmla="*/ 182319 h 218783"/>
              <a:gd name="connsiteX14" fmla="*/ 182319 w 213173"/>
              <a:gd name="connsiteY14" fmla="*/ 204758 h 218783"/>
              <a:gd name="connsiteX15" fmla="*/ 171099 w 213173"/>
              <a:gd name="connsiteY15" fmla="*/ 218783 h 218783"/>
              <a:gd name="connsiteX16" fmla="*/ 145855 w 213173"/>
              <a:gd name="connsiteY16" fmla="*/ 204758 h 218783"/>
              <a:gd name="connsiteX17" fmla="*/ 123416 w 213173"/>
              <a:gd name="connsiteY17" fmla="*/ 193539 h 218783"/>
              <a:gd name="connsiteX18" fmla="*/ 123416 w 213173"/>
              <a:gd name="connsiteY18" fmla="*/ 176709 h 218783"/>
              <a:gd name="connsiteX19" fmla="*/ 103782 w 213173"/>
              <a:gd name="connsiteY19" fmla="*/ 168294 h 218783"/>
              <a:gd name="connsiteX20" fmla="*/ 78537 w 213173"/>
              <a:gd name="connsiteY20" fmla="*/ 168294 h 218783"/>
              <a:gd name="connsiteX21" fmla="*/ 50488 w 213173"/>
              <a:gd name="connsiteY21" fmla="*/ 154270 h 218783"/>
              <a:gd name="connsiteX22" fmla="*/ 0 w 213173"/>
              <a:gd name="connsiteY22" fmla="*/ 100977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1965 w 186601"/>
              <a:gd name="connsiteY20" fmla="*/ 168294 h 218783"/>
              <a:gd name="connsiteX21" fmla="*/ 23916 w 186601"/>
              <a:gd name="connsiteY21" fmla="*/ 154270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1965 w 186601"/>
              <a:gd name="connsiteY20" fmla="*/ 168294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33387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6517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63951 w 186601"/>
              <a:gd name="connsiteY14" fmla="*/ 197614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72365 w 186601"/>
              <a:gd name="connsiteY11" fmla="*/ 154694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63951 w 186601"/>
              <a:gd name="connsiteY14" fmla="*/ 197614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6601" h="218783">
                <a:moveTo>
                  <a:pt x="0" y="100977"/>
                </a:moveTo>
                <a:lnTo>
                  <a:pt x="38314" y="67318"/>
                </a:lnTo>
                <a:lnTo>
                  <a:pt x="34048" y="19634"/>
                </a:lnTo>
                <a:lnTo>
                  <a:pt x="80015" y="0"/>
                </a:lnTo>
                <a:lnTo>
                  <a:pt x="104090" y="16830"/>
                </a:lnTo>
                <a:lnTo>
                  <a:pt x="133387" y="42074"/>
                </a:lnTo>
                <a:lnTo>
                  <a:pt x="122994" y="70810"/>
                </a:lnTo>
                <a:lnTo>
                  <a:pt x="130503" y="106586"/>
                </a:lnTo>
                <a:lnTo>
                  <a:pt x="152942" y="117806"/>
                </a:lnTo>
                <a:lnTo>
                  <a:pt x="166967" y="134635"/>
                </a:lnTo>
                <a:lnTo>
                  <a:pt x="172577" y="145855"/>
                </a:lnTo>
                <a:cubicBezTo>
                  <a:pt x="172506" y="148801"/>
                  <a:pt x="172436" y="151748"/>
                  <a:pt x="172365" y="154694"/>
                </a:cubicBezTo>
                <a:lnTo>
                  <a:pt x="186601" y="182319"/>
                </a:lnTo>
                <a:lnTo>
                  <a:pt x="186601" y="182319"/>
                </a:lnTo>
                <a:lnTo>
                  <a:pt x="163951" y="197614"/>
                </a:lnTo>
                <a:lnTo>
                  <a:pt x="144527" y="218783"/>
                </a:lnTo>
                <a:lnTo>
                  <a:pt x="119283" y="204758"/>
                </a:lnTo>
                <a:lnTo>
                  <a:pt x="96844" y="193539"/>
                </a:lnTo>
                <a:lnTo>
                  <a:pt x="96844" y="176709"/>
                </a:lnTo>
                <a:lnTo>
                  <a:pt x="77210" y="168294"/>
                </a:lnTo>
                <a:lnTo>
                  <a:pt x="47133" y="148660"/>
                </a:lnTo>
                <a:lnTo>
                  <a:pt x="14254" y="134636"/>
                </a:lnTo>
                <a:lnTo>
                  <a:pt x="0" y="100977"/>
                </a:ln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Dowolny kształt: kształt 13">
            <a:extLst>
              <a:ext uri="{FF2B5EF4-FFF2-40B4-BE49-F238E27FC236}">
                <a16:creationId xmlns:a16="http://schemas.microsoft.com/office/drawing/2014/main" id="{C4C0C8E1-2B69-43CD-9577-B9B6418673BE}"/>
              </a:ext>
            </a:extLst>
          </p:cNvPr>
          <p:cNvSpPr/>
          <p:nvPr/>
        </p:nvSpPr>
        <p:spPr>
          <a:xfrm>
            <a:off x="6484199" y="2382801"/>
            <a:ext cx="1208070" cy="860787"/>
          </a:xfrm>
          <a:custGeom>
            <a:avLst/>
            <a:gdLst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8894 w 1191401"/>
              <a:gd name="connsiteY38" fmla="*/ 595701 h 860787"/>
              <a:gd name="connsiteX39" fmla="*/ 574851 w 1191401"/>
              <a:gd name="connsiteY39" fmla="*/ 604636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8894 w 1191401"/>
              <a:gd name="connsiteY38" fmla="*/ 595701 h 860787"/>
              <a:gd name="connsiteX39" fmla="*/ 565916 w 1191401"/>
              <a:gd name="connsiteY39" fmla="*/ 613571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5916 w 1191401"/>
              <a:gd name="connsiteY38" fmla="*/ 628464 h 860787"/>
              <a:gd name="connsiteX39" fmla="*/ 565916 w 1191401"/>
              <a:gd name="connsiteY39" fmla="*/ 613571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26807 w 1191401"/>
              <a:gd name="connsiteY1" fmla="*/ 384227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77441 w 1191401"/>
              <a:gd name="connsiteY167" fmla="*/ 32465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77441 w 1191401"/>
              <a:gd name="connsiteY167" fmla="*/ 32465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60787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6959 w 1191401"/>
              <a:gd name="connsiteY63" fmla="*/ 792282 h 860787"/>
              <a:gd name="connsiteX64" fmla="*/ 860787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70551 w 1208070"/>
              <a:gd name="connsiteY114" fmla="*/ 199560 h 860787"/>
              <a:gd name="connsiteX115" fmla="*/ 1208070 w 1208070"/>
              <a:gd name="connsiteY115" fmla="*/ 207906 h 860787"/>
              <a:gd name="connsiteX116" fmla="*/ 1176508 w 1208070"/>
              <a:gd name="connsiteY116" fmla="*/ 169775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70551 w 1208070"/>
              <a:gd name="connsiteY114" fmla="*/ 199560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86474 w 1208070"/>
              <a:gd name="connsiteY69" fmla="*/ 828613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54897 w 1208070"/>
              <a:gd name="connsiteY68" fmla="*/ 829808 h 860787"/>
              <a:gd name="connsiteX69" fmla="*/ 986474 w 1208070"/>
              <a:gd name="connsiteY69" fmla="*/ 828613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208070" h="860787">
                <a:moveTo>
                  <a:pt x="0" y="354442"/>
                </a:moveTo>
                <a:lnTo>
                  <a:pt x="5957" y="387205"/>
                </a:lnTo>
                <a:lnTo>
                  <a:pt x="50635" y="405077"/>
                </a:lnTo>
                <a:lnTo>
                  <a:pt x="50635" y="422948"/>
                </a:lnTo>
                <a:lnTo>
                  <a:pt x="32764" y="437840"/>
                </a:lnTo>
                <a:lnTo>
                  <a:pt x="80420" y="434862"/>
                </a:lnTo>
                <a:lnTo>
                  <a:pt x="74463" y="455711"/>
                </a:lnTo>
                <a:lnTo>
                  <a:pt x="122119" y="458690"/>
                </a:lnTo>
                <a:lnTo>
                  <a:pt x="148925" y="488475"/>
                </a:lnTo>
                <a:lnTo>
                  <a:pt x="160839" y="515281"/>
                </a:lnTo>
                <a:lnTo>
                  <a:pt x="184667" y="542088"/>
                </a:lnTo>
                <a:lnTo>
                  <a:pt x="145947" y="545066"/>
                </a:lnTo>
                <a:lnTo>
                  <a:pt x="181689" y="583787"/>
                </a:lnTo>
                <a:lnTo>
                  <a:pt x="220409" y="604636"/>
                </a:lnTo>
                <a:lnTo>
                  <a:pt x="247216" y="604636"/>
                </a:lnTo>
                <a:lnTo>
                  <a:pt x="247216" y="604636"/>
                </a:lnTo>
                <a:cubicBezTo>
                  <a:pt x="255159" y="609600"/>
                  <a:pt x="263730" y="613678"/>
                  <a:pt x="271044" y="619529"/>
                </a:cubicBezTo>
                <a:cubicBezTo>
                  <a:pt x="290291" y="634926"/>
                  <a:pt x="263477" y="623955"/>
                  <a:pt x="285936" y="631443"/>
                </a:cubicBezTo>
                <a:lnTo>
                  <a:pt x="282958" y="622507"/>
                </a:lnTo>
                <a:lnTo>
                  <a:pt x="282958" y="622507"/>
                </a:lnTo>
                <a:lnTo>
                  <a:pt x="274022" y="646335"/>
                </a:lnTo>
                <a:lnTo>
                  <a:pt x="274022" y="646335"/>
                </a:lnTo>
                <a:lnTo>
                  <a:pt x="303807" y="625486"/>
                </a:lnTo>
                <a:lnTo>
                  <a:pt x="327635" y="649314"/>
                </a:lnTo>
                <a:lnTo>
                  <a:pt x="345506" y="670163"/>
                </a:lnTo>
                <a:lnTo>
                  <a:pt x="345506" y="670163"/>
                </a:lnTo>
                <a:lnTo>
                  <a:pt x="354442" y="646335"/>
                </a:lnTo>
                <a:lnTo>
                  <a:pt x="354442" y="646335"/>
                </a:lnTo>
                <a:lnTo>
                  <a:pt x="378270" y="673142"/>
                </a:lnTo>
                <a:lnTo>
                  <a:pt x="452732" y="661228"/>
                </a:lnTo>
                <a:cubicBezTo>
                  <a:pt x="482499" y="664535"/>
                  <a:pt x="470548" y="664206"/>
                  <a:pt x="488474" y="664206"/>
                </a:cubicBezTo>
                <a:lnTo>
                  <a:pt x="488474" y="664206"/>
                </a:lnTo>
                <a:cubicBezTo>
                  <a:pt x="491453" y="656263"/>
                  <a:pt x="493046" y="647652"/>
                  <a:pt x="497410" y="640378"/>
                </a:cubicBezTo>
                <a:cubicBezTo>
                  <a:pt x="499252" y="637309"/>
                  <a:pt x="502872" y="633553"/>
                  <a:pt x="506345" y="634421"/>
                </a:cubicBezTo>
                <a:cubicBezTo>
                  <a:pt x="509391" y="635183"/>
                  <a:pt x="509324" y="643357"/>
                  <a:pt x="509324" y="643357"/>
                </a:cubicBezTo>
                <a:lnTo>
                  <a:pt x="509324" y="643357"/>
                </a:lnTo>
                <a:lnTo>
                  <a:pt x="527195" y="625486"/>
                </a:lnTo>
                <a:lnTo>
                  <a:pt x="545066" y="634421"/>
                </a:lnTo>
                <a:cubicBezTo>
                  <a:pt x="550030" y="625486"/>
                  <a:pt x="556483" y="620522"/>
                  <a:pt x="559958" y="619529"/>
                </a:cubicBezTo>
                <a:cubicBezTo>
                  <a:pt x="563433" y="618536"/>
                  <a:pt x="565419" y="626479"/>
                  <a:pt x="565916" y="628464"/>
                </a:cubicBezTo>
                <a:cubicBezTo>
                  <a:pt x="566413" y="630449"/>
                  <a:pt x="560952" y="628464"/>
                  <a:pt x="562938" y="631442"/>
                </a:cubicBezTo>
                <a:cubicBezTo>
                  <a:pt x="556353" y="651197"/>
                  <a:pt x="574851" y="621514"/>
                  <a:pt x="574851" y="622507"/>
                </a:cubicBezTo>
                <a:cubicBezTo>
                  <a:pt x="574851" y="623500"/>
                  <a:pt x="566908" y="632435"/>
                  <a:pt x="562937" y="637399"/>
                </a:cubicBezTo>
                <a:lnTo>
                  <a:pt x="592722" y="652292"/>
                </a:lnTo>
                <a:lnTo>
                  <a:pt x="622507" y="658249"/>
                </a:lnTo>
                <a:lnTo>
                  <a:pt x="643356" y="676120"/>
                </a:lnTo>
                <a:lnTo>
                  <a:pt x="655270" y="723776"/>
                </a:lnTo>
                <a:lnTo>
                  <a:pt x="634421" y="741647"/>
                </a:lnTo>
                <a:lnTo>
                  <a:pt x="634421" y="741647"/>
                </a:lnTo>
                <a:lnTo>
                  <a:pt x="634421" y="777389"/>
                </a:lnTo>
                <a:lnTo>
                  <a:pt x="634421" y="777389"/>
                </a:lnTo>
                <a:cubicBezTo>
                  <a:pt x="639385" y="770439"/>
                  <a:pt x="643639" y="762923"/>
                  <a:pt x="649313" y="756540"/>
                </a:cubicBezTo>
                <a:cubicBezTo>
                  <a:pt x="651691" y="753864"/>
                  <a:pt x="654739" y="749881"/>
                  <a:pt x="658249" y="750583"/>
                </a:cubicBezTo>
                <a:cubicBezTo>
                  <a:pt x="673905" y="753714"/>
                  <a:pt x="655288" y="768436"/>
                  <a:pt x="670163" y="753561"/>
                </a:cubicBezTo>
                <a:lnTo>
                  <a:pt x="670163" y="753561"/>
                </a:lnTo>
                <a:lnTo>
                  <a:pt x="670163" y="786325"/>
                </a:lnTo>
                <a:lnTo>
                  <a:pt x="688034" y="804196"/>
                </a:lnTo>
                <a:lnTo>
                  <a:pt x="699948" y="819088"/>
                </a:lnTo>
                <a:lnTo>
                  <a:pt x="717819" y="810153"/>
                </a:lnTo>
                <a:lnTo>
                  <a:pt x="729733" y="795260"/>
                </a:lnTo>
                <a:lnTo>
                  <a:pt x="765475" y="795260"/>
                </a:lnTo>
                <a:lnTo>
                  <a:pt x="786324" y="789303"/>
                </a:lnTo>
                <a:lnTo>
                  <a:pt x="795260" y="774411"/>
                </a:lnTo>
                <a:lnTo>
                  <a:pt x="836959" y="792282"/>
                </a:lnTo>
                <a:lnTo>
                  <a:pt x="860787" y="831002"/>
                </a:lnTo>
                <a:lnTo>
                  <a:pt x="920357" y="833981"/>
                </a:lnTo>
                <a:lnTo>
                  <a:pt x="923336" y="851852"/>
                </a:lnTo>
                <a:lnTo>
                  <a:pt x="947164" y="860787"/>
                </a:lnTo>
                <a:lnTo>
                  <a:pt x="954897" y="829808"/>
                </a:lnTo>
                <a:lnTo>
                  <a:pt x="986474" y="828613"/>
                </a:lnTo>
                <a:lnTo>
                  <a:pt x="982906" y="795260"/>
                </a:lnTo>
                <a:lnTo>
                  <a:pt x="1000777" y="822067"/>
                </a:lnTo>
                <a:lnTo>
                  <a:pt x="1015669" y="786325"/>
                </a:lnTo>
                <a:lnTo>
                  <a:pt x="1033540" y="810153"/>
                </a:lnTo>
                <a:lnTo>
                  <a:pt x="1051411" y="792282"/>
                </a:lnTo>
                <a:lnTo>
                  <a:pt x="1074634" y="785138"/>
                </a:lnTo>
                <a:lnTo>
                  <a:pt x="1099067" y="759518"/>
                </a:lnTo>
                <a:lnTo>
                  <a:pt x="1129443" y="737459"/>
                </a:lnTo>
                <a:lnTo>
                  <a:pt x="1119917" y="691013"/>
                </a:lnTo>
                <a:lnTo>
                  <a:pt x="1113960" y="673142"/>
                </a:lnTo>
                <a:lnTo>
                  <a:pt x="1134809" y="682077"/>
                </a:lnTo>
                <a:lnTo>
                  <a:pt x="1143745" y="643357"/>
                </a:lnTo>
                <a:lnTo>
                  <a:pt x="1143745" y="619529"/>
                </a:lnTo>
                <a:lnTo>
                  <a:pt x="1119917" y="610593"/>
                </a:lnTo>
                <a:lnTo>
                  <a:pt x="1096089" y="613572"/>
                </a:lnTo>
                <a:lnTo>
                  <a:pt x="1096089" y="601658"/>
                </a:lnTo>
                <a:lnTo>
                  <a:pt x="1128845" y="583190"/>
                </a:lnTo>
                <a:lnTo>
                  <a:pt x="1088929" y="562937"/>
                </a:lnTo>
                <a:lnTo>
                  <a:pt x="1110981" y="556980"/>
                </a:lnTo>
                <a:lnTo>
                  <a:pt x="1084175" y="518260"/>
                </a:lnTo>
                <a:lnTo>
                  <a:pt x="1056174" y="494440"/>
                </a:lnTo>
                <a:lnTo>
                  <a:pt x="1027583" y="485496"/>
                </a:lnTo>
                <a:lnTo>
                  <a:pt x="1033540" y="461668"/>
                </a:lnTo>
                <a:lnTo>
                  <a:pt x="1078800" y="436049"/>
                </a:lnTo>
                <a:lnTo>
                  <a:pt x="1085362" y="421753"/>
                </a:lnTo>
                <a:lnTo>
                  <a:pt x="1036519" y="414012"/>
                </a:lnTo>
                <a:lnTo>
                  <a:pt x="1009712" y="437840"/>
                </a:lnTo>
                <a:lnTo>
                  <a:pt x="988863" y="425926"/>
                </a:lnTo>
                <a:lnTo>
                  <a:pt x="985884" y="402098"/>
                </a:lnTo>
                <a:lnTo>
                  <a:pt x="956099" y="396141"/>
                </a:lnTo>
                <a:lnTo>
                  <a:pt x="947164" y="378270"/>
                </a:lnTo>
                <a:lnTo>
                  <a:pt x="973970" y="366356"/>
                </a:lnTo>
                <a:lnTo>
                  <a:pt x="993028" y="347291"/>
                </a:lnTo>
                <a:lnTo>
                  <a:pt x="1009712" y="328225"/>
                </a:lnTo>
                <a:lnTo>
                  <a:pt x="1048433" y="345506"/>
                </a:lnTo>
                <a:lnTo>
                  <a:pt x="1033540" y="357420"/>
                </a:lnTo>
                <a:lnTo>
                  <a:pt x="1036519" y="387206"/>
                </a:lnTo>
                <a:lnTo>
                  <a:pt x="1072261" y="357420"/>
                </a:lnTo>
                <a:lnTo>
                  <a:pt x="1108003" y="309764"/>
                </a:lnTo>
                <a:lnTo>
                  <a:pt x="1122895" y="294872"/>
                </a:lnTo>
                <a:lnTo>
                  <a:pt x="1146723" y="306786"/>
                </a:lnTo>
                <a:cubicBezTo>
                  <a:pt x="1153673" y="293879"/>
                  <a:pt x="1157748" y="282456"/>
                  <a:pt x="1167573" y="277590"/>
                </a:cubicBezTo>
                <a:cubicBezTo>
                  <a:pt x="1177398" y="272724"/>
                  <a:pt x="1206666" y="285631"/>
                  <a:pt x="1205673" y="277590"/>
                </a:cubicBezTo>
                <a:cubicBezTo>
                  <a:pt x="1204680" y="269549"/>
                  <a:pt x="1176302" y="245427"/>
                  <a:pt x="1161616" y="229345"/>
                </a:cubicBezTo>
                <a:lnTo>
                  <a:pt x="1184839" y="213848"/>
                </a:lnTo>
                <a:lnTo>
                  <a:pt x="1208070" y="207906"/>
                </a:lnTo>
                <a:lnTo>
                  <a:pt x="1181270" y="165013"/>
                </a:lnTo>
                <a:lnTo>
                  <a:pt x="1170551" y="134033"/>
                </a:lnTo>
                <a:lnTo>
                  <a:pt x="1140766" y="139990"/>
                </a:lnTo>
                <a:lnTo>
                  <a:pt x="1122895" y="175732"/>
                </a:lnTo>
                <a:lnTo>
                  <a:pt x="1081196" y="137011"/>
                </a:lnTo>
                <a:lnTo>
                  <a:pt x="1021626" y="104248"/>
                </a:lnTo>
                <a:lnTo>
                  <a:pt x="990654" y="98896"/>
                </a:lnTo>
                <a:lnTo>
                  <a:pt x="963251" y="66132"/>
                </a:lnTo>
                <a:lnTo>
                  <a:pt x="908428" y="25015"/>
                </a:lnTo>
                <a:lnTo>
                  <a:pt x="866744" y="17871"/>
                </a:lnTo>
                <a:lnTo>
                  <a:pt x="801217" y="0"/>
                </a:lnTo>
                <a:lnTo>
                  <a:pt x="801217" y="38721"/>
                </a:lnTo>
                <a:lnTo>
                  <a:pt x="825045" y="44678"/>
                </a:lnTo>
                <a:lnTo>
                  <a:pt x="822066" y="80420"/>
                </a:lnTo>
                <a:lnTo>
                  <a:pt x="842916" y="92334"/>
                </a:lnTo>
                <a:lnTo>
                  <a:pt x="816109" y="119140"/>
                </a:lnTo>
                <a:lnTo>
                  <a:pt x="777389" y="101269"/>
                </a:lnTo>
                <a:lnTo>
                  <a:pt x="783346" y="154882"/>
                </a:lnTo>
                <a:lnTo>
                  <a:pt x="836959" y="137011"/>
                </a:lnTo>
                <a:lnTo>
                  <a:pt x="893551" y="178710"/>
                </a:lnTo>
                <a:lnTo>
                  <a:pt x="845895" y="184667"/>
                </a:lnTo>
                <a:lnTo>
                  <a:pt x="822066" y="208495"/>
                </a:lnTo>
                <a:lnTo>
                  <a:pt x="792281" y="229345"/>
                </a:lnTo>
                <a:lnTo>
                  <a:pt x="738668" y="217431"/>
                </a:lnTo>
                <a:lnTo>
                  <a:pt x="774410" y="262108"/>
                </a:lnTo>
                <a:lnTo>
                  <a:pt x="744625" y="294872"/>
                </a:lnTo>
                <a:lnTo>
                  <a:pt x="688034" y="300829"/>
                </a:lnTo>
                <a:lnTo>
                  <a:pt x="637399" y="330614"/>
                </a:lnTo>
                <a:lnTo>
                  <a:pt x="616550" y="309764"/>
                </a:lnTo>
                <a:lnTo>
                  <a:pt x="556980" y="300829"/>
                </a:lnTo>
                <a:lnTo>
                  <a:pt x="556980" y="300829"/>
                </a:lnTo>
                <a:lnTo>
                  <a:pt x="518259" y="294872"/>
                </a:lnTo>
                <a:lnTo>
                  <a:pt x="446775" y="288915"/>
                </a:lnTo>
                <a:lnTo>
                  <a:pt x="396141" y="241259"/>
                </a:lnTo>
                <a:lnTo>
                  <a:pt x="360399" y="226366"/>
                </a:lnTo>
                <a:lnTo>
                  <a:pt x="324657" y="226366"/>
                </a:lnTo>
                <a:lnTo>
                  <a:pt x="288915" y="211474"/>
                </a:lnTo>
                <a:lnTo>
                  <a:pt x="291893" y="187646"/>
                </a:lnTo>
                <a:lnTo>
                  <a:pt x="241259" y="139990"/>
                </a:lnTo>
                <a:lnTo>
                  <a:pt x="205517" y="137011"/>
                </a:lnTo>
                <a:lnTo>
                  <a:pt x="172753" y="116162"/>
                </a:lnTo>
                <a:lnTo>
                  <a:pt x="169775" y="145947"/>
                </a:lnTo>
                <a:lnTo>
                  <a:pt x="178710" y="178710"/>
                </a:lnTo>
                <a:lnTo>
                  <a:pt x="142968" y="178710"/>
                </a:lnTo>
                <a:lnTo>
                  <a:pt x="119140" y="172753"/>
                </a:lnTo>
                <a:lnTo>
                  <a:pt x="137011" y="232323"/>
                </a:lnTo>
                <a:lnTo>
                  <a:pt x="92334" y="217431"/>
                </a:lnTo>
                <a:lnTo>
                  <a:pt x="107226" y="253173"/>
                </a:lnTo>
                <a:lnTo>
                  <a:pt x="131054" y="279979"/>
                </a:lnTo>
                <a:lnTo>
                  <a:pt x="104248" y="306786"/>
                </a:lnTo>
                <a:lnTo>
                  <a:pt x="77441" y="324657"/>
                </a:lnTo>
                <a:lnTo>
                  <a:pt x="44677" y="345507"/>
                </a:lnTo>
                <a:lnTo>
                  <a:pt x="0" y="354442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: kształt 16">
            <a:extLst>
              <a:ext uri="{FF2B5EF4-FFF2-40B4-BE49-F238E27FC236}">
                <a16:creationId xmlns:a16="http://schemas.microsoft.com/office/drawing/2014/main" id="{A0FFACDF-F305-49EA-8155-2DBB4738C378}"/>
              </a:ext>
            </a:extLst>
          </p:cNvPr>
          <p:cNvSpPr/>
          <p:nvPr/>
        </p:nvSpPr>
        <p:spPr>
          <a:xfrm>
            <a:off x="6050756" y="3107531"/>
            <a:ext cx="130969" cy="95250"/>
          </a:xfrm>
          <a:custGeom>
            <a:avLst/>
            <a:gdLst>
              <a:gd name="connsiteX0" fmla="*/ 0 w 130969"/>
              <a:gd name="connsiteY0" fmla="*/ 33338 h 95250"/>
              <a:gd name="connsiteX1" fmla="*/ 35719 w 130969"/>
              <a:gd name="connsiteY1" fmla="*/ 76200 h 95250"/>
              <a:gd name="connsiteX2" fmla="*/ 50007 w 130969"/>
              <a:gd name="connsiteY2" fmla="*/ 76200 h 95250"/>
              <a:gd name="connsiteX3" fmla="*/ 66675 w 130969"/>
              <a:gd name="connsiteY3" fmla="*/ 83344 h 95250"/>
              <a:gd name="connsiteX4" fmla="*/ 85725 w 130969"/>
              <a:gd name="connsiteY4" fmla="*/ 85725 h 95250"/>
              <a:gd name="connsiteX5" fmla="*/ 85725 w 130969"/>
              <a:gd name="connsiteY5" fmla="*/ 85725 h 95250"/>
              <a:gd name="connsiteX6" fmla="*/ 111919 w 130969"/>
              <a:gd name="connsiteY6" fmla="*/ 95250 h 95250"/>
              <a:gd name="connsiteX7" fmla="*/ 104775 w 130969"/>
              <a:gd name="connsiteY7" fmla="*/ 66675 h 95250"/>
              <a:gd name="connsiteX8" fmla="*/ 119063 w 130969"/>
              <a:gd name="connsiteY8" fmla="*/ 47625 h 95250"/>
              <a:gd name="connsiteX9" fmla="*/ 111919 w 130969"/>
              <a:gd name="connsiteY9" fmla="*/ 40482 h 95250"/>
              <a:gd name="connsiteX10" fmla="*/ 111919 w 130969"/>
              <a:gd name="connsiteY10" fmla="*/ 35719 h 95250"/>
              <a:gd name="connsiteX11" fmla="*/ 111919 w 130969"/>
              <a:gd name="connsiteY11" fmla="*/ 26194 h 95250"/>
              <a:gd name="connsiteX12" fmla="*/ 130969 w 130969"/>
              <a:gd name="connsiteY12" fmla="*/ 26194 h 95250"/>
              <a:gd name="connsiteX13" fmla="*/ 123825 w 130969"/>
              <a:gd name="connsiteY13" fmla="*/ 9525 h 95250"/>
              <a:gd name="connsiteX14" fmla="*/ 116682 w 130969"/>
              <a:gd name="connsiteY14" fmla="*/ 2382 h 95250"/>
              <a:gd name="connsiteX15" fmla="*/ 109538 w 130969"/>
              <a:gd name="connsiteY15" fmla="*/ 0 h 95250"/>
              <a:gd name="connsiteX16" fmla="*/ 100013 w 130969"/>
              <a:gd name="connsiteY16" fmla="*/ 7144 h 95250"/>
              <a:gd name="connsiteX17" fmla="*/ 90488 w 130969"/>
              <a:gd name="connsiteY17" fmla="*/ 28575 h 95250"/>
              <a:gd name="connsiteX18" fmla="*/ 78582 w 130969"/>
              <a:gd name="connsiteY18" fmla="*/ 33338 h 95250"/>
              <a:gd name="connsiteX19" fmla="*/ 78582 w 130969"/>
              <a:gd name="connsiteY19" fmla="*/ 42863 h 95250"/>
              <a:gd name="connsiteX20" fmla="*/ 71438 w 130969"/>
              <a:gd name="connsiteY20" fmla="*/ 42863 h 95250"/>
              <a:gd name="connsiteX21" fmla="*/ 50007 w 130969"/>
              <a:gd name="connsiteY21" fmla="*/ 40482 h 95250"/>
              <a:gd name="connsiteX22" fmla="*/ 0 w 130969"/>
              <a:gd name="connsiteY22" fmla="*/ 3333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0969" h="95250">
                <a:moveTo>
                  <a:pt x="0" y="33338"/>
                </a:moveTo>
                <a:lnTo>
                  <a:pt x="35719" y="76200"/>
                </a:lnTo>
                <a:lnTo>
                  <a:pt x="50007" y="76200"/>
                </a:lnTo>
                <a:lnTo>
                  <a:pt x="66675" y="83344"/>
                </a:lnTo>
                <a:lnTo>
                  <a:pt x="85725" y="85725"/>
                </a:lnTo>
                <a:lnTo>
                  <a:pt x="85725" y="85725"/>
                </a:lnTo>
                <a:lnTo>
                  <a:pt x="111919" y="95250"/>
                </a:lnTo>
                <a:lnTo>
                  <a:pt x="104775" y="66675"/>
                </a:lnTo>
                <a:lnTo>
                  <a:pt x="119063" y="47625"/>
                </a:lnTo>
                <a:lnTo>
                  <a:pt x="111919" y="40482"/>
                </a:lnTo>
                <a:lnTo>
                  <a:pt x="111919" y="35719"/>
                </a:lnTo>
                <a:lnTo>
                  <a:pt x="111919" y="26194"/>
                </a:lnTo>
                <a:lnTo>
                  <a:pt x="130969" y="26194"/>
                </a:lnTo>
                <a:lnTo>
                  <a:pt x="123825" y="9525"/>
                </a:lnTo>
                <a:lnTo>
                  <a:pt x="116682" y="2382"/>
                </a:lnTo>
                <a:lnTo>
                  <a:pt x="109538" y="0"/>
                </a:lnTo>
                <a:lnTo>
                  <a:pt x="100013" y="7144"/>
                </a:lnTo>
                <a:lnTo>
                  <a:pt x="90488" y="28575"/>
                </a:lnTo>
                <a:lnTo>
                  <a:pt x="78582" y="33338"/>
                </a:lnTo>
                <a:lnTo>
                  <a:pt x="78582" y="42863"/>
                </a:lnTo>
                <a:lnTo>
                  <a:pt x="71438" y="42863"/>
                </a:lnTo>
                <a:lnTo>
                  <a:pt x="50007" y="40482"/>
                </a:lnTo>
                <a:lnTo>
                  <a:pt x="0" y="33338"/>
                </a:lnTo>
                <a:close/>
              </a:path>
            </a:pathLst>
          </a:custGeom>
          <a:solidFill>
            <a:srgbClr val="0033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: kształt 17">
            <a:extLst>
              <a:ext uri="{FF2B5EF4-FFF2-40B4-BE49-F238E27FC236}">
                <a16:creationId xmlns:a16="http://schemas.microsoft.com/office/drawing/2014/main" id="{E4FFA50A-EBE8-4E56-9E3C-4E79B1AE6504}"/>
              </a:ext>
            </a:extLst>
          </p:cNvPr>
          <p:cNvSpPr/>
          <p:nvPr/>
        </p:nvSpPr>
        <p:spPr>
          <a:xfrm>
            <a:off x="5462588" y="2676525"/>
            <a:ext cx="414337" cy="173831"/>
          </a:xfrm>
          <a:custGeom>
            <a:avLst/>
            <a:gdLst>
              <a:gd name="connsiteX0" fmla="*/ 414337 w 414337"/>
              <a:gd name="connsiteY0" fmla="*/ 145256 h 173831"/>
              <a:gd name="connsiteX1" fmla="*/ 385762 w 414337"/>
              <a:gd name="connsiteY1" fmla="*/ 83344 h 173831"/>
              <a:gd name="connsiteX2" fmla="*/ 400050 w 414337"/>
              <a:gd name="connsiteY2" fmla="*/ 76200 h 173831"/>
              <a:gd name="connsiteX3" fmla="*/ 392906 w 414337"/>
              <a:gd name="connsiteY3" fmla="*/ 69056 h 173831"/>
              <a:gd name="connsiteX4" fmla="*/ 376237 w 414337"/>
              <a:gd name="connsiteY4" fmla="*/ 59531 h 173831"/>
              <a:gd name="connsiteX5" fmla="*/ 364331 w 414337"/>
              <a:gd name="connsiteY5" fmla="*/ 57150 h 173831"/>
              <a:gd name="connsiteX6" fmla="*/ 364331 w 414337"/>
              <a:gd name="connsiteY6" fmla="*/ 45244 h 173831"/>
              <a:gd name="connsiteX7" fmla="*/ 364331 w 414337"/>
              <a:gd name="connsiteY7" fmla="*/ 35719 h 173831"/>
              <a:gd name="connsiteX8" fmla="*/ 354806 w 414337"/>
              <a:gd name="connsiteY8" fmla="*/ 28575 h 173831"/>
              <a:gd name="connsiteX9" fmla="*/ 333375 w 414337"/>
              <a:gd name="connsiteY9" fmla="*/ 28575 h 173831"/>
              <a:gd name="connsiteX10" fmla="*/ 323850 w 414337"/>
              <a:gd name="connsiteY10" fmla="*/ 30956 h 173831"/>
              <a:gd name="connsiteX11" fmla="*/ 323850 w 414337"/>
              <a:gd name="connsiteY11" fmla="*/ 19050 h 173831"/>
              <a:gd name="connsiteX12" fmla="*/ 307181 w 414337"/>
              <a:gd name="connsiteY12" fmla="*/ 33338 h 173831"/>
              <a:gd name="connsiteX13" fmla="*/ 285750 w 414337"/>
              <a:gd name="connsiteY13" fmla="*/ 40481 h 173831"/>
              <a:gd name="connsiteX14" fmla="*/ 276225 w 414337"/>
              <a:gd name="connsiteY14" fmla="*/ 40481 h 173831"/>
              <a:gd name="connsiteX15" fmla="*/ 271462 w 414337"/>
              <a:gd name="connsiteY15" fmla="*/ 40481 h 173831"/>
              <a:gd name="connsiteX16" fmla="*/ 254793 w 414337"/>
              <a:gd name="connsiteY16" fmla="*/ 40481 h 173831"/>
              <a:gd name="connsiteX17" fmla="*/ 240506 w 414337"/>
              <a:gd name="connsiteY17" fmla="*/ 40481 h 173831"/>
              <a:gd name="connsiteX18" fmla="*/ 240506 w 414337"/>
              <a:gd name="connsiteY18" fmla="*/ 40481 h 173831"/>
              <a:gd name="connsiteX19" fmla="*/ 216693 w 414337"/>
              <a:gd name="connsiteY19" fmla="*/ 28575 h 173831"/>
              <a:gd name="connsiteX20" fmla="*/ 211931 w 414337"/>
              <a:gd name="connsiteY20" fmla="*/ 23813 h 173831"/>
              <a:gd name="connsiteX21" fmla="*/ 190500 w 414337"/>
              <a:gd name="connsiteY21" fmla="*/ 23813 h 173831"/>
              <a:gd name="connsiteX22" fmla="*/ 185737 w 414337"/>
              <a:gd name="connsiteY22" fmla="*/ 14288 h 173831"/>
              <a:gd name="connsiteX23" fmla="*/ 176212 w 414337"/>
              <a:gd name="connsiteY23" fmla="*/ 0 h 173831"/>
              <a:gd name="connsiteX24" fmla="*/ 164306 w 414337"/>
              <a:gd name="connsiteY24" fmla="*/ 7144 h 173831"/>
              <a:gd name="connsiteX25" fmla="*/ 128587 w 414337"/>
              <a:gd name="connsiteY25" fmla="*/ 9525 h 173831"/>
              <a:gd name="connsiteX26" fmla="*/ 116681 w 414337"/>
              <a:gd name="connsiteY26" fmla="*/ 21431 h 173831"/>
              <a:gd name="connsiteX27" fmla="*/ 100012 w 414337"/>
              <a:gd name="connsiteY27" fmla="*/ 38100 h 173831"/>
              <a:gd name="connsiteX28" fmla="*/ 90487 w 414337"/>
              <a:gd name="connsiteY28" fmla="*/ 45244 h 173831"/>
              <a:gd name="connsiteX29" fmla="*/ 78581 w 414337"/>
              <a:gd name="connsiteY29" fmla="*/ 35719 h 173831"/>
              <a:gd name="connsiteX30" fmla="*/ 66675 w 414337"/>
              <a:gd name="connsiteY30" fmla="*/ 30956 h 173831"/>
              <a:gd name="connsiteX31" fmla="*/ 45243 w 414337"/>
              <a:gd name="connsiteY31" fmla="*/ 30956 h 173831"/>
              <a:gd name="connsiteX32" fmla="*/ 64293 w 414337"/>
              <a:gd name="connsiteY32" fmla="*/ 47625 h 173831"/>
              <a:gd name="connsiteX33" fmla="*/ 47625 w 414337"/>
              <a:gd name="connsiteY33" fmla="*/ 54769 h 173831"/>
              <a:gd name="connsiteX34" fmla="*/ 38100 w 414337"/>
              <a:gd name="connsiteY34" fmla="*/ 59531 h 173831"/>
              <a:gd name="connsiteX35" fmla="*/ 21431 w 414337"/>
              <a:gd name="connsiteY35" fmla="*/ 54769 h 173831"/>
              <a:gd name="connsiteX36" fmla="*/ 11906 w 414337"/>
              <a:gd name="connsiteY36" fmla="*/ 54769 h 173831"/>
              <a:gd name="connsiteX37" fmla="*/ 11906 w 414337"/>
              <a:gd name="connsiteY37" fmla="*/ 59531 h 173831"/>
              <a:gd name="connsiteX38" fmla="*/ 0 w 414337"/>
              <a:gd name="connsiteY38" fmla="*/ 61913 h 173831"/>
              <a:gd name="connsiteX39" fmla="*/ 4762 w 414337"/>
              <a:gd name="connsiteY39" fmla="*/ 76200 h 173831"/>
              <a:gd name="connsiteX40" fmla="*/ 4762 w 414337"/>
              <a:gd name="connsiteY40" fmla="*/ 80963 h 173831"/>
              <a:gd name="connsiteX41" fmla="*/ 16668 w 414337"/>
              <a:gd name="connsiteY41" fmla="*/ 95250 h 173831"/>
              <a:gd name="connsiteX42" fmla="*/ 21431 w 414337"/>
              <a:gd name="connsiteY42" fmla="*/ 100013 h 173831"/>
              <a:gd name="connsiteX43" fmla="*/ 7143 w 414337"/>
              <a:gd name="connsiteY43" fmla="*/ 107156 h 173831"/>
              <a:gd name="connsiteX44" fmla="*/ 14287 w 414337"/>
              <a:gd name="connsiteY44" fmla="*/ 116681 h 173831"/>
              <a:gd name="connsiteX45" fmla="*/ 35718 w 414337"/>
              <a:gd name="connsiteY45" fmla="*/ 116681 h 173831"/>
              <a:gd name="connsiteX46" fmla="*/ 21431 w 414337"/>
              <a:gd name="connsiteY46" fmla="*/ 121444 h 173831"/>
              <a:gd name="connsiteX47" fmla="*/ 28575 w 414337"/>
              <a:gd name="connsiteY47" fmla="*/ 135731 h 173831"/>
              <a:gd name="connsiteX48" fmla="*/ 28575 w 414337"/>
              <a:gd name="connsiteY48" fmla="*/ 152400 h 173831"/>
              <a:gd name="connsiteX49" fmla="*/ 52387 w 414337"/>
              <a:gd name="connsiteY49" fmla="*/ 152400 h 173831"/>
              <a:gd name="connsiteX50" fmla="*/ 64293 w 414337"/>
              <a:gd name="connsiteY50" fmla="*/ 142875 h 173831"/>
              <a:gd name="connsiteX51" fmla="*/ 71437 w 414337"/>
              <a:gd name="connsiteY51" fmla="*/ 157163 h 173831"/>
              <a:gd name="connsiteX52" fmla="*/ 80962 w 414337"/>
              <a:gd name="connsiteY52" fmla="*/ 164306 h 173831"/>
              <a:gd name="connsiteX53" fmla="*/ 104775 w 414337"/>
              <a:gd name="connsiteY53" fmla="*/ 154781 h 173831"/>
              <a:gd name="connsiteX54" fmla="*/ 104775 w 414337"/>
              <a:gd name="connsiteY54" fmla="*/ 142875 h 173831"/>
              <a:gd name="connsiteX55" fmla="*/ 119062 w 414337"/>
              <a:gd name="connsiteY55" fmla="*/ 142875 h 173831"/>
              <a:gd name="connsiteX56" fmla="*/ 130968 w 414337"/>
              <a:gd name="connsiteY56" fmla="*/ 152400 h 173831"/>
              <a:gd name="connsiteX57" fmla="*/ 142875 w 414337"/>
              <a:gd name="connsiteY57" fmla="*/ 159544 h 173831"/>
              <a:gd name="connsiteX58" fmla="*/ 154781 w 414337"/>
              <a:gd name="connsiteY58" fmla="*/ 173831 h 173831"/>
              <a:gd name="connsiteX59" fmla="*/ 164306 w 414337"/>
              <a:gd name="connsiteY59" fmla="*/ 173831 h 173831"/>
              <a:gd name="connsiteX60" fmla="*/ 173831 w 414337"/>
              <a:gd name="connsiteY60" fmla="*/ 154781 h 173831"/>
              <a:gd name="connsiteX61" fmla="*/ 190500 w 414337"/>
              <a:gd name="connsiteY61" fmla="*/ 147638 h 173831"/>
              <a:gd name="connsiteX62" fmla="*/ 221456 w 414337"/>
              <a:gd name="connsiteY62" fmla="*/ 164306 h 173831"/>
              <a:gd name="connsiteX63" fmla="*/ 219075 w 414337"/>
              <a:gd name="connsiteY63" fmla="*/ 135731 h 173831"/>
              <a:gd name="connsiteX64" fmla="*/ 230981 w 414337"/>
              <a:gd name="connsiteY64" fmla="*/ 166688 h 173831"/>
              <a:gd name="connsiteX65" fmla="*/ 233362 w 414337"/>
              <a:gd name="connsiteY65" fmla="*/ 135731 h 173831"/>
              <a:gd name="connsiteX66" fmla="*/ 252412 w 414337"/>
              <a:gd name="connsiteY66" fmla="*/ 140494 h 173831"/>
              <a:gd name="connsiteX67" fmla="*/ 252412 w 414337"/>
              <a:gd name="connsiteY67" fmla="*/ 140494 h 173831"/>
              <a:gd name="connsiteX68" fmla="*/ 271462 w 414337"/>
              <a:gd name="connsiteY68" fmla="*/ 140494 h 173831"/>
              <a:gd name="connsiteX69" fmla="*/ 285750 w 414337"/>
              <a:gd name="connsiteY69" fmla="*/ 145256 h 173831"/>
              <a:gd name="connsiteX70" fmla="*/ 295275 w 414337"/>
              <a:gd name="connsiteY70" fmla="*/ 138113 h 173831"/>
              <a:gd name="connsiteX71" fmla="*/ 326231 w 414337"/>
              <a:gd name="connsiteY71" fmla="*/ 133350 h 173831"/>
              <a:gd name="connsiteX72" fmla="*/ 335756 w 414337"/>
              <a:gd name="connsiteY72" fmla="*/ 130969 h 173831"/>
              <a:gd name="connsiteX73" fmla="*/ 354806 w 414337"/>
              <a:gd name="connsiteY73" fmla="*/ 138113 h 173831"/>
              <a:gd name="connsiteX74" fmla="*/ 414337 w 414337"/>
              <a:gd name="connsiteY74" fmla="*/ 145256 h 17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14337" h="173831">
                <a:moveTo>
                  <a:pt x="414337" y="145256"/>
                </a:moveTo>
                <a:lnTo>
                  <a:pt x="385762" y="83344"/>
                </a:lnTo>
                <a:lnTo>
                  <a:pt x="400050" y="76200"/>
                </a:lnTo>
                <a:lnTo>
                  <a:pt x="392906" y="69056"/>
                </a:lnTo>
                <a:lnTo>
                  <a:pt x="376237" y="59531"/>
                </a:lnTo>
                <a:lnTo>
                  <a:pt x="364331" y="57150"/>
                </a:lnTo>
                <a:lnTo>
                  <a:pt x="364331" y="45244"/>
                </a:lnTo>
                <a:lnTo>
                  <a:pt x="364331" y="35719"/>
                </a:lnTo>
                <a:lnTo>
                  <a:pt x="354806" y="28575"/>
                </a:lnTo>
                <a:lnTo>
                  <a:pt x="333375" y="28575"/>
                </a:lnTo>
                <a:lnTo>
                  <a:pt x="323850" y="30956"/>
                </a:lnTo>
                <a:lnTo>
                  <a:pt x="323850" y="19050"/>
                </a:lnTo>
                <a:lnTo>
                  <a:pt x="307181" y="33338"/>
                </a:lnTo>
                <a:lnTo>
                  <a:pt x="285750" y="40481"/>
                </a:lnTo>
                <a:lnTo>
                  <a:pt x="276225" y="40481"/>
                </a:lnTo>
                <a:lnTo>
                  <a:pt x="271462" y="40481"/>
                </a:lnTo>
                <a:lnTo>
                  <a:pt x="254793" y="40481"/>
                </a:lnTo>
                <a:lnTo>
                  <a:pt x="240506" y="40481"/>
                </a:lnTo>
                <a:lnTo>
                  <a:pt x="240506" y="40481"/>
                </a:lnTo>
                <a:lnTo>
                  <a:pt x="216693" y="28575"/>
                </a:lnTo>
                <a:lnTo>
                  <a:pt x="211931" y="23813"/>
                </a:lnTo>
                <a:lnTo>
                  <a:pt x="190500" y="23813"/>
                </a:lnTo>
                <a:lnTo>
                  <a:pt x="185737" y="14288"/>
                </a:lnTo>
                <a:lnTo>
                  <a:pt x="176212" y="0"/>
                </a:lnTo>
                <a:lnTo>
                  <a:pt x="164306" y="7144"/>
                </a:lnTo>
                <a:lnTo>
                  <a:pt x="128587" y="9525"/>
                </a:lnTo>
                <a:lnTo>
                  <a:pt x="116681" y="21431"/>
                </a:lnTo>
                <a:lnTo>
                  <a:pt x="100012" y="38100"/>
                </a:lnTo>
                <a:lnTo>
                  <a:pt x="90487" y="45244"/>
                </a:lnTo>
                <a:lnTo>
                  <a:pt x="78581" y="35719"/>
                </a:lnTo>
                <a:lnTo>
                  <a:pt x="66675" y="30956"/>
                </a:lnTo>
                <a:lnTo>
                  <a:pt x="45243" y="30956"/>
                </a:lnTo>
                <a:lnTo>
                  <a:pt x="64293" y="47625"/>
                </a:lnTo>
                <a:lnTo>
                  <a:pt x="47625" y="54769"/>
                </a:lnTo>
                <a:lnTo>
                  <a:pt x="38100" y="59531"/>
                </a:lnTo>
                <a:lnTo>
                  <a:pt x="21431" y="54769"/>
                </a:lnTo>
                <a:lnTo>
                  <a:pt x="11906" y="54769"/>
                </a:lnTo>
                <a:lnTo>
                  <a:pt x="11906" y="59531"/>
                </a:lnTo>
                <a:lnTo>
                  <a:pt x="0" y="61913"/>
                </a:lnTo>
                <a:lnTo>
                  <a:pt x="4762" y="76200"/>
                </a:lnTo>
                <a:lnTo>
                  <a:pt x="4762" y="80963"/>
                </a:lnTo>
                <a:lnTo>
                  <a:pt x="16668" y="95250"/>
                </a:lnTo>
                <a:lnTo>
                  <a:pt x="21431" y="100013"/>
                </a:lnTo>
                <a:lnTo>
                  <a:pt x="7143" y="107156"/>
                </a:lnTo>
                <a:lnTo>
                  <a:pt x="14287" y="116681"/>
                </a:lnTo>
                <a:lnTo>
                  <a:pt x="35718" y="116681"/>
                </a:lnTo>
                <a:lnTo>
                  <a:pt x="21431" y="121444"/>
                </a:lnTo>
                <a:lnTo>
                  <a:pt x="28575" y="135731"/>
                </a:lnTo>
                <a:lnTo>
                  <a:pt x="28575" y="152400"/>
                </a:lnTo>
                <a:lnTo>
                  <a:pt x="52387" y="152400"/>
                </a:lnTo>
                <a:lnTo>
                  <a:pt x="64293" y="142875"/>
                </a:lnTo>
                <a:lnTo>
                  <a:pt x="71437" y="157163"/>
                </a:lnTo>
                <a:lnTo>
                  <a:pt x="80962" y="164306"/>
                </a:lnTo>
                <a:lnTo>
                  <a:pt x="104775" y="154781"/>
                </a:lnTo>
                <a:lnTo>
                  <a:pt x="104775" y="142875"/>
                </a:lnTo>
                <a:lnTo>
                  <a:pt x="119062" y="142875"/>
                </a:lnTo>
                <a:lnTo>
                  <a:pt x="130968" y="152400"/>
                </a:lnTo>
                <a:lnTo>
                  <a:pt x="142875" y="159544"/>
                </a:lnTo>
                <a:lnTo>
                  <a:pt x="154781" y="173831"/>
                </a:lnTo>
                <a:lnTo>
                  <a:pt x="164306" y="173831"/>
                </a:lnTo>
                <a:lnTo>
                  <a:pt x="173831" y="154781"/>
                </a:lnTo>
                <a:lnTo>
                  <a:pt x="190500" y="147638"/>
                </a:lnTo>
                <a:lnTo>
                  <a:pt x="221456" y="164306"/>
                </a:lnTo>
                <a:lnTo>
                  <a:pt x="219075" y="135731"/>
                </a:lnTo>
                <a:lnTo>
                  <a:pt x="230981" y="166688"/>
                </a:lnTo>
                <a:lnTo>
                  <a:pt x="233362" y="135731"/>
                </a:lnTo>
                <a:lnTo>
                  <a:pt x="252412" y="140494"/>
                </a:lnTo>
                <a:lnTo>
                  <a:pt x="252412" y="140494"/>
                </a:lnTo>
                <a:lnTo>
                  <a:pt x="271462" y="140494"/>
                </a:lnTo>
                <a:lnTo>
                  <a:pt x="285750" y="145256"/>
                </a:lnTo>
                <a:lnTo>
                  <a:pt x="295275" y="138113"/>
                </a:lnTo>
                <a:lnTo>
                  <a:pt x="326231" y="133350"/>
                </a:lnTo>
                <a:lnTo>
                  <a:pt x="335756" y="130969"/>
                </a:lnTo>
                <a:lnTo>
                  <a:pt x="354806" y="138113"/>
                </a:lnTo>
                <a:lnTo>
                  <a:pt x="414337" y="145256"/>
                </a:lnTo>
                <a:close/>
              </a:path>
            </a:pathLst>
          </a:custGeom>
          <a:solidFill>
            <a:srgbClr val="0099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75517C5E-B7F7-4F3C-8505-912205FEF7C7}"/>
              </a:ext>
            </a:extLst>
          </p:cNvPr>
          <p:cNvSpPr/>
          <p:nvPr/>
        </p:nvSpPr>
        <p:spPr>
          <a:xfrm>
            <a:off x="5357813" y="2345531"/>
            <a:ext cx="133350" cy="119063"/>
          </a:xfrm>
          <a:custGeom>
            <a:avLst/>
            <a:gdLst>
              <a:gd name="connsiteX0" fmla="*/ 0 w 133350"/>
              <a:gd name="connsiteY0" fmla="*/ 73819 h 102394"/>
              <a:gd name="connsiteX1" fmla="*/ 38100 w 133350"/>
              <a:gd name="connsiteY1" fmla="*/ 35719 h 102394"/>
              <a:gd name="connsiteX2" fmla="*/ 59531 w 133350"/>
              <a:gd name="connsiteY2" fmla="*/ 30957 h 102394"/>
              <a:gd name="connsiteX3" fmla="*/ 66675 w 133350"/>
              <a:gd name="connsiteY3" fmla="*/ 0 h 102394"/>
              <a:gd name="connsiteX4" fmla="*/ 78581 w 133350"/>
              <a:gd name="connsiteY4" fmla="*/ 21432 h 102394"/>
              <a:gd name="connsiteX5" fmla="*/ 90487 w 133350"/>
              <a:gd name="connsiteY5" fmla="*/ 14288 h 102394"/>
              <a:gd name="connsiteX6" fmla="*/ 97631 w 133350"/>
              <a:gd name="connsiteY6" fmla="*/ 28575 h 102394"/>
              <a:gd name="connsiteX7" fmla="*/ 114300 w 133350"/>
              <a:gd name="connsiteY7" fmla="*/ 23813 h 102394"/>
              <a:gd name="connsiteX8" fmla="*/ 123825 w 133350"/>
              <a:gd name="connsiteY8" fmla="*/ 21432 h 102394"/>
              <a:gd name="connsiteX9" fmla="*/ 123825 w 133350"/>
              <a:gd name="connsiteY9" fmla="*/ 35719 h 102394"/>
              <a:gd name="connsiteX10" fmla="*/ 109537 w 133350"/>
              <a:gd name="connsiteY10" fmla="*/ 45244 h 102394"/>
              <a:gd name="connsiteX11" fmla="*/ 126206 w 133350"/>
              <a:gd name="connsiteY11" fmla="*/ 57150 h 102394"/>
              <a:gd name="connsiteX12" fmla="*/ 133350 w 133350"/>
              <a:gd name="connsiteY12" fmla="*/ 66675 h 102394"/>
              <a:gd name="connsiteX13" fmla="*/ 121443 w 133350"/>
              <a:gd name="connsiteY13" fmla="*/ 80963 h 102394"/>
              <a:gd name="connsiteX14" fmla="*/ 109537 w 133350"/>
              <a:gd name="connsiteY14" fmla="*/ 80963 h 102394"/>
              <a:gd name="connsiteX15" fmla="*/ 111918 w 133350"/>
              <a:gd name="connsiteY15" fmla="*/ 102394 h 102394"/>
              <a:gd name="connsiteX16" fmla="*/ 111918 w 133350"/>
              <a:gd name="connsiteY16" fmla="*/ 102394 h 102394"/>
              <a:gd name="connsiteX17" fmla="*/ 80962 w 133350"/>
              <a:gd name="connsiteY17" fmla="*/ 80963 h 102394"/>
              <a:gd name="connsiteX18" fmla="*/ 71437 w 133350"/>
              <a:gd name="connsiteY18" fmla="*/ 92869 h 102394"/>
              <a:gd name="connsiteX19" fmla="*/ 71437 w 133350"/>
              <a:gd name="connsiteY19" fmla="*/ 92869 h 102394"/>
              <a:gd name="connsiteX20" fmla="*/ 0 w 133350"/>
              <a:gd name="connsiteY20" fmla="*/ 73819 h 102394"/>
              <a:gd name="connsiteX0" fmla="*/ 0 w 133350"/>
              <a:gd name="connsiteY0" fmla="*/ 73819 h 102394"/>
              <a:gd name="connsiteX1" fmla="*/ 38100 w 133350"/>
              <a:gd name="connsiteY1" fmla="*/ 35719 h 102394"/>
              <a:gd name="connsiteX2" fmla="*/ 59531 w 133350"/>
              <a:gd name="connsiteY2" fmla="*/ 30957 h 102394"/>
              <a:gd name="connsiteX3" fmla="*/ 66675 w 133350"/>
              <a:gd name="connsiteY3" fmla="*/ 0 h 102394"/>
              <a:gd name="connsiteX4" fmla="*/ 78581 w 133350"/>
              <a:gd name="connsiteY4" fmla="*/ 21432 h 102394"/>
              <a:gd name="connsiteX5" fmla="*/ 90487 w 133350"/>
              <a:gd name="connsiteY5" fmla="*/ 14288 h 102394"/>
              <a:gd name="connsiteX6" fmla="*/ 97631 w 133350"/>
              <a:gd name="connsiteY6" fmla="*/ 28575 h 102394"/>
              <a:gd name="connsiteX7" fmla="*/ 114300 w 133350"/>
              <a:gd name="connsiteY7" fmla="*/ 23813 h 102394"/>
              <a:gd name="connsiteX8" fmla="*/ 123825 w 133350"/>
              <a:gd name="connsiteY8" fmla="*/ 21432 h 102394"/>
              <a:gd name="connsiteX9" fmla="*/ 123825 w 133350"/>
              <a:gd name="connsiteY9" fmla="*/ 35719 h 102394"/>
              <a:gd name="connsiteX10" fmla="*/ 109537 w 133350"/>
              <a:gd name="connsiteY10" fmla="*/ 45244 h 102394"/>
              <a:gd name="connsiteX11" fmla="*/ 126206 w 133350"/>
              <a:gd name="connsiteY11" fmla="*/ 57150 h 102394"/>
              <a:gd name="connsiteX12" fmla="*/ 133350 w 133350"/>
              <a:gd name="connsiteY12" fmla="*/ 66675 h 102394"/>
              <a:gd name="connsiteX13" fmla="*/ 121443 w 133350"/>
              <a:gd name="connsiteY13" fmla="*/ 80963 h 102394"/>
              <a:gd name="connsiteX14" fmla="*/ 109537 w 133350"/>
              <a:gd name="connsiteY14" fmla="*/ 80963 h 102394"/>
              <a:gd name="connsiteX15" fmla="*/ 111918 w 133350"/>
              <a:gd name="connsiteY15" fmla="*/ 102394 h 102394"/>
              <a:gd name="connsiteX16" fmla="*/ 111918 w 133350"/>
              <a:gd name="connsiteY16" fmla="*/ 102394 h 102394"/>
              <a:gd name="connsiteX17" fmla="*/ 80962 w 133350"/>
              <a:gd name="connsiteY17" fmla="*/ 80963 h 102394"/>
              <a:gd name="connsiteX18" fmla="*/ 71437 w 133350"/>
              <a:gd name="connsiteY18" fmla="*/ 92869 h 102394"/>
              <a:gd name="connsiteX19" fmla="*/ 71437 w 133350"/>
              <a:gd name="connsiteY19" fmla="*/ 92869 h 102394"/>
              <a:gd name="connsiteX20" fmla="*/ 35718 w 133350"/>
              <a:gd name="connsiteY20" fmla="*/ 83344 h 102394"/>
              <a:gd name="connsiteX21" fmla="*/ 0 w 133350"/>
              <a:gd name="connsiteY21" fmla="*/ 73819 h 102394"/>
              <a:gd name="connsiteX0" fmla="*/ 0 w 133350"/>
              <a:gd name="connsiteY0" fmla="*/ 73819 h 104776"/>
              <a:gd name="connsiteX1" fmla="*/ 38100 w 133350"/>
              <a:gd name="connsiteY1" fmla="*/ 35719 h 104776"/>
              <a:gd name="connsiteX2" fmla="*/ 59531 w 133350"/>
              <a:gd name="connsiteY2" fmla="*/ 30957 h 104776"/>
              <a:gd name="connsiteX3" fmla="*/ 66675 w 133350"/>
              <a:gd name="connsiteY3" fmla="*/ 0 h 104776"/>
              <a:gd name="connsiteX4" fmla="*/ 78581 w 133350"/>
              <a:gd name="connsiteY4" fmla="*/ 21432 h 104776"/>
              <a:gd name="connsiteX5" fmla="*/ 90487 w 133350"/>
              <a:gd name="connsiteY5" fmla="*/ 14288 h 104776"/>
              <a:gd name="connsiteX6" fmla="*/ 97631 w 133350"/>
              <a:gd name="connsiteY6" fmla="*/ 28575 h 104776"/>
              <a:gd name="connsiteX7" fmla="*/ 114300 w 133350"/>
              <a:gd name="connsiteY7" fmla="*/ 23813 h 104776"/>
              <a:gd name="connsiteX8" fmla="*/ 123825 w 133350"/>
              <a:gd name="connsiteY8" fmla="*/ 21432 h 104776"/>
              <a:gd name="connsiteX9" fmla="*/ 123825 w 133350"/>
              <a:gd name="connsiteY9" fmla="*/ 35719 h 104776"/>
              <a:gd name="connsiteX10" fmla="*/ 109537 w 133350"/>
              <a:gd name="connsiteY10" fmla="*/ 45244 h 104776"/>
              <a:gd name="connsiteX11" fmla="*/ 126206 w 133350"/>
              <a:gd name="connsiteY11" fmla="*/ 57150 h 104776"/>
              <a:gd name="connsiteX12" fmla="*/ 133350 w 133350"/>
              <a:gd name="connsiteY12" fmla="*/ 66675 h 104776"/>
              <a:gd name="connsiteX13" fmla="*/ 121443 w 133350"/>
              <a:gd name="connsiteY13" fmla="*/ 80963 h 104776"/>
              <a:gd name="connsiteX14" fmla="*/ 109537 w 133350"/>
              <a:gd name="connsiteY14" fmla="*/ 80963 h 104776"/>
              <a:gd name="connsiteX15" fmla="*/ 111918 w 133350"/>
              <a:gd name="connsiteY15" fmla="*/ 102394 h 104776"/>
              <a:gd name="connsiteX16" fmla="*/ 111918 w 133350"/>
              <a:gd name="connsiteY16" fmla="*/ 102394 h 104776"/>
              <a:gd name="connsiteX17" fmla="*/ 80962 w 133350"/>
              <a:gd name="connsiteY17" fmla="*/ 80963 h 104776"/>
              <a:gd name="connsiteX18" fmla="*/ 71437 w 133350"/>
              <a:gd name="connsiteY18" fmla="*/ 92869 h 104776"/>
              <a:gd name="connsiteX19" fmla="*/ 71437 w 133350"/>
              <a:gd name="connsiteY19" fmla="*/ 92869 h 104776"/>
              <a:gd name="connsiteX20" fmla="*/ 42862 w 133350"/>
              <a:gd name="connsiteY20" fmla="*/ 104776 h 104776"/>
              <a:gd name="connsiteX21" fmla="*/ 0 w 133350"/>
              <a:gd name="connsiteY21" fmla="*/ 73819 h 104776"/>
              <a:gd name="connsiteX0" fmla="*/ 0 w 133350"/>
              <a:gd name="connsiteY0" fmla="*/ 73819 h 104776"/>
              <a:gd name="connsiteX1" fmla="*/ 16668 w 133350"/>
              <a:gd name="connsiteY1" fmla="*/ 85725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9525 w 133350"/>
              <a:gd name="connsiteY1" fmla="*/ 104775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19050 w 133350"/>
              <a:gd name="connsiteY22" fmla="*/ 90488 h 104776"/>
              <a:gd name="connsiteX23" fmla="*/ 0 w 133350"/>
              <a:gd name="connsiteY23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4762 w 133350"/>
              <a:gd name="connsiteY22" fmla="*/ 102394 h 104776"/>
              <a:gd name="connsiteX23" fmla="*/ 0 w 133350"/>
              <a:gd name="connsiteY23" fmla="*/ 73819 h 104776"/>
              <a:gd name="connsiteX0" fmla="*/ 0 w 133350"/>
              <a:gd name="connsiteY0" fmla="*/ 73819 h 107157"/>
              <a:gd name="connsiteX1" fmla="*/ 11906 w 133350"/>
              <a:gd name="connsiteY1" fmla="*/ 54769 h 107157"/>
              <a:gd name="connsiteX2" fmla="*/ 38100 w 133350"/>
              <a:gd name="connsiteY2" fmla="*/ 35719 h 107157"/>
              <a:gd name="connsiteX3" fmla="*/ 59531 w 133350"/>
              <a:gd name="connsiteY3" fmla="*/ 30957 h 107157"/>
              <a:gd name="connsiteX4" fmla="*/ 66675 w 133350"/>
              <a:gd name="connsiteY4" fmla="*/ 0 h 107157"/>
              <a:gd name="connsiteX5" fmla="*/ 78581 w 133350"/>
              <a:gd name="connsiteY5" fmla="*/ 21432 h 107157"/>
              <a:gd name="connsiteX6" fmla="*/ 90487 w 133350"/>
              <a:gd name="connsiteY6" fmla="*/ 14288 h 107157"/>
              <a:gd name="connsiteX7" fmla="*/ 97631 w 133350"/>
              <a:gd name="connsiteY7" fmla="*/ 28575 h 107157"/>
              <a:gd name="connsiteX8" fmla="*/ 114300 w 133350"/>
              <a:gd name="connsiteY8" fmla="*/ 23813 h 107157"/>
              <a:gd name="connsiteX9" fmla="*/ 123825 w 133350"/>
              <a:gd name="connsiteY9" fmla="*/ 21432 h 107157"/>
              <a:gd name="connsiteX10" fmla="*/ 123825 w 133350"/>
              <a:gd name="connsiteY10" fmla="*/ 35719 h 107157"/>
              <a:gd name="connsiteX11" fmla="*/ 109537 w 133350"/>
              <a:gd name="connsiteY11" fmla="*/ 45244 h 107157"/>
              <a:gd name="connsiteX12" fmla="*/ 126206 w 133350"/>
              <a:gd name="connsiteY12" fmla="*/ 57150 h 107157"/>
              <a:gd name="connsiteX13" fmla="*/ 133350 w 133350"/>
              <a:gd name="connsiteY13" fmla="*/ 66675 h 107157"/>
              <a:gd name="connsiteX14" fmla="*/ 121443 w 133350"/>
              <a:gd name="connsiteY14" fmla="*/ 80963 h 107157"/>
              <a:gd name="connsiteX15" fmla="*/ 109537 w 133350"/>
              <a:gd name="connsiteY15" fmla="*/ 80963 h 107157"/>
              <a:gd name="connsiteX16" fmla="*/ 111918 w 133350"/>
              <a:gd name="connsiteY16" fmla="*/ 102394 h 107157"/>
              <a:gd name="connsiteX17" fmla="*/ 111918 w 133350"/>
              <a:gd name="connsiteY17" fmla="*/ 102394 h 107157"/>
              <a:gd name="connsiteX18" fmla="*/ 80962 w 133350"/>
              <a:gd name="connsiteY18" fmla="*/ 80963 h 107157"/>
              <a:gd name="connsiteX19" fmla="*/ 71437 w 133350"/>
              <a:gd name="connsiteY19" fmla="*/ 92869 h 107157"/>
              <a:gd name="connsiteX20" fmla="*/ 71437 w 133350"/>
              <a:gd name="connsiteY20" fmla="*/ 92869 h 107157"/>
              <a:gd name="connsiteX21" fmla="*/ 42862 w 133350"/>
              <a:gd name="connsiteY21" fmla="*/ 104776 h 107157"/>
              <a:gd name="connsiteX22" fmla="*/ 4762 w 133350"/>
              <a:gd name="connsiteY22" fmla="*/ 102394 h 107157"/>
              <a:gd name="connsiteX23" fmla="*/ 23812 w 133350"/>
              <a:gd name="connsiteY23" fmla="*/ 107157 h 107157"/>
              <a:gd name="connsiteX24" fmla="*/ 0 w 133350"/>
              <a:gd name="connsiteY24" fmla="*/ 73819 h 107157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111918 w 133350"/>
              <a:gd name="connsiteY17" fmla="*/ 102394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7 w 133350"/>
              <a:gd name="connsiteY20" fmla="*/ 9286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7 w 133350"/>
              <a:gd name="connsiteY20" fmla="*/ 9286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6200 w 133350"/>
              <a:gd name="connsiteY20" fmla="*/ 104776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8 w 133350"/>
              <a:gd name="connsiteY20" fmla="*/ 9048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76199 w 133350"/>
              <a:gd name="connsiteY18" fmla="*/ 88107 h 119063"/>
              <a:gd name="connsiteX19" fmla="*/ 71437 w 133350"/>
              <a:gd name="connsiteY19" fmla="*/ 92869 h 119063"/>
              <a:gd name="connsiteX20" fmla="*/ 71438 w 133350"/>
              <a:gd name="connsiteY20" fmla="*/ 9048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3350" h="119063">
                <a:moveTo>
                  <a:pt x="0" y="73819"/>
                </a:moveTo>
                <a:lnTo>
                  <a:pt x="11906" y="54769"/>
                </a:lnTo>
                <a:lnTo>
                  <a:pt x="38100" y="35719"/>
                </a:lnTo>
                <a:lnTo>
                  <a:pt x="59531" y="30957"/>
                </a:lnTo>
                <a:lnTo>
                  <a:pt x="66675" y="0"/>
                </a:lnTo>
                <a:lnTo>
                  <a:pt x="78581" y="21432"/>
                </a:lnTo>
                <a:lnTo>
                  <a:pt x="90487" y="14288"/>
                </a:lnTo>
                <a:lnTo>
                  <a:pt x="97631" y="28575"/>
                </a:lnTo>
                <a:lnTo>
                  <a:pt x="114300" y="23813"/>
                </a:lnTo>
                <a:lnTo>
                  <a:pt x="123825" y="21432"/>
                </a:lnTo>
                <a:lnTo>
                  <a:pt x="123825" y="35719"/>
                </a:lnTo>
                <a:lnTo>
                  <a:pt x="109537" y="45244"/>
                </a:lnTo>
                <a:lnTo>
                  <a:pt x="126206" y="57150"/>
                </a:lnTo>
                <a:lnTo>
                  <a:pt x="133350" y="66675"/>
                </a:lnTo>
                <a:lnTo>
                  <a:pt x="121443" y="80963"/>
                </a:lnTo>
                <a:lnTo>
                  <a:pt x="109537" y="80963"/>
                </a:lnTo>
                <a:cubicBezTo>
                  <a:pt x="110331" y="88107"/>
                  <a:pt x="113902" y="99219"/>
                  <a:pt x="111918" y="102394"/>
                </a:cubicBezTo>
                <a:cubicBezTo>
                  <a:pt x="109934" y="105569"/>
                  <a:pt x="103584" y="102394"/>
                  <a:pt x="97631" y="100013"/>
                </a:cubicBezTo>
                <a:cubicBezTo>
                  <a:pt x="91678" y="97632"/>
                  <a:pt x="83343" y="92076"/>
                  <a:pt x="76199" y="88107"/>
                </a:cubicBezTo>
                <a:lnTo>
                  <a:pt x="71437" y="92869"/>
                </a:lnTo>
                <a:cubicBezTo>
                  <a:pt x="71437" y="92076"/>
                  <a:pt x="71438" y="91282"/>
                  <a:pt x="71438" y="90489"/>
                </a:cubicBezTo>
                <a:lnTo>
                  <a:pt x="42862" y="104776"/>
                </a:lnTo>
                <a:lnTo>
                  <a:pt x="4762" y="102394"/>
                </a:lnTo>
                <a:lnTo>
                  <a:pt x="21431" y="119063"/>
                </a:lnTo>
                <a:lnTo>
                  <a:pt x="0" y="73819"/>
                </a:lnTo>
                <a:close/>
              </a:path>
            </a:pathLst>
          </a:custGeom>
          <a:solidFill>
            <a:srgbClr val="3333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olny kształt: kształt 19">
            <a:extLst>
              <a:ext uri="{FF2B5EF4-FFF2-40B4-BE49-F238E27FC236}">
                <a16:creationId xmlns:a16="http://schemas.microsoft.com/office/drawing/2014/main" id="{AE17B34D-528C-4649-9135-AD44FF652694}"/>
              </a:ext>
            </a:extLst>
          </p:cNvPr>
          <p:cNvSpPr/>
          <p:nvPr/>
        </p:nvSpPr>
        <p:spPr>
          <a:xfrm>
            <a:off x="6084094" y="3128963"/>
            <a:ext cx="178594" cy="221456"/>
          </a:xfrm>
          <a:custGeom>
            <a:avLst/>
            <a:gdLst>
              <a:gd name="connsiteX0" fmla="*/ 71437 w 178594"/>
              <a:gd name="connsiteY0" fmla="*/ 0 h 211931"/>
              <a:gd name="connsiteX1" fmla="*/ 126206 w 178594"/>
              <a:gd name="connsiteY1" fmla="*/ 23812 h 211931"/>
              <a:gd name="connsiteX2" fmla="*/ 145256 w 178594"/>
              <a:gd name="connsiteY2" fmla="*/ 23812 h 211931"/>
              <a:gd name="connsiteX3" fmla="*/ 157162 w 178594"/>
              <a:gd name="connsiteY3" fmla="*/ 23812 h 211931"/>
              <a:gd name="connsiteX4" fmla="*/ 161925 w 178594"/>
              <a:gd name="connsiteY4" fmla="*/ 42862 h 211931"/>
              <a:gd name="connsiteX5" fmla="*/ 178594 w 178594"/>
              <a:gd name="connsiteY5" fmla="*/ 52387 h 211931"/>
              <a:gd name="connsiteX6" fmla="*/ 178594 w 178594"/>
              <a:gd name="connsiteY6" fmla="*/ 66675 h 211931"/>
              <a:gd name="connsiteX7" fmla="*/ 171450 w 178594"/>
              <a:gd name="connsiteY7" fmla="*/ 73818 h 211931"/>
              <a:gd name="connsiteX8" fmla="*/ 161925 w 178594"/>
              <a:gd name="connsiteY8" fmla="*/ 85725 h 211931"/>
              <a:gd name="connsiteX9" fmla="*/ 152400 w 178594"/>
              <a:gd name="connsiteY9" fmla="*/ 104775 h 211931"/>
              <a:gd name="connsiteX10" fmla="*/ 138112 w 178594"/>
              <a:gd name="connsiteY10" fmla="*/ 107156 h 211931"/>
              <a:gd name="connsiteX11" fmla="*/ 135731 w 178594"/>
              <a:gd name="connsiteY11" fmla="*/ 121443 h 211931"/>
              <a:gd name="connsiteX12" fmla="*/ 135731 w 178594"/>
              <a:gd name="connsiteY12" fmla="*/ 147637 h 211931"/>
              <a:gd name="connsiteX13" fmla="*/ 111919 w 178594"/>
              <a:gd name="connsiteY13" fmla="*/ 150018 h 211931"/>
              <a:gd name="connsiteX14" fmla="*/ 107156 w 178594"/>
              <a:gd name="connsiteY14" fmla="*/ 169068 h 211931"/>
              <a:gd name="connsiteX15" fmla="*/ 95250 w 178594"/>
              <a:gd name="connsiteY15" fmla="*/ 173831 h 211931"/>
              <a:gd name="connsiteX16" fmla="*/ 80962 w 178594"/>
              <a:gd name="connsiteY16" fmla="*/ 176212 h 211931"/>
              <a:gd name="connsiteX17" fmla="*/ 66675 w 178594"/>
              <a:gd name="connsiteY17" fmla="*/ 192881 h 211931"/>
              <a:gd name="connsiteX18" fmla="*/ 66675 w 178594"/>
              <a:gd name="connsiteY18" fmla="*/ 192881 h 211931"/>
              <a:gd name="connsiteX19" fmla="*/ 23812 w 178594"/>
              <a:gd name="connsiteY19" fmla="*/ 211931 h 211931"/>
              <a:gd name="connsiteX20" fmla="*/ 23812 w 178594"/>
              <a:gd name="connsiteY20" fmla="*/ 211931 h 211931"/>
              <a:gd name="connsiteX21" fmla="*/ 19050 w 178594"/>
              <a:gd name="connsiteY21" fmla="*/ 166687 h 211931"/>
              <a:gd name="connsiteX22" fmla="*/ 0 w 178594"/>
              <a:gd name="connsiteY22" fmla="*/ 159543 h 211931"/>
              <a:gd name="connsiteX23" fmla="*/ 0 w 178594"/>
              <a:gd name="connsiteY23" fmla="*/ 159543 h 211931"/>
              <a:gd name="connsiteX24" fmla="*/ 26194 w 178594"/>
              <a:gd name="connsiteY24" fmla="*/ 126206 h 211931"/>
              <a:gd name="connsiteX25" fmla="*/ 47625 w 178594"/>
              <a:gd name="connsiteY25" fmla="*/ 121443 h 211931"/>
              <a:gd name="connsiteX26" fmla="*/ 73819 w 178594"/>
              <a:gd name="connsiteY26" fmla="*/ 109537 h 211931"/>
              <a:gd name="connsiteX27" fmla="*/ 73819 w 178594"/>
              <a:gd name="connsiteY27" fmla="*/ 88106 h 211931"/>
              <a:gd name="connsiteX28" fmla="*/ 78581 w 178594"/>
              <a:gd name="connsiteY28" fmla="*/ 52387 h 211931"/>
              <a:gd name="connsiteX29" fmla="*/ 73819 w 178594"/>
              <a:gd name="connsiteY29" fmla="*/ 54768 h 211931"/>
              <a:gd name="connsiteX30" fmla="*/ 71437 w 178594"/>
              <a:gd name="connsiteY30" fmla="*/ 0 h 211931"/>
              <a:gd name="connsiteX0" fmla="*/ 71437 w 178594"/>
              <a:gd name="connsiteY0" fmla="*/ 0 h 211931"/>
              <a:gd name="connsiteX1" fmla="*/ 126206 w 178594"/>
              <a:gd name="connsiteY1" fmla="*/ 23812 h 211931"/>
              <a:gd name="connsiteX2" fmla="*/ 145256 w 178594"/>
              <a:gd name="connsiteY2" fmla="*/ 23812 h 211931"/>
              <a:gd name="connsiteX3" fmla="*/ 157162 w 178594"/>
              <a:gd name="connsiteY3" fmla="*/ 23812 h 211931"/>
              <a:gd name="connsiteX4" fmla="*/ 161925 w 178594"/>
              <a:gd name="connsiteY4" fmla="*/ 42862 h 211931"/>
              <a:gd name="connsiteX5" fmla="*/ 178594 w 178594"/>
              <a:gd name="connsiteY5" fmla="*/ 52387 h 211931"/>
              <a:gd name="connsiteX6" fmla="*/ 178594 w 178594"/>
              <a:gd name="connsiteY6" fmla="*/ 66675 h 211931"/>
              <a:gd name="connsiteX7" fmla="*/ 171450 w 178594"/>
              <a:gd name="connsiteY7" fmla="*/ 73818 h 211931"/>
              <a:gd name="connsiteX8" fmla="*/ 161925 w 178594"/>
              <a:gd name="connsiteY8" fmla="*/ 85725 h 211931"/>
              <a:gd name="connsiteX9" fmla="*/ 152400 w 178594"/>
              <a:gd name="connsiteY9" fmla="*/ 104775 h 211931"/>
              <a:gd name="connsiteX10" fmla="*/ 138112 w 178594"/>
              <a:gd name="connsiteY10" fmla="*/ 107156 h 211931"/>
              <a:gd name="connsiteX11" fmla="*/ 135731 w 178594"/>
              <a:gd name="connsiteY11" fmla="*/ 121443 h 211931"/>
              <a:gd name="connsiteX12" fmla="*/ 135731 w 178594"/>
              <a:gd name="connsiteY12" fmla="*/ 147637 h 211931"/>
              <a:gd name="connsiteX13" fmla="*/ 111919 w 178594"/>
              <a:gd name="connsiteY13" fmla="*/ 150018 h 211931"/>
              <a:gd name="connsiteX14" fmla="*/ 107156 w 178594"/>
              <a:gd name="connsiteY14" fmla="*/ 169068 h 211931"/>
              <a:gd name="connsiteX15" fmla="*/ 95250 w 178594"/>
              <a:gd name="connsiteY15" fmla="*/ 173831 h 211931"/>
              <a:gd name="connsiteX16" fmla="*/ 80962 w 178594"/>
              <a:gd name="connsiteY16" fmla="*/ 176212 h 211931"/>
              <a:gd name="connsiteX17" fmla="*/ 66675 w 178594"/>
              <a:gd name="connsiteY17" fmla="*/ 192881 h 211931"/>
              <a:gd name="connsiteX18" fmla="*/ 66675 w 178594"/>
              <a:gd name="connsiteY18" fmla="*/ 192881 h 211931"/>
              <a:gd name="connsiteX19" fmla="*/ 23812 w 178594"/>
              <a:gd name="connsiteY19" fmla="*/ 211931 h 211931"/>
              <a:gd name="connsiteX20" fmla="*/ 23812 w 178594"/>
              <a:gd name="connsiteY20" fmla="*/ 211931 h 211931"/>
              <a:gd name="connsiteX21" fmla="*/ 19050 w 178594"/>
              <a:gd name="connsiteY21" fmla="*/ 166687 h 211931"/>
              <a:gd name="connsiteX22" fmla="*/ 0 w 178594"/>
              <a:gd name="connsiteY22" fmla="*/ 159543 h 211931"/>
              <a:gd name="connsiteX23" fmla="*/ 0 w 178594"/>
              <a:gd name="connsiteY23" fmla="*/ 147637 h 211931"/>
              <a:gd name="connsiteX24" fmla="*/ 26194 w 178594"/>
              <a:gd name="connsiteY24" fmla="*/ 126206 h 211931"/>
              <a:gd name="connsiteX25" fmla="*/ 47625 w 178594"/>
              <a:gd name="connsiteY25" fmla="*/ 121443 h 211931"/>
              <a:gd name="connsiteX26" fmla="*/ 73819 w 178594"/>
              <a:gd name="connsiteY26" fmla="*/ 109537 h 211931"/>
              <a:gd name="connsiteX27" fmla="*/ 73819 w 178594"/>
              <a:gd name="connsiteY27" fmla="*/ 88106 h 211931"/>
              <a:gd name="connsiteX28" fmla="*/ 78581 w 178594"/>
              <a:gd name="connsiteY28" fmla="*/ 52387 h 211931"/>
              <a:gd name="connsiteX29" fmla="*/ 73819 w 178594"/>
              <a:gd name="connsiteY29" fmla="*/ 54768 h 211931"/>
              <a:gd name="connsiteX30" fmla="*/ 71437 w 178594"/>
              <a:gd name="connsiteY30" fmla="*/ 0 h 211931"/>
              <a:gd name="connsiteX0" fmla="*/ 83343 w 178594"/>
              <a:gd name="connsiteY0" fmla="*/ 0 h 221456"/>
              <a:gd name="connsiteX1" fmla="*/ 126206 w 178594"/>
              <a:gd name="connsiteY1" fmla="*/ 33337 h 221456"/>
              <a:gd name="connsiteX2" fmla="*/ 145256 w 178594"/>
              <a:gd name="connsiteY2" fmla="*/ 33337 h 221456"/>
              <a:gd name="connsiteX3" fmla="*/ 157162 w 178594"/>
              <a:gd name="connsiteY3" fmla="*/ 33337 h 221456"/>
              <a:gd name="connsiteX4" fmla="*/ 161925 w 178594"/>
              <a:gd name="connsiteY4" fmla="*/ 52387 h 221456"/>
              <a:gd name="connsiteX5" fmla="*/ 178594 w 178594"/>
              <a:gd name="connsiteY5" fmla="*/ 61912 h 221456"/>
              <a:gd name="connsiteX6" fmla="*/ 178594 w 178594"/>
              <a:gd name="connsiteY6" fmla="*/ 76200 h 221456"/>
              <a:gd name="connsiteX7" fmla="*/ 171450 w 178594"/>
              <a:gd name="connsiteY7" fmla="*/ 83343 h 221456"/>
              <a:gd name="connsiteX8" fmla="*/ 161925 w 178594"/>
              <a:gd name="connsiteY8" fmla="*/ 95250 h 221456"/>
              <a:gd name="connsiteX9" fmla="*/ 152400 w 178594"/>
              <a:gd name="connsiteY9" fmla="*/ 114300 h 221456"/>
              <a:gd name="connsiteX10" fmla="*/ 138112 w 178594"/>
              <a:gd name="connsiteY10" fmla="*/ 116681 h 221456"/>
              <a:gd name="connsiteX11" fmla="*/ 135731 w 178594"/>
              <a:gd name="connsiteY11" fmla="*/ 130968 h 221456"/>
              <a:gd name="connsiteX12" fmla="*/ 135731 w 178594"/>
              <a:gd name="connsiteY12" fmla="*/ 157162 h 221456"/>
              <a:gd name="connsiteX13" fmla="*/ 111919 w 178594"/>
              <a:gd name="connsiteY13" fmla="*/ 159543 h 221456"/>
              <a:gd name="connsiteX14" fmla="*/ 107156 w 178594"/>
              <a:gd name="connsiteY14" fmla="*/ 178593 h 221456"/>
              <a:gd name="connsiteX15" fmla="*/ 95250 w 178594"/>
              <a:gd name="connsiteY15" fmla="*/ 183356 h 221456"/>
              <a:gd name="connsiteX16" fmla="*/ 80962 w 178594"/>
              <a:gd name="connsiteY16" fmla="*/ 185737 h 221456"/>
              <a:gd name="connsiteX17" fmla="*/ 66675 w 178594"/>
              <a:gd name="connsiteY17" fmla="*/ 202406 h 221456"/>
              <a:gd name="connsiteX18" fmla="*/ 66675 w 178594"/>
              <a:gd name="connsiteY18" fmla="*/ 202406 h 221456"/>
              <a:gd name="connsiteX19" fmla="*/ 23812 w 178594"/>
              <a:gd name="connsiteY19" fmla="*/ 221456 h 221456"/>
              <a:gd name="connsiteX20" fmla="*/ 23812 w 178594"/>
              <a:gd name="connsiteY20" fmla="*/ 221456 h 221456"/>
              <a:gd name="connsiteX21" fmla="*/ 19050 w 178594"/>
              <a:gd name="connsiteY21" fmla="*/ 176212 h 221456"/>
              <a:gd name="connsiteX22" fmla="*/ 0 w 178594"/>
              <a:gd name="connsiteY22" fmla="*/ 169068 h 221456"/>
              <a:gd name="connsiteX23" fmla="*/ 0 w 178594"/>
              <a:gd name="connsiteY23" fmla="*/ 157162 h 221456"/>
              <a:gd name="connsiteX24" fmla="*/ 26194 w 178594"/>
              <a:gd name="connsiteY24" fmla="*/ 135731 h 221456"/>
              <a:gd name="connsiteX25" fmla="*/ 47625 w 178594"/>
              <a:gd name="connsiteY25" fmla="*/ 130968 h 221456"/>
              <a:gd name="connsiteX26" fmla="*/ 73819 w 178594"/>
              <a:gd name="connsiteY26" fmla="*/ 119062 h 221456"/>
              <a:gd name="connsiteX27" fmla="*/ 73819 w 178594"/>
              <a:gd name="connsiteY27" fmla="*/ 97631 h 221456"/>
              <a:gd name="connsiteX28" fmla="*/ 78581 w 178594"/>
              <a:gd name="connsiteY28" fmla="*/ 61912 h 221456"/>
              <a:gd name="connsiteX29" fmla="*/ 73819 w 178594"/>
              <a:gd name="connsiteY29" fmla="*/ 64293 h 221456"/>
              <a:gd name="connsiteX30" fmla="*/ 83343 w 178594"/>
              <a:gd name="connsiteY30" fmla="*/ 0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8594" h="221456">
                <a:moveTo>
                  <a:pt x="83343" y="0"/>
                </a:moveTo>
                <a:lnTo>
                  <a:pt x="126206" y="33337"/>
                </a:lnTo>
                <a:lnTo>
                  <a:pt x="145256" y="33337"/>
                </a:lnTo>
                <a:lnTo>
                  <a:pt x="157162" y="33337"/>
                </a:lnTo>
                <a:lnTo>
                  <a:pt x="161925" y="52387"/>
                </a:lnTo>
                <a:lnTo>
                  <a:pt x="178594" y="61912"/>
                </a:lnTo>
                <a:lnTo>
                  <a:pt x="178594" y="76200"/>
                </a:lnTo>
                <a:lnTo>
                  <a:pt x="171450" y="83343"/>
                </a:lnTo>
                <a:lnTo>
                  <a:pt x="161925" y="95250"/>
                </a:lnTo>
                <a:lnTo>
                  <a:pt x="152400" y="114300"/>
                </a:lnTo>
                <a:lnTo>
                  <a:pt x="138112" y="116681"/>
                </a:lnTo>
                <a:lnTo>
                  <a:pt x="135731" y="130968"/>
                </a:lnTo>
                <a:lnTo>
                  <a:pt x="135731" y="157162"/>
                </a:lnTo>
                <a:lnTo>
                  <a:pt x="111919" y="159543"/>
                </a:lnTo>
                <a:lnTo>
                  <a:pt x="107156" y="178593"/>
                </a:lnTo>
                <a:lnTo>
                  <a:pt x="95250" y="183356"/>
                </a:lnTo>
                <a:lnTo>
                  <a:pt x="80962" y="185737"/>
                </a:lnTo>
                <a:lnTo>
                  <a:pt x="66675" y="202406"/>
                </a:lnTo>
                <a:lnTo>
                  <a:pt x="66675" y="202406"/>
                </a:lnTo>
                <a:lnTo>
                  <a:pt x="23812" y="221456"/>
                </a:lnTo>
                <a:lnTo>
                  <a:pt x="23812" y="221456"/>
                </a:lnTo>
                <a:lnTo>
                  <a:pt x="19050" y="176212"/>
                </a:lnTo>
                <a:cubicBezTo>
                  <a:pt x="12700" y="173831"/>
                  <a:pt x="3175" y="172243"/>
                  <a:pt x="0" y="169068"/>
                </a:cubicBezTo>
                <a:lnTo>
                  <a:pt x="0" y="157162"/>
                </a:lnTo>
                <a:lnTo>
                  <a:pt x="26194" y="135731"/>
                </a:lnTo>
                <a:lnTo>
                  <a:pt x="47625" y="130968"/>
                </a:lnTo>
                <a:lnTo>
                  <a:pt x="73819" y="119062"/>
                </a:lnTo>
                <a:lnTo>
                  <a:pt x="73819" y="97631"/>
                </a:lnTo>
                <a:lnTo>
                  <a:pt x="78581" y="61912"/>
                </a:lnTo>
                <a:lnTo>
                  <a:pt x="73819" y="64293"/>
                </a:lnTo>
                <a:lnTo>
                  <a:pt x="83343" y="0"/>
                </a:lnTo>
                <a:close/>
              </a:path>
            </a:pathLst>
          </a:custGeom>
          <a:solidFill>
            <a:srgbClr val="6600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31" name="Grupa 1030">
            <a:extLst>
              <a:ext uri="{FF2B5EF4-FFF2-40B4-BE49-F238E27FC236}">
                <a16:creationId xmlns:a16="http://schemas.microsoft.com/office/drawing/2014/main" id="{944A6BEC-8C0B-434E-979C-4F0769EC1663}"/>
              </a:ext>
            </a:extLst>
          </p:cNvPr>
          <p:cNvGrpSpPr/>
          <p:nvPr/>
        </p:nvGrpSpPr>
        <p:grpSpPr>
          <a:xfrm>
            <a:off x="5388769" y="1850231"/>
            <a:ext cx="2864644" cy="873919"/>
            <a:chOff x="5388769" y="1850231"/>
            <a:chExt cx="2864644" cy="873919"/>
          </a:xfrm>
          <a:solidFill>
            <a:srgbClr val="00FFFF">
              <a:alpha val="50196"/>
            </a:srgbClr>
          </a:solidFill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3D3EB0C0-4D1A-4006-9D55-9AFDBB0AD26F}"/>
                </a:ext>
              </a:extLst>
            </p:cNvPr>
            <p:cNvSpPr/>
            <p:nvPr/>
          </p:nvSpPr>
          <p:spPr>
            <a:xfrm>
              <a:off x="7193756" y="1950244"/>
              <a:ext cx="152400" cy="28575"/>
            </a:xfrm>
            <a:custGeom>
              <a:avLst/>
              <a:gdLst>
                <a:gd name="connsiteX0" fmla="*/ 0 w 152400"/>
                <a:gd name="connsiteY0" fmla="*/ 23812 h 28575"/>
                <a:gd name="connsiteX1" fmla="*/ 54769 w 152400"/>
                <a:gd name="connsiteY1" fmla="*/ 0 h 28575"/>
                <a:gd name="connsiteX2" fmla="*/ 76200 w 152400"/>
                <a:gd name="connsiteY2" fmla="*/ 7144 h 28575"/>
                <a:gd name="connsiteX3" fmla="*/ 76200 w 152400"/>
                <a:gd name="connsiteY3" fmla="*/ 28575 h 28575"/>
                <a:gd name="connsiteX4" fmla="*/ 92869 w 152400"/>
                <a:gd name="connsiteY4" fmla="*/ 21431 h 28575"/>
                <a:gd name="connsiteX5" fmla="*/ 102394 w 152400"/>
                <a:gd name="connsiteY5" fmla="*/ 14287 h 28575"/>
                <a:gd name="connsiteX6" fmla="*/ 111919 w 152400"/>
                <a:gd name="connsiteY6" fmla="*/ 4762 h 28575"/>
                <a:gd name="connsiteX7" fmla="*/ 133350 w 152400"/>
                <a:gd name="connsiteY7" fmla="*/ 4762 h 28575"/>
                <a:gd name="connsiteX8" fmla="*/ 152400 w 152400"/>
                <a:gd name="connsiteY8" fmla="*/ 16669 h 28575"/>
                <a:gd name="connsiteX0" fmla="*/ 0 w 152400"/>
                <a:gd name="connsiteY0" fmla="*/ 23812 h 28575"/>
                <a:gd name="connsiteX1" fmla="*/ 54769 w 152400"/>
                <a:gd name="connsiteY1" fmla="*/ 0 h 28575"/>
                <a:gd name="connsiteX2" fmla="*/ 76200 w 152400"/>
                <a:gd name="connsiteY2" fmla="*/ 7144 h 28575"/>
                <a:gd name="connsiteX3" fmla="*/ 76200 w 152400"/>
                <a:gd name="connsiteY3" fmla="*/ 28575 h 28575"/>
                <a:gd name="connsiteX4" fmla="*/ 92869 w 152400"/>
                <a:gd name="connsiteY4" fmla="*/ 21431 h 28575"/>
                <a:gd name="connsiteX5" fmla="*/ 102394 w 152400"/>
                <a:gd name="connsiteY5" fmla="*/ 14287 h 28575"/>
                <a:gd name="connsiteX6" fmla="*/ 111919 w 152400"/>
                <a:gd name="connsiteY6" fmla="*/ 4762 h 28575"/>
                <a:gd name="connsiteX7" fmla="*/ 133350 w 152400"/>
                <a:gd name="connsiteY7" fmla="*/ 4762 h 28575"/>
                <a:gd name="connsiteX8" fmla="*/ 152400 w 152400"/>
                <a:gd name="connsiteY8" fmla="*/ 16669 h 28575"/>
                <a:gd name="connsiteX9" fmla="*/ 0 w 152400"/>
                <a:gd name="connsiteY9" fmla="*/ 2381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8575">
                  <a:moveTo>
                    <a:pt x="0" y="23812"/>
                  </a:moveTo>
                  <a:lnTo>
                    <a:pt x="54769" y="0"/>
                  </a:lnTo>
                  <a:lnTo>
                    <a:pt x="76200" y="7144"/>
                  </a:lnTo>
                  <a:lnTo>
                    <a:pt x="76200" y="28575"/>
                  </a:lnTo>
                  <a:lnTo>
                    <a:pt x="92869" y="21431"/>
                  </a:lnTo>
                  <a:lnTo>
                    <a:pt x="102394" y="14287"/>
                  </a:lnTo>
                  <a:lnTo>
                    <a:pt x="111919" y="4762"/>
                  </a:lnTo>
                  <a:lnTo>
                    <a:pt x="133350" y="4762"/>
                  </a:lnTo>
                  <a:lnTo>
                    <a:pt x="152400" y="16669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030" name="Grupa 1029">
              <a:extLst>
                <a:ext uri="{FF2B5EF4-FFF2-40B4-BE49-F238E27FC236}">
                  <a16:creationId xmlns:a16="http://schemas.microsoft.com/office/drawing/2014/main" id="{3CF2E7E3-EF40-4C8C-833A-829285F5A71D}"/>
                </a:ext>
              </a:extLst>
            </p:cNvPr>
            <p:cNvGrpSpPr/>
            <p:nvPr/>
          </p:nvGrpSpPr>
          <p:grpSpPr>
            <a:xfrm>
              <a:off x="5388769" y="1850231"/>
              <a:ext cx="2864644" cy="873919"/>
              <a:chOff x="5388769" y="1850231"/>
              <a:chExt cx="2864644" cy="873919"/>
            </a:xfrm>
            <a:grpFill/>
          </p:grpSpPr>
          <p:sp>
            <p:nvSpPr>
              <p:cNvPr id="21" name="Dowolny kształt: kształt 20">
                <a:extLst>
                  <a:ext uri="{FF2B5EF4-FFF2-40B4-BE49-F238E27FC236}">
                    <a16:creationId xmlns:a16="http://schemas.microsoft.com/office/drawing/2014/main" id="{FD24D8B2-B20C-4CD8-8772-83DA6ADD85BB}"/>
                  </a:ext>
                </a:extLst>
              </p:cNvPr>
              <p:cNvSpPr/>
              <p:nvPr/>
            </p:nvSpPr>
            <p:spPr>
              <a:xfrm>
                <a:off x="5388769" y="2005013"/>
                <a:ext cx="1928812" cy="719137"/>
              </a:xfrm>
              <a:custGeom>
                <a:avLst/>
                <a:gdLst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21456 w 1928812"/>
                  <a:gd name="connsiteY294" fmla="*/ 76200 h 719137"/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21456 w 1928812"/>
                  <a:gd name="connsiteY294" fmla="*/ 76200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50006 w 1928812"/>
                  <a:gd name="connsiteY294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16694 w 1928812"/>
                  <a:gd name="connsiteY294" fmla="*/ 76200 h 719137"/>
                  <a:gd name="connsiteX295" fmla="*/ 50006 w 1928812"/>
                  <a:gd name="connsiteY295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119062 w 1928812"/>
                  <a:gd name="connsiteY294" fmla="*/ 166687 h 719137"/>
                  <a:gd name="connsiteX295" fmla="*/ 50006 w 1928812"/>
                  <a:gd name="connsiteY295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4406 w 1928812"/>
                  <a:gd name="connsiteY294" fmla="*/ 27463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1231 w 1928812"/>
                  <a:gd name="connsiteY294" fmla="*/ 19208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1231 w 1928812"/>
                  <a:gd name="connsiteY294" fmla="*/ 246062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4406 w 1928812"/>
                  <a:gd name="connsiteY294" fmla="*/ 26828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70756 w 1928812"/>
                  <a:gd name="connsiteY294" fmla="*/ 284162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</a:cxnLst>
                <a:rect l="l" t="t" r="r" b="b"/>
                <a:pathLst>
                  <a:path w="1928812" h="719137">
                    <a:moveTo>
                      <a:pt x="50006" y="42862"/>
                    </a:moveTo>
                    <a:lnTo>
                      <a:pt x="176212" y="33337"/>
                    </a:lnTo>
                    <a:lnTo>
                      <a:pt x="154781" y="26193"/>
                    </a:lnTo>
                    <a:lnTo>
                      <a:pt x="123825" y="19050"/>
                    </a:lnTo>
                    <a:lnTo>
                      <a:pt x="107156" y="16668"/>
                    </a:lnTo>
                    <a:lnTo>
                      <a:pt x="88106" y="11906"/>
                    </a:lnTo>
                    <a:lnTo>
                      <a:pt x="78581" y="19050"/>
                    </a:lnTo>
                    <a:lnTo>
                      <a:pt x="59531" y="14287"/>
                    </a:lnTo>
                    <a:lnTo>
                      <a:pt x="50006" y="0"/>
                    </a:lnTo>
                    <a:lnTo>
                      <a:pt x="23812" y="2381"/>
                    </a:lnTo>
                    <a:lnTo>
                      <a:pt x="9525" y="14287"/>
                    </a:lnTo>
                    <a:lnTo>
                      <a:pt x="4762" y="21431"/>
                    </a:lnTo>
                    <a:lnTo>
                      <a:pt x="0" y="40481"/>
                    </a:lnTo>
                    <a:lnTo>
                      <a:pt x="16669" y="40481"/>
                    </a:lnTo>
                    <a:lnTo>
                      <a:pt x="33337" y="50006"/>
                    </a:lnTo>
                    <a:lnTo>
                      <a:pt x="40481" y="59531"/>
                    </a:lnTo>
                    <a:lnTo>
                      <a:pt x="19050" y="59531"/>
                    </a:lnTo>
                    <a:lnTo>
                      <a:pt x="11906" y="71437"/>
                    </a:lnTo>
                    <a:lnTo>
                      <a:pt x="26194" y="76200"/>
                    </a:lnTo>
                    <a:lnTo>
                      <a:pt x="40481" y="85725"/>
                    </a:lnTo>
                    <a:lnTo>
                      <a:pt x="28575" y="97631"/>
                    </a:lnTo>
                    <a:lnTo>
                      <a:pt x="35719" y="109537"/>
                    </a:lnTo>
                    <a:lnTo>
                      <a:pt x="47625" y="114300"/>
                    </a:lnTo>
                    <a:lnTo>
                      <a:pt x="54769" y="121443"/>
                    </a:lnTo>
                    <a:lnTo>
                      <a:pt x="61912" y="128587"/>
                    </a:lnTo>
                    <a:lnTo>
                      <a:pt x="57150" y="135731"/>
                    </a:lnTo>
                    <a:lnTo>
                      <a:pt x="54769" y="152400"/>
                    </a:lnTo>
                    <a:lnTo>
                      <a:pt x="73819" y="140493"/>
                    </a:lnTo>
                    <a:lnTo>
                      <a:pt x="73819" y="140493"/>
                    </a:lnTo>
                    <a:lnTo>
                      <a:pt x="78581" y="164306"/>
                    </a:lnTo>
                    <a:lnTo>
                      <a:pt x="71437" y="178593"/>
                    </a:lnTo>
                    <a:lnTo>
                      <a:pt x="42862" y="200025"/>
                    </a:lnTo>
                    <a:lnTo>
                      <a:pt x="42862" y="200025"/>
                    </a:lnTo>
                    <a:lnTo>
                      <a:pt x="45244" y="216693"/>
                    </a:lnTo>
                    <a:lnTo>
                      <a:pt x="52387" y="223837"/>
                    </a:lnTo>
                    <a:lnTo>
                      <a:pt x="66675" y="230981"/>
                    </a:lnTo>
                    <a:lnTo>
                      <a:pt x="38100" y="240506"/>
                    </a:lnTo>
                    <a:lnTo>
                      <a:pt x="38100" y="252412"/>
                    </a:lnTo>
                    <a:lnTo>
                      <a:pt x="38100" y="252412"/>
                    </a:lnTo>
                    <a:lnTo>
                      <a:pt x="52387" y="276225"/>
                    </a:lnTo>
                    <a:lnTo>
                      <a:pt x="45244" y="295275"/>
                    </a:lnTo>
                    <a:lnTo>
                      <a:pt x="45244" y="309562"/>
                    </a:lnTo>
                    <a:lnTo>
                      <a:pt x="45244" y="326231"/>
                    </a:lnTo>
                    <a:lnTo>
                      <a:pt x="42862" y="345281"/>
                    </a:lnTo>
                    <a:lnTo>
                      <a:pt x="40481" y="354806"/>
                    </a:lnTo>
                    <a:lnTo>
                      <a:pt x="61912" y="350043"/>
                    </a:lnTo>
                    <a:lnTo>
                      <a:pt x="73819" y="361950"/>
                    </a:lnTo>
                    <a:lnTo>
                      <a:pt x="80962" y="361950"/>
                    </a:lnTo>
                    <a:lnTo>
                      <a:pt x="95250" y="359568"/>
                    </a:lnTo>
                    <a:lnTo>
                      <a:pt x="95250" y="373856"/>
                    </a:lnTo>
                    <a:lnTo>
                      <a:pt x="88106" y="390525"/>
                    </a:lnTo>
                    <a:lnTo>
                      <a:pt x="102394" y="395287"/>
                    </a:lnTo>
                    <a:lnTo>
                      <a:pt x="100012" y="409575"/>
                    </a:lnTo>
                    <a:lnTo>
                      <a:pt x="95250" y="421481"/>
                    </a:lnTo>
                    <a:lnTo>
                      <a:pt x="92869" y="428625"/>
                    </a:lnTo>
                    <a:lnTo>
                      <a:pt x="107156" y="440531"/>
                    </a:lnTo>
                    <a:lnTo>
                      <a:pt x="128587" y="440531"/>
                    </a:lnTo>
                    <a:lnTo>
                      <a:pt x="128587" y="440531"/>
                    </a:lnTo>
                    <a:lnTo>
                      <a:pt x="154781" y="442912"/>
                    </a:lnTo>
                    <a:lnTo>
                      <a:pt x="154781" y="459581"/>
                    </a:lnTo>
                    <a:lnTo>
                      <a:pt x="159544" y="469106"/>
                    </a:lnTo>
                    <a:lnTo>
                      <a:pt x="173831" y="464343"/>
                    </a:lnTo>
                    <a:lnTo>
                      <a:pt x="185737" y="478631"/>
                    </a:lnTo>
                    <a:lnTo>
                      <a:pt x="200025" y="481012"/>
                    </a:lnTo>
                    <a:lnTo>
                      <a:pt x="209550" y="481012"/>
                    </a:lnTo>
                    <a:lnTo>
                      <a:pt x="221456" y="481012"/>
                    </a:lnTo>
                    <a:lnTo>
                      <a:pt x="240506" y="488156"/>
                    </a:lnTo>
                    <a:lnTo>
                      <a:pt x="247650" y="481012"/>
                    </a:lnTo>
                    <a:lnTo>
                      <a:pt x="252412" y="478631"/>
                    </a:lnTo>
                    <a:lnTo>
                      <a:pt x="276225" y="492918"/>
                    </a:lnTo>
                    <a:lnTo>
                      <a:pt x="292894" y="485775"/>
                    </a:lnTo>
                    <a:lnTo>
                      <a:pt x="292894" y="485775"/>
                    </a:lnTo>
                    <a:lnTo>
                      <a:pt x="314325" y="485775"/>
                    </a:lnTo>
                    <a:lnTo>
                      <a:pt x="326231" y="504825"/>
                    </a:lnTo>
                    <a:lnTo>
                      <a:pt x="316706" y="514350"/>
                    </a:lnTo>
                    <a:lnTo>
                      <a:pt x="309562" y="528637"/>
                    </a:lnTo>
                    <a:lnTo>
                      <a:pt x="300037" y="523875"/>
                    </a:lnTo>
                    <a:lnTo>
                      <a:pt x="295275" y="540543"/>
                    </a:lnTo>
                    <a:lnTo>
                      <a:pt x="285750" y="545306"/>
                    </a:lnTo>
                    <a:lnTo>
                      <a:pt x="278606" y="554831"/>
                    </a:lnTo>
                    <a:lnTo>
                      <a:pt x="292894" y="554831"/>
                    </a:lnTo>
                    <a:lnTo>
                      <a:pt x="311944" y="552450"/>
                    </a:lnTo>
                    <a:lnTo>
                      <a:pt x="323850" y="542925"/>
                    </a:lnTo>
                    <a:lnTo>
                      <a:pt x="304800" y="566737"/>
                    </a:lnTo>
                    <a:lnTo>
                      <a:pt x="300037" y="571500"/>
                    </a:lnTo>
                    <a:lnTo>
                      <a:pt x="304800" y="590550"/>
                    </a:lnTo>
                    <a:lnTo>
                      <a:pt x="304800" y="590550"/>
                    </a:lnTo>
                    <a:lnTo>
                      <a:pt x="290512" y="602456"/>
                    </a:lnTo>
                    <a:lnTo>
                      <a:pt x="280987" y="609600"/>
                    </a:lnTo>
                    <a:lnTo>
                      <a:pt x="288131" y="616743"/>
                    </a:lnTo>
                    <a:lnTo>
                      <a:pt x="304800" y="616743"/>
                    </a:lnTo>
                    <a:lnTo>
                      <a:pt x="321469" y="619125"/>
                    </a:lnTo>
                    <a:lnTo>
                      <a:pt x="328612" y="626268"/>
                    </a:lnTo>
                    <a:lnTo>
                      <a:pt x="347662" y="642937"/>
                    </a:lnTo>
                    <a:lnTo>
                      <a:pt x="352425" y="645318"/>
                    </a:lnTo>
                    <a:lnTo>
                      <a:pt x="357187" y="638175"/>
                    </a:lnTo>
                    <a:lnTo>
                      <a:pt x="361950" y="635793"/>
                    </a:lnTo>
                    <a:lnTo>
                      <a:pt x="376237" y="640556"/>
                    </a:lnTo>
                    <a:lnTo>
                      <a:pt x="395287" y="642937"/>
                    </a:lnTo>
                    <a:lnTo>
                      <a:pt x="395287" y="642937"/>
                    </a:lnTo>
                    <a:lnTo>
                      <a:pt x="402431" y="635793"/>
                    </a:lnTo>
                    <a:lnTo>
                      <a:pt x="411956" y="642937"/>
                    </a:lnTo>
                    <a:lnTo>
                      <a:pt x="426244" y="652462"/>
                    </a:lnTo>
                    <a:lnTo>
                      <a:pt x="428625" y="669131"/>
                    </a:lnTo>
                    <a:lnTo>
                      <a:pt x="428625" y="676275"/>
                    </a:lnTo>
                    <a:lnTo>
                      <a:pt x="440531" y="664368"/>
                    </a:lnTo>
                    <a:lnTo>
                      <a:pt x="469106" y="678656"/>
                    </a:lnTo>
                    <a:lnTo>
                      <a:pt x="469106" y="678656"/>
                    </a:lnTo>
                    <a:lnTo>
                      <a:pt x="485775" y="681037"/>
                    </a:lnTo>
                    <a:lnTo>
                      <a:pt x="502444" y="688181"/>
                    </a:lnTo>
                    <a:lnTo>
                      <a:pt x="519112" y="697706"/>
                    </a:lnTo>
                    <a:lnTo>
                      <a:pt x="528637" y="702468"/>
                    </a:lnTo>
                    <a:lnTo>
                      <a:pt x="540544" y="719137"/>
                    </a:lnTo>
                    <a:lnTo>
                      <a:pt x="542925" y="702468"/>
                    </a:lnTo>
                    <a:lnTo>
                      <a:pt x="545306" y="676275"/>
                    </a:lnTo>
                    <a:lnTo>
                      <a:pt x="531019" y="669131"/>
                    </a:lnTo>
                    <a:lnTo>
                      <a:pt x="514350" y="654843"/>
                    </a:lnTo>
                    <a:lnTo>
                      <a:pt x="507206" y="652462"/>
                    </a:lnTo>
                    <a:lnTo>
                      <a:pt x="507206" y="645318"/>
                    </a:lnTo>
                    <a:lnTo>
                      <a:pt x="507206" y="633412"/>
                    </a:lnTo>
                    <a:lnTo>
                      <a:pt x="490537" y="623887"/>
                    </a:lnTo>
                    <a:lnTo>
                      <a:pt x="490537" y="621506"/>
                    </a:lnTo>
                    <a:lnTo>
                      <a:pt x="483394" y="614362"/>
                    </a:lnTo>
                    <a:lnTo>
                      <a:pt x="495300" y="604837"/>
                    </a:lnTo>
                    <a:lnTo>
                      <a:pt x="495300" y="588168"/>
                    </a:lnTo>
                    <a:lnTo>
                      <a:pt x="514350" y="588168"/>
                    </a:lnTo>
                    <a:lnTo>
                      <a:pt x="514350" y="588168"/>
                    </a:lnTo>
                    <a:lnTo>
                      <a:pt x="492919" y="554831"/>
                    </a:lnTo>
                    <a:lnTo>
                      <a:pt x="490537" y="535781"/>
                    </a:lnTo>
                    <a:lnTo>
                      <a:pt x="476250" y="542925"/>
                    </a:lnTo>
                    <a:lnTo>
                      <a:pt x="471487" y="521493"/>
                    </a:lnTo>
                    <a:lnTo>
                      <a:pt x="471487" y="516731"/>
                    </a:lnTo>
                    <a:lnTo>
                      <a:pt x="485775" y="492918"/>
                    </a:lnTo>
                    <a:lnTo>
                      <a:pt x="516731" y="500062"/>
                    </a:lnTo>
                    <a:lnTo>
                      <a:pt x="521494" y="481012"/>
                    </a:lnTo>
                    <a:lnTo>
                      <a:pt x="535781" y="461962"/>
                    </a:lnTo>
                    <a:lnTo>
                      <a:pt x="540544" y="454818"/>
                    </a:lnTo>
                    <a:lnTo>
                      <a:pt x="552450" y="454818"/>
                    </a:lnTo>
                    <a:lnTo>
                      <a:pt x="571500" y="454818"/>
                    </a:lnTo>
                    <a:lnTo>
                      <a:pt x="592931" y="459581"/>
                    </a:lnTo>
                    <a:lnTo>
                      <a:pt x="604837" y="478631"/>
                    </a:lnTo>
                    <a:lnTo>
                      <a:pt x="616744" y="466725"/>
                    </a:lnTo>
                    <a:lnTo>
                      <a:pt x="623887" y="466725"/>
                    </a:lnTo>
                    <a:lnTo>
                      <a:pt x="640556" y="478631"/>
                    </a:lnTo>
                    <a:lnTo>
                      <a:pt x="642937" y="478631"/>
                    </a:lnTo>
                    <a:lnTo>
                      <a:pt x="664369" y="476250"/>
                    </a:lnTo>
                    <a:lnTo>
                      <a:pt x="671512" y="476250"/>
                    </a:lnTo>
                    <a:lnTo>
                      <a:pt x="695325" y="481012"/>
                    </a:lnTo>
                    <a:lnTo>
                      <a:pt x="711994" y="473868"/>
                    </a:lnTo>
                    <a:lnTo>
                      <a:pt x="719137" y="481012"/>
                    </a:lnTo>
                    <a:lnTo>
                      <a:pt x="735806" y="488156"/>
                    </a:lnTo>
                    <a:lnTo>
                      <a:pt x="752475" y="488156"/>
                    </a:lnTo>
                    <a:lnTo>
                      <a:pt x="735806" y="461962"/>
                    </a:lnTo>
                    <a:lnTo>
                      <a:pt x="719137" y="457200"/>
                    </a:lnTo>
                    <a:lnTo>
                      <a:pt x="711994" y="440531"/>
                    </a:lnTo>
                    <a:lnTo>
                      <a:pt x="716756" y="428625"/>
                    </a:lnTo>
                    <a:lnTo>
                      <a:pt x="735806" y="426243"/>
                    </a:lnTo>
                    <a:lnTo>
                      <a:pt x="750094" y="426243"/>
                    </a:lnTo>
                    <a:lnTo>
                      <a:pt x="721519" y="411956"/>
                    </a:lnTo>
                    <a:lnTo>
                      <a:pt x="714375" y="402431"/>
                    </a:lnTo>
                    <a:lnTo>
                      <a:pt x="728662" y="395287"/>
                    </a:lnTo>
                    <a:lnTo>
                      <a:pt x="740569" y="385762"/>
                    </a:lnTo>
                    <a:lnTo>
                      <a:pt x="764381" y="383381"/>
                    </a:lnTo>
                    <a:lnTo>
                      <a:pt x="783431" y="385762"/>
                    </a:lnTo>
                    <a:lnTo>
                      <a:pt x="800100" y="383381"/>
                    </a:lnTo>
                    <a:lnTo>
                      <a:pt x="821531" y="381000"/>
                    </a:lnTo>
                    <a:lnTo>
                      <a:pt x="823912" y="385762"/>
                    </a:lnTo>
                    <a:lnTo>
                      <a:pt x="823912" y="369093"/>
                    </a:lnTo>
                    <a:lnTo>
                      <a:pt x="823912" y="364331"/>
                    </a:lnTo>
                    <a:lnTo>
                      <a:pt x="842962" y="364331"/>
                    </a:lnTo>
                    <a:lnTo>
                      <a:pt x="854869" y="359568"/>
                    </a:lnTo>
                    <a:lnTo>
                      <a:pt x="878681" y="361950"/>
                    </a:lnTo>
                    <a:lnTo>
                      <a:pt x="878681" y="371475"/>
                    </a:lnTo>
                    <a:lnTo>
                      <a:pt x="888206" y="381000"/>
                    </a:lnTo>
                    <a:lnTo>
                      <a:pt x="897731" y="388143"/>
                    </a:lnTo>
                    <a:lnTo>
                      <a:pt x="916781" y="388143"/>
                    </a:lnTo>
                    <a:lnTo>
                      <a:pt x="933450" y="383381"/>
                    </a:lnTo>
                    <a:lnTo>
                      <a:pt x="940594" y="400050"/>
                    </a:lnTo>
                    <a:lnTo>
                      <a:pt x="950119" y="407193"/>
                    </a:lnTo>
                    <a:lnTo>
                      <a:pt x="954881" y="390525"/>
                    </a:lnTo>
                    <a:lnTo>
                      <a:pt x="959644" y="378618"/>
                    </a:lnTo>
                    <a:lnTo>
                      <a:pt x="971550" y="378618"/>
                    </a:lnTo>
                    <a:lnTo>
                      <a:pt x="983456" y="383381"/>
                    </a:lnTo>
                    <a:lnTo>
                      <a:pt x="988219" y="404812"/>
                    </a:lnTo>
                    <a:lnTo>
                      <a:pt x="992981" y="409575"/>
                    </a:lnTo>
                    <a:lnTo>
                      <a:pt x="992981" y="409575"/>
                    </a:lnTo>
                    <a:lnTo>
                      <a:pt x="1012031" y="414337"/>
                    </a:lnTo>
                    <a:lnTo>
                      <a:pt x="1035844" y="416718"/>
                    </a:lnTo>
                    <a:lnTo>
                      <a:pt x="1050131" y="423862"/>
                    </a:lnTo>
                    <a:lnTo>
                      <a:pt x="1059656" y="442912"/>
                    </a:lnTo>
                    <a:lnTo>
                      <a:pt x="1066800" y="452437"/>
                    </a:lnTo>
                    <a:lnTo>
                      <a:pt x="1083469" y="466725"/>
                    </a:lnTo>
                    <a:lnTo>
                      <a:pt x="1083469" y="466725"/>
                    </a:lnTo>
                    <a:lnTo>
                      <a:pt x="1083469" y="466725"/>
                    </a:lnTo>
                    <a:lnTo>
                      <a:pt x="1112044" y="471487"/>
                    </a:lnTo>
                    <a:lnTo>
                      <a:pt x="1119187" y="452437"/>
                    </a:lnTo>
                    <a:lnTo>
                      <a:pt x="1138237" y="450056"/>
                    </a:lnTo>
                    <a:lnTo>
                      <a:pt x="1140619" y="464343"/>
                    </a:lnTo>
                    <a:lnTo>
                      <a:pt x="1150144" y="469106"/>
                    </a:lnTo>
                    <a:lnTo>
                      <a:pt x="1164431" y="466725"/>
                    </a:lnTo>
                    <a:lnTo>
                      <a:pt x="1164431" y="459581"/>
                    </a:lnTo>
                    <a:lnTo>
                      <a:pt x="1164431" y="459581"/>
                    </a:lnTo>
                    <a:lnTo>
                      <a:pt x="1164431" y="459581"/>
                    </a:lnTo>
                    <a:lnTo>
                      <a:pt x="1173956" y="433387"/>
                    </a:lnTo>
                    <a:lnTo>
                      <a:pt x="1185862" y="445293"/>
                    </a:lnTo>
                    <a:lnTo>
                      <a:pt x="1185862" y="445293"/>
                    </a:lnTo>
                    <a:lnTo>
                      <a:pt x="1197769" y="445293"/>
                    </a:lnTo>
                    <a:lnTo>
                      <a:pt x="1207294" y="447675"/>
                    </a:lnTo>
                    <a:lnTo>
                      <a:pt x="1207294" y="447675"/>
                    </a:lnTo>
                    <a:lnTo>
                      <a:pt x="1216819" y="466725"/>
                    </a:lnTo>
                    <a:lnTo>
                      <a:pt x="1226344" y="452437"/>
                    </a:lnTo>
                    <a:lnTo>
                      <a:pt x="1238250" y="461962"/>
                    </a:lnTo>
                    <a:lnTo>
                      <a:pt x="1238250" y="469106"/>
                    </a:lnTo>
                    <a:lnTo>
                      <a:pt x="1238250" y="473868"/>
                    </a:lnTo>
                    <a:lnTo>
                      <a:pt x="1257300" y="464343"/>
                    </a:lnTo>
                    <a:lnTo>
                      <a:pt x="1269206" y="450056"/>
                    </a:lnTo>
                    <a:lnTo>
                      <a:pt x="1278731" y="454818"/>
                    </a:lnTo>
                    <a:lnTo>
                      <a:pt x="1285875" y="469106"/>
                    </a:lnTo>
                    <a:lnTo>
                      <a:pt x="1297781" y="483393"/>
                    </a:lnTo>
                    <a:lnTo>
                      <a:pt x="1312069" y="485775"/>
                    </a:lnTo>
                    <a:lnTo>
                      <a:pt x="1323975" y="485775"/>
                    </a:lnTo>
                    <a:lnTo>
                      <a:pt x="1326356" y="471487"/>
                    </a:lnTo>
                    <a:lnTo>
                      <a:pt x="1328737" y="469106"/>
                    </a:lnTo>
                    <a:lnTo>
                      <a:pt x="1338262" y="459581"/>
                    </a:lnTo>
                    <a:lnTo>
                      <a:pt x="1357312" y="452437"/>
                    </a:lnTo>
                    <a:lnTo>
                      <a:pt x="1362075" y="445293"/>
                    </a:lnTo>
                    <a:lnTo>
                      <a:pt x="1366837" y="445293"/>
                    </a:lnTo>
                    <a:lnTo>
                      <a:pt x="1388269" y="454818"/>
                    </a:lnTo>
                    <a:lnTo>
                      <a:pt x="1393031" y="457200"/>
                    </a:lnTo>
                    <a:lnTo>
                      <a:pt x="1404937" y="457200"/>
                    </a:lnTo>
                    <a:lnTo>
                      <a:pt x="1419225" y="473868"/>
                    </a:lnTo>
                    <a:lnTo>
                      <a:pt x="1435894" y="478631"/>
                    </a:lnTo>
                    <a:lnTo>
                      <a:pt x="1445419" y="473868"/>
                    </a:lnTo>
                    <a:lnTo>
                      <a:pt x="1454944" y="469106"/>
                    </a:lnTo>
                    <a:lnTo>
                      <a:pt x="1466850" y="478631"/>
                    </a:lnTo>
                    <a:lnTo>
                      <a:pt x="1476375" y="478631"/>
                    </a:lnTo>
                    <a:lnTo>
                      <a:pt x="1490662" y="471487"/>
                    </a:lnTo>
                    <a:lnTo>
                      <a:pt x="1488281" y="466725"/>
                    </a:lnTo>
                    <a:lnTo>
                      <a:pt x="1481137" y="457200"/>
                    </a:lnTo>
                    <a:lnTo>
                      <a:pt x="1476375" y="447675"/>
                    </a:lnTo>
                    <a:lnTo>
                      <a:pt x="1471612" y="440531"/>
                    </a:lnTo>
                    <a:lnTo>
                      <a:pt x="1469231" y="431006"/>
                    </a:lnTo>
                    <a:lnTo>
                      <a:pt x="1469231" y="428625"/>
                    </a:lnTo>
                    <a:lnTo>
                      <a:pt x="1483519" y="419100"/>
                    </a:lnTo>
                    <a:lnTo>
                      <a:pt x="1488281" y="419100"/>
                    </a:lnTo>
                    <a:lnTo>
                      <a:pt x="1497806" y="423862"/>
                    </a:lnTo>
                    <a:lnTo>
                      <a:pt x="1507331" y="431006"/>
                    </a:lnTo>
                    <a:lnTo>
                      <a:pt x="1524000" y="433387"/>
                    </a:lnTo>
                    <a:lnTo>
                      <a:pt x="1540669" y="435768"/>
                    </a:lnTo>
                    <a:lnTo>
                      <a:pt x="1550194" y="440531"/>
                    </a:lnTo>
                    <a:lnTo>
                      <a:pt x="1557337" y="445293"/>
                    </a:lnTo>
                    <a:lnTo>
                      <a:pt x="1571625" y="440531"/>
                    </a:lnTo>
                    <a:lnTo>
                      <a:pt x="1576387" y="452437"/>
                    </a:lnTo>
                    <a:lnTo>
                      <a:pt x="1583531" y="459581"/>
                    </a:lnTo>
                    <a:lnTo>
                      <a:pt x="1593056" y="464343"/>
                    </a:lnTo>
                    <a:lnTo>
                      <a:pt x="1607344" y="471487"/>
                    </a:lnTo>
                    <a:lnTo>
                      <a:pt x="1612106" y="471487"/>
                    </a:lnTo>
                    <a:lnTo>
                      <a:pt x="1616869" y="466725"/>
                    </a:lnTo>
                    <a:lnTo>
                      <a:pt x="1624012" y="457200"/>
                    </a:lnTo>
                    <a:lnTo>
                      <a:pt x="1635919" y="457200"/>
                    </a:lnTo>
                    <a:lnTo>
                      <a:pt x="1645444" y="454818"/>
                    </a:lnTo>
                    <a:lnTo>
                      <a:pt x="1664494" y="461962"/>
                    </a:lnTo>
                    <a:lnTo>
                      <a:pt x="1681162" y="464343"/>
                    </a:lnTo>
                    <a:lnTo>
                      <a:pt x="1688306" y="473868"/>
                    </a:lnTo>
                    <a:lnTo>
                      <a:pt x="1704975" y="481012"/>
                    </a:lnTo>
                    <a:lnTo>
                      <a:pt x="1714500" y="488156"/>
                    </a:lnTo>
                    <a:lnTo>
                      <a:pt x="1714500" y="488156"/>
                    </a:lnTo>
                    <a:lnTo>
                      <a:pt x="1745456" y="492918"/>
                    </a:lnTo>
                    <a:lnTo>
                      <a:pt x="1759744" y="492918"/>
                    </a:lnTo>
                    <a:lnTo>
                      <a:pt x="1764506" y="481012"/>
                    </a:lnTo>
                    <a:lnTo>
                      <a:pt x="1769269" y="478631"/>
                    </a:lnTo>
                    <a:lnTo>
                      <a:pt x="1781175" y="478631"/>
                    </a:lnTo>
                    <a:lnTo>
                      <a:pt x="1781175" y="478631"/>
                    </a:lnTo>
                    <a:lnTo>
                      <a:pt x="1802606" y="485775"/>
                    </a:lnTo>
                    <a:lnTo>
                      <a:pt x="1809750" y="485775"/>
                    </a:lnTo>
                    <a:lnTo>
                      <a:pt x="1809750" y="471487"/>
                    </a:lnTo>
                    <a:lnTo>
                      <a:pt x="1809750" y="466725"/>
                    </a:lnTo>
                    <a:lnTo>
                      <a:pt x="1819275" y="457200"/>
                    </a:lnTo>
                    <a:lnTo>
                      <a:pt x="1833562" y="461962"/>
                    </a:lnTo>
                    <a:lnTo>
                      <a:pt x="1850231" y="473868"/>
                    </a:lnTo>
                    <a:lnTo>
                      <a:pt x="1859756" y="473868"/>
                    </a:lnTo>
                    <a:lnTo>
                      <a:pt x="1864519" y="473868"/>
                    </a:lnTo>
                    <a:lnTo>
                      <a:pt x="1871662" y="481012"/>
                    </a:lnTo>
                    <a:lnTo>
                      <a:pt x="1890712" y="476250"/>
                    </a:lnTo>
                    <a:lnTo>
                      <a:pt x="1897856" y="481012"/>
                    </a:lnTo>
                    <a:lnTo>
                      <a:pt x="1905000" y="485775"/>
                    </a:lnTo>
                    <a:lnTo>
                      <a:pt x="1919287" y="473868"/>
                    </a:lnTo>
                    <a:lnTo>
                      <a:pt x="1928812" y="466725"/>
                    </a:lnTo>
                    <a:lnTo>
                      <a:pt x="1907381" y="459581"/>
                    </a:lnTo>
                    <a:lnTo>
                      <a:pt x="1902619" y="440531"/>
                    </a:lnTo>
                    <a:lnTo>
                      <a:pt x="1912144" y="423862"/>
                    </a:lnTo>
                    <a:lnTo>
                      <a:pt x="1909762" y="411956"/>
                    </a:lnTo>
                    <a:lnTo>
                      <a:pt x="1895475" y="409575"/>
                    </a:lnTo>
                    <a:lnTo>
                      <a:pt x="1885950" y="395287"/>
                    </a:lnTo>
                    <a:lnTo>
                      <a:pt x="970756" y="284162"/>
                    </a:lnTo>
                    <a:lnTo>
                      <a:pt x="119062" y="166687"/>
                    </a:lnTo>
                    <a:lnTo>
                      <a:pt x="50006" y="428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2" name="Dowolny kształt: kształt 21">
                <a:extLst>
                  <a:ext uri="{FF2B5EF4-FFF2-40B4-BE49-F238E27FC236}">
                    <a16:creationId xmlns:a16="http://schemas.microsoft.com/office/drawing/2014/main" id="{71E4B964-2375-4DE2-8AEA-EDE2E9166746}"/>
                  </a:ext>
                </a:extLst>
              </p:cNvPr>
              <p:cNvSpPr/>
              <p:nvPr/>
            </p:nvSpPr>
            <p:spPr>
              <a:xfrm>
                <a:off x="5424489" y="1935957"/>
                <a:ext cx="932729" cy="358938"/>
              </a:xfrm>
              <a:custGeom>
                <a:avLst/>
                <a:gdLst>
                  <a:gd name="connsiteX0" fmla="*/ 97631 w 785813"/>
                  <a:gd name="connsiteY0" fmla="*/ 100013 h 216694"/>
                  <a:gd name="connsiteX1" fmla="*/ 154781 w 785813"/>
                  <a:gd name="connsiteY1" fmla="*/ 126207 h 216694"/>
                  <a:gd name="connsiteX2" fmla="*/ 157163 w 785813"/>
                  <a:gd name="connsiteY2" fmla="*/ 142875 h 216694"/>
                  <a:gd name="connsiteX3" fmla="*/ 140494 w 785813"/>
                  <a:gd name="connsiteY3" fmla="*/ 152400 h 216694"/>
                  <a:gd name="connsiteX4" fmla="*/ 111919 w 785813"/>
                  <a:gd name="connsiteY4" fmla="*/ 154782 h 216694"/>
                  <a:gd name="connsiteX5" fmla="*/ 104775 w 785813"/>
                  <a:gd name="connsiteY5" fmla="*/ 154782 h 216694"/>
                  <a:gd name="connsiteX6" fmla="*/ 76200 w 785813"/>
                  <a:gd name="connsiteY6" fmla="*/ 150019 h 216694"/>
                  <a:gd name="connsiteX7" fmla="*/ 57150 w 785813"/>
                  <a:gd name="connsiteY7" fmla="*/ 140494 h 216694"/>
                  <a:gd name="connsiteX8" fmla="*/ 35719 w 785813"/>
                  <a:gd name="connsiteY8" fmla="*/ 140494 h 216694"/>
                  <a:gd name="connsiteX9" fmla="*/ 35719 w 785813"/>
                  <a:gd name="connsiteY9" fmla="*/ 140494 h 216694"/>
                  <a:gd name="connsiteX10" fmla="*/ 7144 w 785813"/>
                  <a:gd name="connsiteY10" fmla="*/ 133350 h 216694"/>
                  <a:gd name="connsiteX11" fmla="*/ 0 w 785813"/>
                  <a:gd name="connsiteY11" fmla="*/ 133350 h 216694"/>
                  <a:gd name="connsiteX12" fmla="*/ 14288 w 785813"/>
                  <a:gd name="connsiteY12" fmla="*/ 150019 h 216694"/>
                  <a:gd name="connsiteX13" fmla="*/ 40481 w 785813"/>
                  <a:gd name="connsiteY13" fmla="*/ 154782 h 216694"/>
                  <a:gd name="connsiteX14" fmla="*/ 54769 w 785813"/>
                  <a:gd name="connsiteY14" fmla="*/ 159544 h 216694"/>
                  <a:gd name="connsiteX15" fmla="*/ 54769 w 785813"/>
                  <a:gd name="connsiteY15" fmla="*/ 173832 h 216694"/>
                  <a:gd name="connsiteX16" fmla="*/ 54769 w 785813"/>
                  <a:gd name="connsiteY16" fmla="*/ 180975 h 216694"/>
                  <a:gd name="connsiteX17" fmla="*/ 64294 w 785813"/>
                  <a:gd name="connsiteY17" fmla="*/ 190500 h 216694"/>
                  <a:gd name="connsiteX18" fmla="*/ 78581 w 785813"/>
                  <a:gd name="connsiteY18" fmla="*/ 195263 h 216694"/>
                  <a:gd name="connsiteX19" fmla="*/ 97631 w 785813"/>
                  <a:gd name="connsiteY19" fmla="*/ 216694 h 216694"/>
                  <a:gd name="connsiteX20" fmla="*/ 111919 w 785813"/>
                  <a:gd name="connsiteY20" fmla="*/ 207169 h 216694"/>
                  <a:gd name="connsiteX21" fmla="*/ 128588 w 785813"/>
                  <a:gd name="connsiteY21" fmla="*/ 202407 h 216694"/>
                  <a:gd name="connsiteX22" fmla="*/ 111919 w 785813"/>
                  <a:gd name="connsiteY22" fmla="*/ 192882 h 216694"/>
                  <a:gd name="connsiteX23" fmla="*/ 102394 w 785813"/>
                  <a:gd name="connsiteY23" fmla="*/ 183357 h 216694"/>
                  <a:gd name="connsiteX24" fmla="*/ 97631 w 785813"/>
                  <a:gd name="connsiteY24" fmla="*/ 173832 h 216694"/>
                  <a:gd name="connsiteX25" fmla="*/ 119063 w 785813"/>
                  <a:gd name="connsiteY25" fmla="*/ 183357 h 216694"/>
                  <a:gd name="connsiteX26" fmla="*/ 138113 w 785813"/>
                  <a:gd name="connsiteY26" fmla="*/ 188119 h 216694"/>
                  <a:gd name="connsiteX27" fmla="*/ 147638 w 785813"/>
                  <a:gd name="connsiteY27" fmla="*/ 192882 h 216694"/>
                  <a:gd name="connsiteX28" fmla="*/ 166688 w 785813"/>
                  <a:gd name="connsiteY28" fmla="*/ 195263 h 216694"/>
                  <a:gd name="connsiteX29" fmla="*/ 173831 w 785813"/>
                  <a:gd name="connsiteY29" fmla="*/ 188119 h 216694"/>
                  <a:gd name="connsiteX30" fmla="*/ 157163 w 785813"/>
                  <a:gd name="connsiteY30" fmla="*/ 176213 h 216694"/>
                  <a:gd name="connsiteX31" fmla="*/ 152400 w 785813"/>
                  <a:gd name="connsiteY31" fmla="*/ 169069 h 216694"/>
                  <a:gd name="connsiteX32" fmla="*/ 161925 w 785813"/>
                  <a:gd name="connsiteY32" fmla="*/ 164307 h 216694"/>
                  <a:gd name="connsiteX33" fmla="*/ 161925 w 785813"/>
                  <a:gd name="connsiteY33" fmla="*/ 161925 h 216694"/>
                  <a:gd name="connsiteX34" fmla="*/ 166688 w 785813"/>
                  <a:gd name="connsiteY34" fmla="*/ 154782 h 216694"/>
                  <a:gd name="connsiteX35" fmla="*/ 169069 w 785813"/>
                  <a:gd name="connsiteY35" fmla="*/ 147638 h 216694"/>
                  <a:gd name="connsiteX36" fmla="*/ 183356 w 785813"/>
                  <a:gd name="connsiteY36" fmla="*/ 142875 h 216694"/>
                  <a:gd name="connsiteX37" fmla="*/ 202406 w 785813"/>
                  <a:gd name="connsiteY37" fmla="*/ 154782 h 216694"/>
                  <a:gd name="connsiteX38" fmla="*/ 221456 w 785813"/>
                  <a:gd name="connsiteY38" fmla="*/ 159544 h 216694"/>
                  <a:gd name="connsiteX39" fmla="*/ 219075 w 785813"/>
                  <a:gd name="connsiteY39" fmla="*/ 138113 h 216694"/>
                  <a:gd name="connsiteX40" fmla="*/ 209550 w 785813"/>
                  <a:gd name="connsiteY40" fmla="*/ 130969 h 216694"/>
                  <a:gd name="connsiteX41" fmla="*/ 195263 w 785813"/>
                  <a:gd name="connsiteY41" fmla="*/ 123825 h 216694"/>
                  <a:gd name="connsiteX42" fmla="*/ 200025 w 785813"/>
                  <a:gd name="connsiteY42" fmla="*/ 114300 h 216694"/>
                  <a:gd name="connsiteX43" fmla="*/ 192881 w 785813"/>
                  <a:gd name="connsiteY43" fmla="*/ 114300 h 216694"/>
                  <a:gd name="connsiteX44" fmla="*/ 207169 w 785813"/>
                  <a:gd name="connsiteY44" fmla="*/ 97632 h 216694"/>
                  <a:gd name="connsiteX45" fmla="*/ 226219 w 785813"/>
                  <a:gd name="connsiteY45" fmla="*/ 97632 h 216694"/>
                  <a:gd name="connsiteX46" fmla="*/ 235744 w 785813"/>
                  <a:gd name="connsiteY46" fmla="*/ 104775 h 216694"/>
                  <a:gd name="connsiteX47" fmla="*/ 240506 w 785813"/>
                  <a:gd name="connsiteY47" fmla="*/ 116682 h 216694"/>
                  <a:gd name="connsiteX48" fmla="*/ 226219 w 785813"/>
                  <a:gd name="connsiteY48" fmla="*/ 116682 h 216694"/>
                  <a:gd name="connsiteX49" fmla="*/ 216694 w 785813"/>
                  <a:gd name="connsiteY49" fmla="*/ 126207 h 216694"/>
                  <a:gd name="connsiteX50" fmla="*/ 245269 w 785813"/>
                  <a:gd name="connsiteY50" fmla="*/ 142875 h 216694"/>
                  <a:gd name="connsiteX51" fmla="*/ 259556 w 785813"/>
                  <a:gd name="connsiteY51" fmla="*/ 135732 h 216694"/>
                  <a:gd name="connsiteX52" fmla="*/ 266700 w 785813"/>
                  <a:gd name="connsiteY52" fmla="*/ 135732 h 216694"/>
                  <a:gd name="connsiteX53" fmla="*/ 269081 w 785813"/>
                  <a:gd name="connsiteY53" fmla="*/ 116682 h 216694"/>
                  <a:gd name="connsiteX54" fmla="*/ 295275 w 785813"/>
                  <a:gd name="connsiteY54" fmla="*/ 116682 h 216694"/>
                  <a:gd name="connsiteX55" fmla="*/ 316706 w 785813"/>
                  <a:gd name="connsiteY55" fmla="*/ 109538 h 216694"/>
                  <a:gd name="connsiteX56" fmla="*/ 321469 w 785813"/>
                  <a:gd name="connsiteY56" fmla="*/ 107157 h 216694"/>
                  <a:gd name="connsiteX57" fmla="*/ 330994 w 785813"/>
                  <a:gd name="connsiteY57" fmla="*/ 109538 h 216694"/>
                  <a:gd name="connsiteX58" fmla="*/ 345281 w 785813"/>
                  <a:gd name="connsiteY58" fmla="*/ 119063 h 216694"/>
                  <a:gd name="connsiteX59" fmla="*/ 333375 w 785813"/>
                  <a:gd name="connsiteY59" fmla="*/ 95250 h 216694"/>
                  <a:gd name="connsiteX60" fmla="*/ 347663 w 785813"/>
                  <a:gd name="connsiteY60" fmla="*/ 90488 h 216694"/>
                  <a:gd name="connsiteX61" fmla="*/ 364331 w 785813"/>
                  <a:gd name="connsiteY61" fmla="*/ 92869 h 216694"/>
                  <a:gd name="connsiteX62" fmla="*/ 357188 w 785813"/>
                  <a:gd name="connsiteY62" fmla="*/ 104775 h 216694"/>
                  <a:gd name="connsiteX63" fmla="*/ 357188 w 785813"/>
                  <a:gd name="connsiteY63" fmla="*/ 121444 h 216694"/>
                  <a:gd name="connsiteX64" fmla="*/ 357188 w 785813"/>
                  <a:gd name="connsiteY64" fmla="*/ 121444 h 216694"/>
                  <a:gd name="connsiteX65" fmla="*/ 376238 w 785813"/>
                  <a:gd name="connsiteY65" fmla="*/ 109538 h 216694"/>
                  <a:gd name="connsiteX66" fmla="*/ 390525 w 785813"/>
                  <a:gd name="connsiteY66" fmla="*/ 102394 h 216694"/>
                  <a:gd name="connsiteX67" fmla="*/ 402431 w 785813"/>
                  <a:gd name="connsiteY67" fmla="*/ 100013 h 216694"/>
                  <a:gd name="connsiteX68" fmla="*/ 419100 w 785813"/>
                  <a:gd name="connsiteY68" fmla="*/ 114300 h 216694"/>
                  <a:gd name="connsiteX69" fmla="*/ 423863 w 785813"/>
                  <a:gd name="connsiteY69" fmla="*/ 102394 h 216694"/>
                  <a:gd name="connsiteX70" fmla="*/ 445294 w 785813"/>
                  <a:gd name="connsiteY70" fmla="*/ 92869 h 216694"/>
                  <a:gd name="connsiteX71" fmla="*/ 447675 w 785813"/>
                  <a:gd name="connsiteY71" fmla="*/ 109538 h 216694"/>
                  <a:gd name="connsiteX72" fmla="*/ 464344 w 785813"/>
                  <a:gd name="connsiteY72" fmla="*/ 123825 h 216694"/>
                  <a:gd name="connsiteX73" fmla="*/ 466725 w 785813"/>
                  <a:gd name="connsiteY73" fmla="*/ 104775 h 216694"/>
                  <a:gd name="connsiteX74" fmla="*/ 473869 w 785813"/>
                  <a:gd name="connsiteY74" fmla="*/ 95250 h 216694"/>
                  <a:gd name="connsiteX75" fmla="*/ 461963 w 785813"/>
                  <a:gd name="connsiteY75" fmla="*/ 85725 h 216694"/>
                  <a:gd name="connsiteX76" fmla="*/ 450056 w 785813"/>
                  <a:gd name="connsiteY76" fmla="*/ 76200 h 216694"/>
                  <a:gd name="connsiteX77" fmla="*/ 426244 w 785813"/>
                  <a:gd name="connsiteY77" fmla="*/ 69057 h 216694"/>
                  <a:gd name="connsiteX78" fmla="*/ 471488 w 785813"/>
                  <a:gd name="connsiteY78" fmla="*/ 73819 h 216694"/>
                  <a:gd name="connsiteX79" fmla="*/ 507206 w 785813"/>
                  <a:gd name="connsiteY79" fmla="*/ 73819 h 216694"/>
                  <a:gd name="connsiteX80" fmla="*/ 514350 w 785813"/>
                  <a:gd name="connsiteY80" fmla="*/ 76200 h 216694"/>
                  <a:gd name="connsiteX81" fmla="*/ 521494 w 785813"/>
                  <a:gd name="connsiteY81" fmla="*/ 85725 h 216694"/>
                  <a:gd name="connsiteX82" fmla="*/ 531019 w 785813"/>
                  <a:gd name="connsiteY82" fmla="*/ 85725 h 216694"/>
                  <a:gd name="connsiteX83" fmla="*/ 550069 w 785813"/>
                  <a:gd name="connsiteY83" fmla="*/ 92869 h 216694"/>
                  <a:gd name="connsiteX84" fmla="*/ 571500 w 785813"/>
                  <a:gd name="connsiteY84" fmla="*/ 95250 h 216694"/>
                  <a:gd name="connsiteX85" fmla="*/ 592931 w 785813"/>
                  <a:gd name="connsiteY85" fmla="*/ 111919 h 216694"/>
                  <a:gd name="connsiteX86" fmla="*/ 597694 w 785813"/>
                  <a:gd name="connsiteY86" fmla="*/ 111919 h 216694"/>
                  <a:gd name="connsiteX87" fmla="*/ 597694 w 785813"/>
                  <a:gd name="connsiteY87" fmla="*/ 111919 h 216694"/>
                  <a:gd name="connsiteX88" fmla="*/ 614363 w 785813"/>
                  <a:gd name="connsiteY88" fmla="*/ 100013 h 216694"/>
                  <a:gd name="connsiteX89" fmla="*/ 600075 w 785813"/>
                  <a:gd name="connsiteY89" fmla="*/ 83344 h 216694"/>
                  <a:gd name="connsiteX90" fmla="*/ 581025 w 785813"/>
                  <a:gd name="connsiteY90" fmla="*/ 73819 h 216694"/>
                  <a:gd name="connsiteX91" fmla="*/ 561975 w 785813"/>
                  <a:gd name="connsiteY91" fmla="*/ 71438 h 216694"/>
                  <a:gd name="connsiteX92" fmla="*/ 557213 w 785813"/>
                  <a:gd name="connsiteY92" fmla="*/ 61913 h 216694"/>
                  <a:gd name="connsiteX93" fmla="*/ 545306 w 785813"/>
                  <a:gd name="connsiteY93" fmla="*/ 54769 h 216694"/>
                  <a:gd name="connsiteX94" fmla="*/ 545306 w 785813"/>
                  <a:gd name="connsiteY94" fmla="*/ 38100 h 216694"/>
                  <a:gd name="connsiteX95" fmla="*/ 550069 w 785813"/>
                  <a:gd name="connsiteY95" fmla="*/ 21432 h 216694"/>
                  <a:gd name="connsiteX96" fmla="*/ 559594 w 785813"/>
                  <a:gd name="connsiteY96" fmla="*/ 19050 h 216694"/>
                  <a:gd name="connsiteX97" fmla="*/ 557213 w 785813"/>
                  <a:gd name="connsiteY97" fmla="*/ 0 h 216694"/>
                  <a:gd name="connsiteX98" fmla="*/ 569119 w 785813"/>
                  <a:gd name="connsiteY98" fmla="*/ 0 h 216694"/>
                  <a:gd name="connsiteX99" fmla="*/ 588169 w 785813"/>
                  <a:gd name="connsiteY99" fmla="*/ 0 h 216694"/>
                  <a:gd name="connsiteX100" fmla="*/ 569119 w 785813"/>
                  <a:gd name="connsiteY100" fmla="*/ 9525 h 216694"/>
                  <a:gd name="connsiteX101" fmla="*/ 588169 w 785813"/>
                  <a:gd name="connsiteY101" fmla="*/ 14288 h 216694"/>
                  <a:gd name="connsiteX102" fmla="*/ 595313 w 785813"/>
                  <a:gd name="connsiteY102" fmla="*/ 11907 h 216694"/>
                  <a:gd name="connsiteX103" fmla="*/ 619125 w 785813"/>
                  <a:gd name="connsiteY103" fmla="*/ 7144 h 216694"/>
                  <a:gd name="connsiteX104" fmla="*/ 626269 w 785813"/>
                  <a:gd name="connsiteY104" fmla="*/ 19050 h 216694"/>
                  <a:gd name="connsiteX105" fmla="*/ 628650 w 785813"/>
                  <a:gd name="connsiteY105" fmla="*/ 35719 h 216694"/>
                  <a:gd name="connsiteX106" fmla="*/ 633413 w 785813"/>
                  <a:gd name="connsiteY106" fmla="*/ 50007 h 216694"/>
                  <a:gd name="connsiteX107" fmla="*/ 645319 w 785813"/>
                  <a:gd name="connsiteY107" fmla="*/ 69057 h 216694"/>
                  <a:gd name="connsiteX108" fmla="*/ 650081 w 785813"/>
                  <a:gd name="connsiteY108" fmla="*/ 78582 h 216694"/>
                  <a:gd name="connsiteX109" fmla="*/ 659606 w 785813"/>
                  <a:gd name="connsiteY109" fmla="*/ 85725 h 216694"/>
                  <a:gd name="connsiteX110" fmla="*/ 661988 w 785813"/>
                  <a:gd name="connsiteY110" fmla="*/ 90488 h 216694"/>
                  <a:gd name="connsiteX111" fmla="*/ 669131 w 785813"/>
                  <a:gd name="connsiteY111" fmla="*/ 90488 h 216694"/>
                  <a:gd name="connsiteX112" fmla="*/ 681038 w 785813"/>
                  <a:gd name="connsiteY112" fmla="*/ 102394 h 216694"/>
                  <a:gd name="connsiteX113" fmla="*/ 683419 w 785813"/>
                  <a:gd name="connsiteY113" fmla="*/ 114300 h 216694"/>
                  <a:gd name="connsiteX114" fmla="*/ 683419 w 785813"/>
                  <a:gd name="connsiteY114" fmla="*/ 128588 h 216694"/>
                  <a:gd name="connsiteX115" fmla="*/ 676275 w 785813"/>
                  <a:gd name="connsiteY115" fmla="*/ 147638 h 216694"/>
                  <a:gd name="connsiteX116" fmla="*/ 666750 w 785813"/>
                  <a:gd name="connsiteY116" fmla="*/ 147638 h 216694"/>
                  <a:gd name="connsiteX117" fmla="*/ 645319 w 785813"/>
                  <a:gd name="connsiteY117" fmla="*/ 147638 h 216694"/>
                  <a:gd name="connsiteX118" fmla="*/ 678656 w 785813"/>
                  <a:gd name="connsiteY118" fmla="*/ 166688 h 216694"/>
                  <a:gd name="connsiteX119" fmla="*/ 697706 w 785813"/>
                  <a:gd name="connsiteY119" fmla="*/ 159544 h 216694"/>
                  <a:gd name="connsiteX120" fmla="*/ 707231 w 785813"/>
                  <a:gd name="connsiteY120" fmla="*/ 154782 h 216694"/>
                  <a:gd name="connsiteX121" fmla="*/ 716756 w 785813"/>
                  <a:gd name="connsiteY121" fmla="*/ 150019 h 216694"/>
                  <a:gd name="connsiteX122" fmla="*/ 716756 w 785813"/>
                  <a:gd name="connsiteY122" fmla="*/ 133350 h 216694"/>
                  <a:gd name="connsiteX123" fmla="*/ 721519 w 785813"/>
                  <a:gd name="connsiteY123" fmla="*/ 116682 h 216694"/>
                  <a:gd name="connsiteX124" fmla="*/ 707231 w 785813"/>
                  <a:gd name="connsiteY124" fmla="*/ 102394 h 216694"/>
                  <a:gd name="connsiteX125" fmla="*/ 723900 w 785813"/>
                  <a:gd name="connsiteY125" fmla="*/ 102394 h 216694"/>
                  <a:gd name="connsiteX126" fmla="*/ 742950 w 785813"/>
                  <a:gd name="connsiteY126" fmla="*/ 109538 h 216694"/>
                  <a:gd name="connsiteX127" fmla="*/ 750094 w 785813"/>
                  <a:gd name="connsiteY127" fmla="*/ 121444 h 216694"/>
                  <a:gd name="connsiteX128" fmla="*/ 773906 w 785813"/>
                  <a:gd name="connsiteY128" fmla="*/ 126207 h 216694"/>
                  <a:gd name="connsiteX129" fmla="*/ 785813 w 785813"/>
                  <a:gd name="connsiteY129" fmla="*/ 126207 h 216694"/>
                  <a:gd name="connsiteX130" fmla="*/ 785813 w 785813"/>
                  <a:gd name="connsiteY130" fmla="*/ 126207 h 216694"/>
                  <a:gd name="connsiteX131" fmla="*/ 778669 w 785813"/>
                  <a:gd name="connsiteY131" fmla="*/ 109538 h 216694"/>
                  <a:gd name="connsiteX0" fmla="*/ 97631 w 785813"/>
                  <a:gd name="connsiteY0" fmla="*/ 100013 h 216694"/>
                  <a:gd name="connsiteX1" fmla="*/ 154781 w 785813"/>
                  <a:gd name="connsiteY1" fmla="*/ 126207 h 216694"/>
                  <a:gd name="connsiteX2" fmla="*/ 157163 w 785813"/>
                  <a:gd name="connsiteY2" fmla="*/ 142875 h 216694"/>
                  <a:gd name="connsiteX3" fmla="*/ 140494 w 785813"/>
                  <a:gd name="connsiteY3" fmla="*/ 152400 h 216694"/>
                  <a:gd name="connsiteX4" fmla="*/ 111919 w 785813"/>
                  <a:gd name="connsiteY4" fmla="*/ 154782 h 216694"/>
                  <a:gd name="connsiteX5" fmla="*/ 104775 w 785813"/>
                  <a:gd name="connsiteY5" fmla="*/ 154782 h 216694"/>
                  <a:gd name="connsiteX6" fmla="*/ 76200 w 785813"/>
                  <a:gd name="connsiteY6" fmla="*/ 150019 h 216694"/>
                  <a:gd name="connsiteX7" fmla="*/ 57150 w 785813"/>
                  <a:gd name="connsiteY7" fmla="*/ 140494 h 216694"/>
                  <a:gd name="connsiteX8" fmla="*/ 35719 w 785813"/>
                  <a:gd name="connsiteY8" fmla="*/ 140494 h 216694"/>
                  <a:gd name="connsiteX9" fmla="*/ 35719 w 785813"/>
                  <a:gd name="connsiteY9" fmla="*/ 140494 h 216694"/>
                  <a:gd name="connsiteX10" fmla="*/ 7144 w 785813"/>
                  <a:gd name="connsiteY10" fmla="*/ 133350 h 216694"/>
                  <a:gd name="connsiteX11" fmla="*/ 0 w 785813"/>
                  <a:gd name="connsiteY11" fmla="*/ 133350 h 216694"/>
                  <a:gd name="connsiteX12" fmla="*/ 14288 w 785813"/>
                  <a:gd name="connsiteY12" fmla="*/ 150019 h 216694"/>
                  <a:gd name="connsiteX13" fmla="*/ 40481 w 785813"/>
                  <a:gd name="connsiteY13" fmla="*/ 154782 h 216694"/>
                  <a:gd name="connsiteX14" fmla="*/ 54769 w 785813"/>
                  <a:gd name="connsiteY14" fmla="*/ 159544 h 216694"/>
                  <a:gd name="connsiteX15" fmla="*/ 54769 w 785813"/>
                  <a:gd name="connsiteY15" fmla="*/ 173832 h 216694"/>
                  <a:gd name="connsiteX16" fmla="*/ 54769 w 785813"/>
                  <a:gd name="connsiteY16" fmla="*/ 180975 h 216694"/>
                  <a:gd name="connsiteX17" fmla="*/ 64294 w 785813"/>
                  <a:gd name="connsiteY17" fmla="*/ 190500 h 216694"/>
                  <a:gd name="connsiteX18" fmla="*/ 78581 w 785813"/>
                  <a:gd name="connsiteY18" fmla="*/ 195263 h 216694"/>
                  <a:gd name="connsiteX19" fmla="*/ 97631 w 785813"/>
                  <a:gd name="connsiteY19" fmla="*/ 216694 h 216694"/>
                  <a:gd name="connsiteX20" fmla="*/ 111919 w 785813"/>
                  <a:gd name="connsiteY20" fmla="*/ 207169 h 216694"/>
                  <a:gd name="connsiteX21" fmla="*/ 128588 w 785813"/>
                  <a:gd name="connsiteY21" fmla="*/ 202407 h 216694"/>
                  <a:gd name="connsiteX22" fmla="*/ 111919 w 785813"/>
                  <a:gd name="connsiteY22" fmla="*/ 192882 h 216694"/>
                  <a:gd name="connsiteX23" fmla="*/ 102394 w 785813"/>
                  <a:gd name="connsiteY23" fmla="*/ 183357 h 216694"/>
                  <a:gd name="connsiteX24" fmla="*/ 97631 w 785813"/>
                  <a:gd name="connsiteY24" fmla="*/ 173832 h 216694"/>
                  <a:gd name="connsiteX25" fmla="*/ 119063 w 785813"/>
                  <a:gd name="connsiteY25" fmla="*/ 183357 h 216694"/>
                  <a:gd name="connsiteX26" fmla="*/ 138113 w 785813"/>
                  <a:gd name="connsiteY26" fmla="*/ 188119 h 216694"/>
                  <a:gd name="connsiteX27" fmla="*/ 147638 w 785813"/>
                  <a:gd name="connsiteY27" fmla="*/ 192882 h 216694"/>
                  <a:gd name="connsiteX28" fmla="*/ 166688 w 785813"/>
                  <a:gd name="connsiteY28" fmla="*/ 195263 h 216694"/>
                  <a:gd name="connsiteX29" fmla="*/ 173831 w 785813"/>
                  <a:gd name="connsiteY29" fmla="*/ 188119 h 216694"/>
                  <a:gd name="connsiteX30" fmla="*/ 157163 w 785813"/>
                  <a:gd name="connsiteY30" fmla="*/ 176213 h 216694"/>
                  <a:gd name="connsiteX31" fmla="*/ 152400 w 785813"/>
                  <a:gd name="connsiteY31" fmla="*/ 169069 h 216694"/>
                  <a:gd name="connsiteX32" fmla="*/ 161925 w 785813"/>
                  <a:gd name="connsiteY32" fmla="*/ 164307 h 216694"/>
                  <a:gd name="connsiteX33" fmla="*/ 161925 w 785813"/>
                  <a:gd name="connsiteY33" fmla="*/ 161925 h 216694"/>
                  <a:gd name="connsiteX34" fmla="*/ 166688 w 785813"/>
                  <a:gd name="connsiteY34" fmla="*/ 154782 h 216694"/>
                  <a:gd name="connsiteX35" fmla="*/ 169069 w 785813"/>
                  <a:gd name="connsiteY35" fmla="*/ 147638 h 216694"/>
                  <a:gd name="connsiteX36" fmla="*/ 183356 w 785813"/>
                  <a:gd name="connsiteY36" fmla="*/ 142875 h 216694"/>
                  <a:gd name="connsiteX37" fmla="*/ 202406 w 785813"/>
                  <a:gd name="connsiteY37" fmla="*/ 154782 h 216694"/>
                  <a:gd name="connsiteX38" fmla="*/ 221456 w 785813"/>
                  <a:gd name="connsiteY38" fmla="*/ 159544 h 216694"/>
                  <a:gd name="connsiteX39" fmla="*/ 219075 w 785813"/>
                  <a:gd name="connsiteY39" fmla="*/ 138113 h 216694"/>
                  <a:gd name="connsiteX40" fmla="*/ 209550 w 785813"/>
                  <a:gd name="connsiteY40" fmla="*/ 130969 h 216694"/>
                  <a:gd name="connsiteX41" fmla="*/ 195263 w 785813"/>
                  <a:gd name="connsiteY41" fmla="*/ 123825 h 216694"/>
                  <a:gd name="connsiteX42" fmla="*/ 200025 w 785813"/>
                  <a:gd name="connsiteY42" fmla="*/ 114300 h 216694"/>
                  <a:gd name="connsiteX43" fmla="*/ 192881 w 785813"/>
                  <a:gd name="connsiteY43" fmla="*/ 114300 h 216694"/>
                  <a:gd name="connsiteX44" fmla="*/ 207169 w 785813"/>
                  <a:gd name="connsiteY44" fmla="*/ 97632 h 216694"/>
                  <a:gd name="connsiteX45" fmla="*/ 226219 w 785813"/>
                  <a:gd name="connsiteY45" fmla="*/ 97632 h 216694"/>
                  <a:gd name="connsiteX46" fmla="*/ 235744 w 785813"/>
                  <a:gd name="connsiteY46" fmla="*/ 104775 h 216694"/>
                  <a:gd name="connsiteX47" fmla="*/ 240506 w 785813"/>
                  <a:gd name="connsiteY47" fmla="*/ 116682 h 216694"/>
                  <a:gd name="connsiteX48" fmla="*/ 226219 w 785813"/>
                  <a:gd name="connsiteY48" fmla="*/ 116682 h 216694"/>
                  <a:gd name="connsiteX49" fmla="*/ 216694 w 785813"/>
                  <a:gd name="connsiteY49" fmla="*/ 126207 h 216694"/>
                  <a:gd name="connsiteX50" fmla="*/ 245269 w 785813"/>
                  <a:gd name="connsiteY50" fmla="*/ 142875 h 216694"/>
                  <a:gd name="connsiteX51" fmla="*/ 259556 w 785813"/>
                  <a:gd name="connsiteY51" fmla="*/ 135732 h 216694"/>
                  <a:gd name="connsiteX52" fmla="*/ 266700 w 785813"/>
                  <a:gd name="connsiteY52" fmla="*/ 135732 h 216694"/>
                  <a:gd name="connsiteX53" fmla="*/ 269081 w 785813"/>
                  <a:gd name="connsiteY53" fmla="*/ 116682 h 216694"/>
                  <a:gd name="connsiteX54" fmla="*/ 295275 w 785813"/>
                  <a:gd name="connsiteY54" fmla="*/ 116682 h 216694"/>
                  <a:gd name="connsiteX55" fmla="*/ 316706 w 785813"/>
                  <a:gd name="connsiteY55" fmla="*/ 109538 h 216694"/>
                  <a:gd name="connsiteX56" fmla="*/ 321469 w 785813"/>
                  <a:gd name="connsiteY56" fmla="*/ 107157 h 216694"/>
                  <a:gd name="connsiteX57" fmla="*/ 330994 w 785813"/>
                  <a:gd name="connsiteY57" fmla="*/ 109538 h 216694"/>
                  <a:gd name="connsiteX58" fmla="*/ 345281 w 785813"/>
                  <a:gd name="connsiteY58" fmla="*/ 119063 h 216694"/>
                  <a:gd name="connsiteX59" fmla="*/ 333375 w 785813"/>
                  <a:gd name="connsiteY59" fmla="*/ 95250 h 216694"/>
                  <a:gd name="connsiteX60" fmla="*/ 347663 w 785813"/>
                  <a:gd name="connsiteY60" fmla="*/ 90488 h 216694"/>
                  <a:gd name="connsiteX61" fmla="*/ 364331 w 785813"/>
                  <a:gd name="connsiteY61" fmla="*/ 92869 h 216694"/>
                  <a:gd name="connsiteX62" fmla="*/ 357188 w 785813"/>
                  <a:gd name="connsiteY62" fmla="*/ 104775 h 216694"/>
                  <a:gd name="connsiteX63" fmla="*/ 357188 w 785813"/>
                  <a:gd name="connsiteY63" fmla="*/ 121444 h 216694"/>
                  <a:gd name="connsiteX64" fmla="*/ 357188 w 785813"/>
                  <a:gd name="connsiteY64" fmla="*/ 121444 h 216694"/>
                  <a:gd name="connsiteX65" fmla="*/ 376238 w 785813"/>
                  <a:gd name="connsiteY65" fmla="*/ 109538 h 216694"/>
                  <a:gd name="connsiteX66" fmla="*/ 390525 w 785813"/>
                  <a:gd name="connsiteY66" fmla="*/ 102394 h 216694"/>
                  <a:gd name="connsiteX67" fmla="*/ 402431 w 785813"/>
                  <a:gd name="connsiteY67" fmla="*/ 100013 h 216694"/>
                  <a:gd name="connsiteX68" fmla="*/ 419100 w 785813"/>
                  <a:gd name="connsiteY68" fmla="*/ 114300 h 216694"/>
                  <a:gd name="connsiteX69" fmla="*/ 423863 w 785813"/>
                  <a:gd name="connsiteY69" fmla="*/ 102394 h 216694"/>
                  <a:gd name="connsiteX70" fmla="*/ 445294 w 785813"/>
                  <a:gd name="connsiteY70" fmla="*/ 92869 h 216694"/>
                  <a:gd name="connsiteX71" fmla="*/ 447675 w 785813"/>
                  <a:gd name="connsiteY71" fmla="*/ 109538 h 216694"/>
                  <a:gd name="connsiteX72" fmla="*/ 464344 w 785813"/>
                  <a:gd name="connsiteY72" fmla="*/ 123825 h 216694"/>
                  <a:gd name="connsiteX73" fmla="*/ 466725 w 785813"/>
                  <a:gd name="connsiteY73" fmla="*/ 104775 h 216694"/>
                  <a:gd name="connsiteX74" fmla="*/ 473869 w 785813"/>
                  <a:gd name="connsiteY74" fmla="*/ 95250 h 216694"/>
                  <a:gd name="connsiteX75" fmla="*/ 461963 w 785813"/>
                  <a:gd name="connsiteY75" fmla="*/ 85725 h 216694"/>
                  <a:gd name="connsiteX76" fmla="*/ 450056 w 785813"/>
                  <a:gd name="connsiteY76" fmla="*/ 76200 h 216694"/>
                  <a:gd name="connsiteX77" fmla="*/ 426244 w 785813"/>
                  <a:gd name="connsiteY77" fmla="*/ 69057 h 216694"/>
                  <a:gd name="connsiteX78" fmla="*/ 471488 w 785813"/>
                  <a:gd name="connsiteY78" fmla="*/ 73819 h 216694"/>
                  <a:gd name="connsiteX79" fmla="*/ 507206 w 785813"/>
                  <a:gd name="connsiteY79" fmla="*/ 73819 h 216694"/>
                  <a:gd name="connsiteX80" fmla="*/ 514350 w 785813"/>
                  <a:gd name="connsiteY80" fmla="*/ 76200 h 216694"/>
                  <a:gd name="connsiteX81" fmla="*/ 521494 w 785813"/>
                  <a:gd name="connsiteY81" fmla="*/ 85725 h 216694"/>
                  <a:gd name="connsiteX82" fmla="*/ 531019 w 785813"/>
                  <a:gd name="connsiteY82" fmla="*/ 85725 h 216694"/>
                  <a:gd name="connsiteX83" fmla="*/ 550069 w 785813"/>
                  <a:gd name="connsiteY83" fmla="*/ 92869 h 216694"/>
                  <a:gd name="connsiteX84" fmla="*/ 571500 w 785813"/>
                  <a:gd name="connsiteY84" fmla="*/ 95250 h 216694"/>
                  <a:gd name="connsiteX85" fmla="*/ 592931 w 785813"/>
                  <a:gd name="connsiteY85" fmla="*/ 111919 h 216694"/>
                  <a:gd name="connsiteX86" fmla="*/ 597694 w 785813"/>
                  <a:gd name="connsiteY86" fmla="*/ 111919 h 216694"/>
                  <a:gd name="connsiteX87" fmla="*/ 597694 w 785813"/>
                  <a:gd name="connsiteY87" fmla="*/ 111919 h 216694"/>
                  <a:gd name="connsiteX88" fmla="*/ 614363 w 785813"/>
                  <a:gd name="connsiteY88" fmla="*/ 100013 h 216694"/>
                  <a:gd name="connsiteX89" fmla="*/ 600075 w 785813"/>
                  <a:gd name="connsiteY89" fmla="*/ 83344 h 216694"/>
                  <a:gd name="connsiteX90" fmla="*/ 581025 w 785813"/>
                  <a:gd name="connsiteY90" fmla="*/ 73819 h 216694"/>
                  <a:gd name="connsiteX91" fmla="*/ 561975 w 785813"/>
                  <a:gd name="connsiteY91" fmla="*/ 71438 h 216694"/>
                  <a:gd name="connsiteX92" fmla="*/ 557213 w 785813"/>
                  <a:gd name="connsiteY92" fmla="*/ 61913 h 216694"/>
                  <a:gd name="connsiteX93" fmla="*/ 545306 w 785813"/>
                  <a:gd name="connsiteY93" fmla="*/ 54769 h 216694"/>
                  <a:gd name="connsiteX94" fmla="*/ 545306 w 785813"/>
                  <a:gd name="connsiteY94" fmla="*/ 38100 h 216694"/>
                  <a:gd name="connsiteX95" fmla="*/ 550069 w 785813"/>
                  <a:gd name="connsiteY95" fmla="*/ 21432 h 216694"/>
                  <a:gd name="connsiteX96" fmla="*/ 559594 w 785813"/>
                  <a:gd name="connsiteY96" fmla="*/ 19050 h 216694"/>
                  <a:gd name="connsiteX97" fmla="*/ 557213 w 785813"/>
                  <a:gd name="connsiteY97" fmla="*/ 0 h 216694"/>
                  <a:gd name="connsiteX98" fmla="*/ 569119 w 785813"/>
                  <a:gd name="connsiteY98" fmla="*/ 0 h 216694"/>
                  <a:gd name="connsiteX99" fmla="*/ 588169 w 785813"/>
                  <a:gd name="connsiteY99" fmla="*/ 0 h 216694"/>
                  <a:gd name="connsiteX100" fmla="*/ 569119 w 785813"/>
                  <a:gd name="connsiteY100" fmla="*/ 9525 h 216694"/>
                  <a:gd name="connsiteX101" fmla="*/ 588169 w 785813"/>
                  <a:gd name="connsiteY101" fmla="*/ 14288 h 216694"/>
                  <a:gd name="connsiteX102" fmla="*/ 595313 w 785813"/>
                  <a:gd name="connsiteY102" fmla="*/ 11907 h 216694"/>
                  <a:gd name="connsiteX103" fmla="*/ 619125 w 785813"/>
                  <a:gd name="connsiteY103" fmla="*/ 7144 h 216694"/>
                  <a:gd name="connsiteX104" fmla="*/ 626269 w 785813"/>
                  <a:gd name="connsiteY104" fmla="*/ 19050 h 216694"/>
                  <a:gd name="connsiteX105" fmla="*/ 628650 w 785813"/>
                  <a:gd name="connsiteY105" fmla="*/ 35719 h 216694"/>
                  <a:gd name="connsiteX106" fmla="*/ 633413 w 785813"/>
                  <a:gd name="connsiteY106" fmla="*/ 50007 h 216694"/>
                  <a:gd name="connsiteX107" fmla="*/ 645319 w 785813"/>
                  <a:gd name="connsiteY107" fmla="*/ 69057 h 216694"/>
                  <a:gd name="connsiteX108" fmla="*/ 650081 w 785813"/>
                  <a:gd name="connsiteY108" fmla="*/ 78582 h 216694"/>
                  <a:gd name="connsiteX109" fmla="*/ 659606 w 785813"/>
                  <a:gd name="connsiteY109" fmla="*/ 85725 h 216694"/>
                  <a:gd name="connsiteX110" fmla="*/ 661988 w 785813"/>
                  <a:gd name="connsiteY110" fmla="*/ 90488 h 216694"/>
                  <a:gd name="connsiteX111" fmla="*/ 669131 w 785813"/>
                  <a:gd name="connsiteY111" fmla="*/ 90488 h 216694"/>
                  <a:gd name="connsiteX112" fmla="*/ 681038 w 785813"/>
                  <a:gd name="connsiteY112" fmla="*/ 102394 h 216694"/>
                  <a:gd name="connsiteX113" fmla="*/ 683419 w 785813"/>
                  <a:gd name="connsiteY113" fmla="*/ 114300 h 216694"/>
                  <a:gd name="connsiteX114" fmla="*/ 683419 w 785813"/>
                  <a:gd name="connsiteY114" fmla="*/ 128588 h 216694"/>
                  <a:gd name="connsiteX115" fmla="*/ 676275 w 785813"/>
                  <a:gd name="connsiteY115" fmla="*/ 147638 h 216694"/>
                  <a:gd name="connsiteX116" fmla="*/ 666750 w 785813"/>
                  <a:gd name="connsiteY116" fmla="*/ 147638 h 216694"/>
                  <a:gd name="connsiteX117" fmla="*/ 645319 w 785813"/>
                  <a:gd name="connsiteY117" fmla="*/ 147638 h 216694"/>
                  <a:gd name="connsiteX118" fmla="*/ 678656 w 785813"/>
                  <a:gd name="connsiteY118" fmla="*/ 166688 h 216694"/>
                  <a:gd name="connsiteX119" fmla="*/ 697706 w 785813"/>
                  <a:gd name="connsiteY119" fmla="*/ 159544 h 216694"/>
                  <a:gd name="connsiteX120" fmla="*/ 707231 w 785813"/>
                  <a:gd name="connsiteY120" fmla="*/ 154782 h 216694"/>
                  <a:gd name="connsiteX121" fmla="*/ 716756 w 785813"/>
                  <a:gd name="connsiteY121" fmla="*/ 150019 h 216694"/>
                  <a:gd name="connsiteX122" fmla="*/ 716756 w 785813"/>
                  <a:gd name="connsiteY122" fmla="*/ 133350 h 216694"/>
                  <a:gd name="connsiteX123" fmla="*/ 721519 w 785813"/>
                  <a:gd name="connsiteY123" fmla="*/ 116682 h 216694"/>
                  <a:gd name="connsiteX124" fmla="*/ 707231 w 785813"/>
                  <a:gd name="connsiteY124" fmla="*/ 102394 h 216694"/>
                  <a:gd name="connsiteX125" fmla="*/ 723900 w 785813"/>
                  <a:gd name="connsiteY125" fmla="*/ 102394 h 216694"/>
                  <a:gd name="connsiteX126" fmla="*/ 742950 w 785813"/>
                  <a:gd name="connsiteY126" fmla="*/ 109538 h 216694"/>
                  <a:gd name="connsiteX127" fmla="*/ 750094 w 785813"/>
                  <a:gd name="connsiteY127" fmla="*/ 121444 h 216694"/>
                  <a:gd name="connsiteX128" fmla="*/ 773906 w 785813"/>
                  <a:gd name="connsiteY128" fmla="*/ 126207 h 216694"/>
                  <a:gd name="connsiteX129" fmla="*/ 785813 w 785813"/>
                  <a:gd name="connsiteY129" fmla="*/ 126207 h 216694"/>
                  <a:gd name="connsiteX130" fmla="*/ 785813 w 785813"/>
                  <a:gd name="connsiteY130" fmla="*/ 126207 h 216694"/>
                  <a:gd name="connsiteX131" fmla="*/ 778669 w 785813"/>
                  <a:gd name="connsiteY131" fmla="*/ 109538 h 216694"/>
                  <a:gd name="connsiteX132" fmla="*/ 97631 w 785813"/>
                  <a:gd name="connsiteY132" fmla="*/ 100013 h 216694"/>
                  <a:gd name="connsiteX0" fmla="*/ 97631 w 785813"/>
                  <a:gd name="connsiteY0" fmla="*/ 100013 h 266711"/>
                  <a:gd name="connsiteX1" fmla="*/ 154781 w 785813"/>
                  <a:gd name="connsiteY1" fmla="*/ 126207 h 266711"/>
                  <a:gd name="connsiteX2" fmla="*/ 157163 w 785813"/>
                  <a:gd name="connsiteY2" fmla="*/ 142875 h 266711"/>
                  <a:gd name="connsiteX3" fmla="*/ 140494 w 785813"/>
                  <a:gd name="connsiteY3" fmla="*/ 152400 h 266711"/>
                  <a:gd name="connsiteX4" fmla="*/ 111919 w 785813"/>
                  <a:gd name="connsiteY4" fmla="*/ 154782 h 266711"/>
                  <a:gd name="connsiteX5" fmla="*/ 104775 w 785813"/>
                  <a:gd name="connsiteY5" fmla="*/ 154782 h 266711"/>
                  <a:gd name="connsiteX6" fmla="*/ 76200 w 785813"/>
                  <a:gd name="connsiteY6" fmla="*/ 150019 h 266711"/>
                  <a:gd name="connsiteX7" fmla="*/ 57150 w 785813"/>
                  <a:gd name="connsiteY7" fmla="*/ 140494 h 266711"/>
                  <a:gd name="connsiteX8" fmla="*/ 35719 w 785813"/>
                  <a:gd name="connsiteY8" fmla="*/ 140494 h 266711"/>
                  <a:gd name="connsiteX9" fmla="*/ 35719 w 785813"/>
                  <a:gd name="connsiteY9" fmla="*/ 140494 h 266711"/>
                  <a:gd name="connsiteX10" fmla="*/ 7144 w 785813"/>
                  <a:gd name="connsiteY10" fmla="*/ 133350 h 266711"/>
                  <a:gd name="connsiteX11" fmla="*/ 0 w 785813"/>
                  <a:gd name="connsiteY11" fmla="*/ 133350 h 266711"/>
                  <a:gd name="connsiteX12" fmla="*/ 14288 w 785813"/>
                  <a:gd name="connsiteY12" fmla="*/ 150019 h 266711"/>
                  <a:gd name="connsiteX13" fmla="*/ 40481 w 785813"/>
                  <a:gd name="connsiteY13" fmla="*/ 154782 h 266711"/>
                  <a:gd name="connsiteX14" fmla="*/ 54769 w 785813"/>
                  <a:gd name="connsiteY14" fmla="*/ 159544 h 266711"/>
                  <a:gd name="connsiteX15" fmla="*/ 54769 w 785813"/>
                  <a:gd name="connsiteY15" fmla="*/ 173832 h 266711"/>
                  <a:gd name="connsiteX16" fmla="*/ 54769 w 785813"/>
                  <a:gd name="connsiteY16" fmla="*/ 180975 h 266711"/>
                  <a:gd name="connsiteX17" fmla="*/ 64294 w 785813"/>
                  <a:gd name="connsiteY17" fmla="*/ 190500 h 266711"/>
                  <a:gd name="connsiteX18" fmla="*/ 78581 w 785813"/>
                  <a:gd name="connsiteY18" fmla="*/ 195263 h 266711"/>
                  <a:gd name="connsiteX19" fmla="*/ 97631 w 785813"/>
                  <a:gd name="connsiteY19" fmla="*/ 216694 h 266711"/>
                  <a:gd name="connsiteX20" fmla="*/ 111919 w 785813"/>
                  <a:gd name="connsiteY20" fmla="*/ 207169 h 266711"/>
                  <a:gd name="connsiteX21" fmla="*/ 128588 w 785813"/>
                  <a:gd name="connsiteY21" fmla="*/ 202407 h 266711"/>
                  <a:gd name="connsiteX22" fmla="*/ 111919 w 785813"/>
                  <a:gd name="connsiteY22" fmla="*/ 192882 h 266711"/>
                  <a:gd name="connsiteX23" fmla="*/ 102394 w 785813"/>
                  <a:gd name="connsiteY23" fmla="*/ 183357 h 266711"/>
                  <a:gd name="connsiteX24" fmla="*/ 97631 w 785813"/>
                  <a:gd name="connsiteY24" fmla="*/ 173832 h 266711"/>
                  <a:gd name="connsiteX25" fmla="*/ 119063 w 785813"/>
                  <a:gd name="connsiteY25" fmla="*/ 183357 h 266711"/>
                  <a:gd name="connsiteX26" fmla="*/ 138113 w 785813"/>
                  <a:gd name="connsiteY26" fmla="*/ 188119 h 266711"/>
                  <a:gd name="connsiteX27" fmla="*/ 147638 w 785813"/>
                  <a:gd name="connsiteY27" fmla="*/ 192882 h 266711"/>
                  <a:gd name="connsiteX28" fmla="*/ 166688 w 785813"/>
                  <a:gd name="connsiteY28" fmla="*/ 195263 h 266711"/>
                  <a:gd name="connsiteX29" fmla="*/ 173831 w 785813"/>
                  <a:gd name="connsiteY29" fmla="*/ 188119 h 266711"/>
                  <a:gd name="connsiteX30" fmla="*/ 157163 w 785813"/>
                  <a:gd name="connsiteY30" fmla="*/ 176213 h 266711"/>
                  <a:gd name="connsiteX31" fmla="*/ 152400 w 785813"/>
                  <a:gd name="connsiteY31" fmla="*/ 169069 h 266711"/>
                  <a:gd name="connsiteX32" fmla="*/ 161925 w 785813"/>
                  <a:gd name="connsiteY32" fmla="*/ 164307 h 266711"/>
                  <a:gd name="connsiteX33" fmla="*/ 161925 w 785813"/>
                  <a:gd name="connsiteY33" fmla="*/ 161925 h 266711"/>
                  <a:gd name="connsiteX34" fmla="*/ 166688 w 785813"/>
                  <a:gd name="connsiteY34" fmla="*/ 154782 h 266711"/>
                  <a:gd name="connsiteX35" fmla="*/ 169069 w 785813"/>
                  <a:gd name="connsiteY35" fmla="*/ 147638 h 266711"/>
                  <a:gd name="connsiteX36" fmla="*/ 183356 w 785813"/>
                  <a:gd name="connsiteY36" fmla="*/ 142875 h 266711"/>
                  <a:gd name="connsiteX37" fmla="*/ 202406 w 785813"/>
                  <a:gd name="connsiteY37" fmla="*/ 154782 h 266711"/>
                  <a:gd name="connsiteX38" fmla="*/ 221456 w 785813"/>
                  <a:gd name="connsiteY38" fmla="*/ 159544 h 266711"/>
                  <a:gd name="connsiteX39" fmla="*/ 219075 w 785813"/>
                  <a:gd name="connsiteY39" fmla="*/ 138113 h 266711"/>
                  <a:gd name="connsiteX40" fmla="*/ 209550 w 785813"/>
                  <a:gd name="connsiteY40" fmla="*/ 130969 h 266711"/>
                  <a:gd name="connsiteX41" fmla="*/ 195263 w 785813"/>
                  <a:gd name="connsiteY41" fmla="*/ 123825 h 266711"/>
                  <a:gd name="connsiteX42" fmla="*/ 200025 w 785813"/>
                  <a:gd name="connsiteY42" fmla="*/ 114300 h 266711"/>
                  <a:gd name="connsiteX43" fmla="*/ 192881 w 785813"/>
                  <a:gd name="connsiteY43" fmla="*/ 114300 h 266711"/>
                  <a:gd name="connsiteX44" fmla="*/ 207169 w 785813"/>
                  <a:gd name="connsiteY44" fmla="*/ 97632 h 266711"/>
                  <a:gd name="connsiteX45" fmla="*/ 226219 w 785813"/>
                  <a:gd name="connsiteY45" fmla="*/ 97632 h 266711"/>
                  <a:gd name="connsiteX46" fmla="*/ 235744 w 785813"/>
                  <a:gd name="connsiteY46" fmla="*/ 104775 h 266711"/>
                  <a:gd name="connsiteX47" fmla="*/ 240506 w 785813"/>
                  <a:gd name="connsiteY47" fmla="*/ 116682 h 266711"/>
                  <a:gd name="connsiteX48" fmla="*/ 226219 w 785813"/>
                  <a:gd name="connsiteY48" fmla="*/ 116682 h 266711"/>
                  <a:gd name="connsiteX49" fmla="*/ 216694 w 785813"/>
                  <a:gd name="connsiteY49" fmla="*/ 126207 h 266711"/>
                  <a:gd name="connsiteX50" fmla="*/ 245269 w 785813"/>
                  <a:gd name="connsiteY50" fmla="*/ 142875 h 266711"/>
                  <a:gd name="connsiteX51" fmla="*/ 259556 w 785813"/>
                  <a:gd name="connsiteY51" fmla="*/ 135732 h 266711"/>
                  <a:gd name="connsiteX52" fmla="*/ 266700 w 785813"/>
                  <a:gd name="connsiteY52" fmla="*/ 135732 h 266711"/>
                  <a:gd name="connsiteX53" fmla="*/ 269081 w 785813"/>
                  <a:gd name="connsiteY53" fmla="*/ 116682 h 266711"/>
                  <a:gd name="connsiteX54" fmla="*/ 295275 w 785813"/>
                  <a:gd name="connsiteY54" fmla="*/ 116682 h 266711"/>
                  <a:gd name="connsiteX55" fmla="*/ 316706 w 785813"/>
                  <a:gd name="connsiteY55" fmla="*/ 109538 h 266711"/>
                  <a:gd name="connsiteX56" fmla="*/ 321469 w 785813"/>
                  <a:gd name="connsiteY56" fmla="*/ 107157 h 266711"/>
                  <a:gd name="connsiteX57" fmla="*/ 330994 w 785813"/>
                  <a:gd name="connsiteY57" fmla="*/ 109538 h 266711"/>
                  <a:gd name="connsiteX58" fmla="*/ 345281 w 785813"/>
                  <a:gd name="connsiteY58" fmla="*/ 119063 h 266711"/>
                  <a:gd name="connsiteX59" fmla="*/ 333375 w 785813"/>
                  <a:gd name="connsiteY59" fmla="*/ 95250 h 266711"/>
                  <a:gd name="connsiteX60" fmla="*/ 347663 w 785813"/>
                  <a:gd name="connsiteY60" fmla="*/ 90488 h 266711"/>
                  <a:gd name="connsiteX61" fmla="*/ 364331 w 785813"/>
                  <a:gd name="connsiteY61" fmla="*/ 92869 h 266711"/>
                  <a:gd name="connsiteX62" fmla="*/ 357188 w 785813"/>
                  <a:gd name="connsiteY62" fmla="*/ 104775 h 266711"/>
                  <a:gd name="connsiteX63" fmla="*/ 357188 w 785813"/>
                  <a:gd name="connsiteY63" fmla="*/ 121444 h 266711"/>
                  <a:gd name="connsiteX64" fmla="*/ 357188 w 785813"/>
                  <a:gd name="connsiteY64" fmla="*/ 121444 h 266711"/>
                  <a:gd name="connsiteX65" fmla="*/ 376238 w 785813"/>
                  <a:gd name="connsiteY65" fmla="*/ 109538 h 266711"/>
                  <a:gd name="connsiteX66" fmla="*/ 390525 w 785813"/>
                  <a:gd name="connsiteY66" fmla="*/ 102394 h 266711"/>
                  <a:gd name="connsiteX67" fmla="*/ 402431 w 785813"/>
                  <a:gd name="connsiteY67" fmla="*/ 100013 h 266711"/>
                  <a:gd name="connsiteX68" fmla="*/ 419100 w 785813"/>
                  <a:gd name="connsiteY68" fmla="*/ 114300 h 266711"/>
                  <a:gd name="connsiteX69" fmla="*/ 423863 w 785813"/>
                  <a:gd name="connsiteY69" fmla="*/ 102394 h 266711"/>
                  <a:gd name="connsiteX70" fmla="*/ 445294 w 785813"/>
                  <a:gd name="connsiteY70" fmla="*/ 92869 h 266711"/>
                  <a:gd name="connsiteX71" fmla="*/ 447675 w 785813"/>
                  <a:gd name="connsiteY71" fmla="*/ 109538 h 266711"/>
                  <a:gd name="connsiteX72" fmla="*/ 464344 w 785813"/>
                  <a:gd name="connsiteY72" fmla="*/ 123825 h 266711"/>
                  <a:gd name="connsiteX73" fmla="*/ 466725 w 785813"/>
                  <a:gd name="connsiteY73" fmla="*/ 104775 h 266711"/>
                  <a:gd name="connsiteX74" fmla="*/ 473869 w 785813"/>
                  <a:gd name="connsiteY74" fmla="*/ 95250 h 266711"/>
                  <a:gd name="connsiteX75" fmla="*/ 461963 w 785813"/>
                  <a:gd name="connsiteY75" fmla="*/ 85725 h 266711"/>
                  <a:gd name="connsiteX76" fmla="*/ 450056 w 785813"/>
                  <a:gd name="connsiteY76" fmla="*/ 76200 h 266711"/>
                  <a:gd name="connsiteX77" fmla="*/ 426244 w 785813"/>
                  <a:gd name="connsiteY77" fmla="*/ 69057 h 266711"/>
                  <a:gd name="connsiteX78" fmla="*/ 471488 w 785813"/>
                  <a:gd name="connsiteY78" fmla="*/ 73819 h 266711"/>
                  <a:gd name="connsiteX79" fmla="*/ 507206 w 785813"/>
                  <a:gd name="connsiteY79" fmla="*/ 73819 h 266711"/>
                  <a:gd name="connsiteX80" fmla="*/ 514350 w 785813"/>
                  <a:gd name="connsiteY80" fmla="*/ 76200 h 266711"/>
                  <a:gd name="connsiteX81" fmla="*/ 521494 w 785813"/>
                  <a:gd name="connsiteY81" fmla="*/ 85725 h 266711"/>
                  <a:gd name="connsiteX82" fmla="*/ 531019 w 785813"/>
                  <a:gd name="connsiteY82" fmla="*/ 85725 h 266711"/>
                  <a:gd name="connsiteX83" fmla="*/ 550069 w 785813"/>
                  <a:gd name="connsiteY83" fmla="*/ 92869 h 266711"/>
                  <a:gd name="connsiteX84" fmla="*/ 571500 w 785813"/>
                  <a:gd name="connsiteY84" fmla="*/ 95250 h 266711"/>
                  <a:gd name="connsiteX85" fmla="*/ 592931 w 785813"/>
                  <a:gd name="connsiteY85" fmla="*/ 111919 h 266711"/>
                  <a:gd name="connsiteX86" fmla="*/ 597694 w 785813"/>
                  <a:gd name="connsiteY86" fmla="*/ 111919 h 266711"/>
                  <a:gd name="connsiteX87" fmla="*/ 597694 w 785813"/>
                  <a:gd name="connsiteY87" fmla="*/ 111919 h 266711"/>
                  <a:gd name="connsiteX88" fmla="*/ 614363 w 785813"/>
                  <a:gd name="connsiteY88" fmla="*/ 100013 h 266711"/>
                  <a:gd name="connsiteX89" fmla="*/ 600075 w 785813"/>
                  <a:gd name="connsiteY89" fmla="*/ 83344 h 266711"/>
                  <a:gd name="connsiteX90" fmla="*/ 581025 w 785813"/>
                  <a:gd name="connsiteY90" fmla="*/ 73819 h 266711"/>
                  <a:gd name="connsiteX91" fmla="*/ 561975 w 785813"/>
                  <a:gd name="connsiteY91" fmla="*/ 71438 h 266711"/>
                  <a:gd name="connsiteX92" fmla="*/ 557213 w 785813"/>
                  <a:gd name="connsiteY92" fmla="*/ 61913 h 266711"/>
                  <a:gd name="connsiteX93" fmla="*/ 545306 w 785813"/>
                  <a:gd name="connsiteY93" fmla="*/ 54769 h 266711"/>
                  <a:gd name="connsiteX94" fmla="*/ 545306 w 785813"/>
                  <a:gd name="connsiteY94" fmla="*/ 38100 h 266711"/>
                  <a:gd name="connsiteX95" fmla="*/ 550069 w 785813"/>
                  <a:gd name="connsiteY95" fmla="*/ 21432 h 266711"/>
                  <a:gd name="connsiteX96" fmla="*/ 559594 w 785813"/>
                  <a:gd name="connsiteY96" fmla="*/ 19050 h 266711"/>
                  <a:gd name="connsiteX97" fmla="*/ 557213 w 785813"/>
                  <a:gd name="connsiteY97" fmla="*/ 0 h 266711"/>
                  <a:gd name="connsiteX98" fmla="*/ 569119 w 785813"/>
                  <a:gd name="connsiteY98" fmla="*/ 0 h 266711"/>
                  <a:gd name="connsiteX99" fmla="*/ 588169 w 785813"/>
                  <a:gd name="connsiteY99" fmla="*/ 0 h 266711"/>
                  <a:gd name="connsiteX100" fmla="*/ 569119 w 785813"/>
                  <a:gd name="connsiteY100" fmla="*/ 9525 h 266711"/>
                  <a:gd name="connsiteX101" fmla="*/ 588169 w 785813"/>
                  <a:gd name="connsiteY101" fmla="*/ 14288 h 266711"/>
                  <a:gd name="connsiteX102" fmla="*/ 595313 w 785813"/>
                  <a:gd name="connsiteY102" fmla="*/ 11907 h 266711"/>
                  <a:gd name="connsiteX103" fmla="*/ 619125 w 785813"/>
                  <a:gd name="connsiteY103" fmla="*/ 7144 h 266711"/>
                  <a:gd name="connsiteX104" fmla="*/ 626269 w 785813"/>
                  <a:gd name="connsiteY104" fmla="*/ 19050 h 266711"/>
                  <a:gd name="connsiteX105" fmla="*/ 628650 w 785813"/>
                  <a:gd name="connsiteY105" fmla="*/ 35719 h 266711"/>
                  <a:gd name="connsiteX106" fmla="*/ 633413 w 785813"/>
                  <a:gd name="connsiteY106" fmla="*/ 50007 h 266711"/>
                  <a:gd name="connsiteX107" fmla="*/ 645319 w 785813"/>
                  <a:gd name="connsiteY107" fmla="*/ 69057 h 266711"/>
                  <a:gd name="connsiteX108" fmla="*/ 650081 w 785813"/>
                  <a:gd name="connsiteY108" fmla="*/ 78582 h 266711"/>
                  <a:gd name="connsiteX109" fmla="*/ 659606 w 785813"/>
                  <a:gd name="connsiteY109" fmla="*/ 85725 h 266711"/>
                  <a:gd name="connsiteX110" fmla="*/ 661988 w 785813"/>
                  <a:gd name="connsiteY110" fmla="*/ 90488 h 266711"/>
                  <a:gd name="connsiteX111" fmla="*/ 669131 w 785813"/>
                  <a:gd name="connsiteY111" fmla="*/ 90488 h 266711"/>
                  <a:gd name="connsiteX112" fmla="*/ 681038 w 785813"/>
                  <a:gd name="connsiteY112" fmla="*/ 102394 h 266711"/>
                  <a:gd name="connsiteX113" fmla="*/ 683419 w 785813"/>
                  <a:gd name="connsiteY113" fmla="*/ 114300 h 266711"/>
                  <a:gd name="connsiteX114" fmla="*/ 683419 w 785813"/>
                  <a:gd name="connsiteY114" fmla="*/ 128588 h 266711"/>
                  <a:gd name="connsiteX115" fmla="*/ 676275 w 785813"/>
                  <a:gd name="connsiteY115" fmla="*/ 147638 h 266711"/>
                  <a:gd name="connsiteX116" fmla="*/ 666750 w 785813"/>
                  <a:gd name="connsiteY116" fmla="*/ 147638 h 266711"/>
                  <a:gd name="connsiteX117" fmla="*/ 645319 w 785813"/>
                  <a:gd name="connsiteY117" fmla="*/ 147638 h 266711"/>
                  <a:gd name="connsiteX118" fmla="*/ 678656 w 785813"/>
                  <a:gd name="connsiteY118" fmla="*/ 166688 h 266711"/>
                  <a:gd name="connsiteX119" fmla="*/ 697706 w 785813"/>
                  <a:gd name="connsiteY119" fmla="*/ 159544 h 266711"/>
                  <a:gd name="connsiteX120" fmla="*/ 707231 w 785813"/>
                  <a:gd name="connsiteY120" fmla="*/ 154782 h 266711"/>
                  <a:gd name="connsiteX121" fmla="*/ 716756 w 785813"/>
                  <a:gd name="connsiteY121" fmla="*/ 150019 h 266711"/>
                  <a:gd name="connsiteX122" fmla="*/ 716756 w 785813"/>
                  <a:gd name="connsiteY122" fmla="*/ 133350 h 266711"/>
                  <a:gd name="connsiteX123" fmla="*/ 721519 w 785813"/>
                  <a:gd name="connsiteY123" fmla="*/ 116682 h 266711"/>
                  <a:gd name="connsiteX124" fmla="*/ 707231 w 785813"/>
                  <a:gd name="connsiteY124" fmla="*/ 102394 h 266711"/>
                  <a:gd name="connsiteX125" fmla="*/ 723900 w 785813"/>
                  <a:gd name="connsiteY125" fmla="*/ 102394 h 266711"/>
                  <a:gd name="connsiteX126" fmla="*/ 742950 w 785813"/>
                  <a:gd name="connsiteY126" fmla="*/ 109538 h 266711"/>
                  <a:gd name="connsiteX127" fmla="*/ 750094 w 785813"/>
                  <a:gd name="connsiteY127" fmla="*/ 121444 h 266711"/>
                  <a:gd name="connsiteX128" fmla="*/ 773906 w 785813"/>
                  <a:gd name="connsiteY128" fmla="*/ 126207 h 266711"/>
                  <a:gd name="connsiteX129" fmla="*/ 785813 w 785813"/>
                  <a:gd name="connsiteY129" fmla="*/ 126207 h 266711"/>
                  <a:gd name="connsiteX130" fmla="*/ 785813 w 785813"/>
                  <a:gd name="connsiteY130" fmla="*/ 126207 h 266711"/>
                  <a:gd name="connsiteX131" fmla="*/ 778669 w 785813"/>
                  <a:gd name="connsiteY131" fmla="*/ 109538 h 266711"/>
                  <a:gd name="connsiteX132" fmla="*/ 507206 w 785813"/>
                  <a:gd name="connsiteY132" fmla="*/ 266700 h 266711"/>
                  <a:gd name="connsiteX133" fmla="*/ 97631 w 785813"/>
                  <a:gd name="connsiteY133" fmla="*/ 100013 h 266711"/>
                  <a:gd name="connsiteX0" fmla="*/ 97631 w 785813"/>
                  <a:gd name="connsiteY0" fmla="*/ 100013 h 266711"/>
                  <a:gd name="connsiteX1" fmla="*/ 154781 w 785813"/>
                  <a:gd name="connsiteY1" fmla="*/ 126207 h 266711"/>
                  <a:gd name="connsiteX2" fmla="*/ 157163 w 785813"/>
                  <a:gd name="connsiteY2" fmla="*/ 142875 h 266711"/>
                  <a:gd name="connsiteX3" fmla="*/ 140494 w 785813"/>
                  <a:gd name="connsiteY3" fmla="*/ 152400 h 266711"/>
                  <a:gd name="connsiteX4" fmla="*/ 111919 w 785813"/>
                  <a:gd name="connsiteY4" fmla="*/ 154782 h 266711"/>
                  <a:gd name="connsiteX5" fmla="*/ 104775 w 785813"/>
                  <a:gd name="connsiteY5" fmla="*/ 154782 h 266711"/>
                  <a:gd name="connsiteX6" fmla="*/ 76200 w 785813"/>
                  <a:gd name="connsiteY6" fmla="*/ 150019 h 266711"/>
                  <a:gd name="connsiteX7" fmla="*/ 57150 w 785813"/>
                  <a:gd name="connsiteY7" fmla="*/ 140494 h 266711"/>
                  <a:gd name="connsiteX8" fmla="*/ 35719 w 785813"/>
                  <a:gd name="connsiteY8" fmla="*/ 140494 h 266711"/>
                  <a:gd name="connsiteX9" fmla="*/ 35719 w 785813"/>
                  <a:gd name="connsiteY9" fmla="*/ 140494 h 266711"/>
                  <a:gd name="connsiteX10" fmla="*/ 7144 w 785813"/>
                  <a:gd name="connsiteY10" fmla="*/ 133350 h 266711"/>
                  <a:gd name="connsiteX11" fmla="*/ 0 w 785813"/>
                  <a:gd name="connsiteY11" fmla="*/ 133350 h 266711"/>
                  <a:gd name="connsiteX12" fmla="*/ 14288 w 785813"/>
                  <a:gd name="connsiteY12" fmla="*/ 150019 h 266711"/>
                  <a:gd name="connsiteX13" fmla="*/ 40481 w 785813"/>
                  <a:gd name="connsiteY13" fmla="*/ 154782 h 266711"/>
                  <a:gd name="connsiteX14" fmla="*/ 54769 w 785813"/>
                  <a:gd name="connsiteY14" fmla="*/ 159544 h 266711"/>
                  <a:gd name="connsiteX15" fmla="*/ 54769 w 785813"/>
                  <a:gd name="connsiteY15" fmla="*/ 173832 h 266711"/>
                  <a:gd name="connsiteX16" fmla="*/ 54769 w 785813"/>
                  <a:gd name="connsiteY16" fmla="*/ 180975 h 266711"/>
                  <a:gd name="connsiteX17" fmla="*/ 64294 w 785813"/>
                  <a:gd name="connsiteY17" fmla="*/ 190500 h 266711"/>
                  <a:gd name="connsiteX18" fmla="*/ 78581 w 785813"/>
                  <a:gd name="connsiteY18" fmla="*/ 195263 h 266711"/>
                  <a:gd name="connsiteX19" fmla="*/ 97631 w 785813"/>
                  <a:gd name="connsiteY19" fmla="*/ 216694 h 266711"/>
                  <a:gd name="connsiteX20" fmla="*/ 111919 w 785813"/>
                  <a:gd name="connsiteY20" fmla="*/ 207169 h 266711"/>
                  <a:gd name="connsiteX21" fmla="*/ 128588 w 785813"/>
                  <a:gd name="connsiteY21" fmla="*/ 202407 h 266711"/>
                  <a:gd name="connsiteX22" fmla="*/ 111919 w 785813"/>
                  <a:gd name="connsiteY22" fmla="*/ 192882 h 266711"/>
                  <a:gd name="connsiteX23" fmla="*/ 102394 w 785813"/>
                  <a:gd name="connsiteY23" fmla="*/ 183357 h 266711"/>
                  <a:gd name="connsiteX24" fmla="*/ 97631 w 785813"/>
                  <a:gd name="connsiteY24" fmla="*/ 173832 h 266711"/>
                  <a:gd name="connsiteX25" fmla="*/ 119063 w 785813"/>
                  <a:gd name="connsiteY25" fmla="*/ 183357 h 266711"/>
                  <a:gd name="connsiteX26" fmla="*/ 138113 w 785813"/>
                  <a:gd name="connsiteY26" fmla="*/ 188119 h 266711"/>
                  <a:gd name="connsiteX27" fmla="*/ 147638 w 785813"/>
                  <a:gd name="connsiteY27" fmla="*/ 192882 h 266711"/>
                  <a:gd name="connsiteX28" fmla="*/ 166688 w 785813"/>
                  <a:gd name="connsiteY28" fmla="*/ 195263 h 266711"/>
                  <a:gd name="connsiteX29" fmla="*/ 173831 w 785813"/>
                  <a:gd name="connsiteY29" fmla="*/ 188119 h 266711"/>
                  <a:gd name="connsiteX30" fmla="*/ 157163 w 785813"/>
                  <a:gd name="connsiteY30" fmla="*/ 176213 h 266711"/>
                  <a:gd name="connsiteX31" fmla="*/ 152400 w 785813"/>
                  <a:gd name="connsiteY31" fmla="*/ 169069 h 266711"/>
                  <a:gd name="connsiteX32" fmla="*/ 161925 w 785813"/>
                  <a:gd name="connsiteY32" fmla="*/ 164307 h 266711"/>
                  <a:gd name="connsiteX33" fmla="*/ 161925 w 785813"/>
                  <a:gd name="connsiteY33" fmla="*/ 161925 h 266711"/>
                  <a:gd name="connsiteX34" fmla="*/ 166688 w 785813"/>
                  <a:gd name="connsiteY34" fmla="*/ 154782 h 266711"/>
                  <a:gd name="connsiteX35" fmla="*/ 169069 w 785813"/>
                  <a:gd name="connsiteY35" fmla="*/ 147638 h 266711"/>
                  <a:gd name="connsiteX36" fmla="*/ 183356 w 785813"/>
                  <a:gd name="connsiteY36" fmla="*/ 142875 h 266711"/>
                  <a:gd name="connsiteX37" fmla="*/ 202406 w 785813"/>
                  <a:gd name="connsiteY37" fmla="*/ 154782 h 266711"/>
                  <a:gd name="connsiteX38" fmla="*/ 221456 w 785813"/>
                  <a:gd name="connsiteY38" fmla="*/ 159544 h 266711"/>
                  <a:gd name="connsiteX39" fmla="*/ 219075 w 785813"/>
                  <a:gd name="connsiteY39" fmla="*/ 138113 h 266711"/>
                  <a:gd name="connsiteX40" fmla="*/ 209550 w 785813"/>
                  <a:gd name="connsiteY40" fmla="*/ 130969 h 266711"/>
                  <a:gd name="connsiteX41" fmla="*/ 195263 w 785813"/>
                  <a:gd name="connsiteY41" fmla="*/ 123825 h 266711"/>
                  <a:gd name="connsiteX42" fmla="*/ 200025 w 785813"/>
                  <a:gd name="connsiteY42" fmla="*/ 114300 h 266711"/>
                  <a:gd name="connsiteX43" fmla="*/ 192881 w 785813"/>
                  <a:gd name="connsiteY43" fmla="*/ 114300 h 266711"/>
                  <a:gd name="connsiteX44" fmla="*/ 207169 w 785813"/>
                  <a:gd name="connsiteY44" fmla="*/ 97632 h 266711"/>
                  <a:gd name="connsiteX45" fmla="*/ 226219 w 785813"/>
                  <a:gd name="connsiteY45" fmla="*/ 97632 h 266711"/>
                  <a:gd name="connsiteX46" fmla="*/ 235744 w 785813"/>
                  <a:gd name="connsiteY46" fmla="*/ 104775 h 266711"/>
                  <a:gd name="connsiteX47" fmla="*/ 240506 w 785813"/>
                  <a:gd name="connsiteY47" fmla="*/ 116682 h 266711"/>
                  <a:gd name="connsiteX48" fmla="*/ 226219 w 785813"/>
                  <a:gd name="connsiteY48" fmla="*/ 116682 h 266711"/>
                  <a:gd name="connsiteX49" fmla="*/ 216694 w 785813"/>
                  <a:gd name="connsiteY49" fmla="*/ 126207 h 266711"/>
                  <a:gd name="connsiteX50" fmla="*/ 245269 w 785813"/>
                  <a:gd name="connsiteY50" fmla="*/ 142875 h 266711"/>
                  <a:gd name="connsiteX51" fmla="*/ 259556 w 785813"/>
                  <a:gd name="connsiteY51" fmla="*/ 135732 h 266711"/>
                  <a:gd name="connsiteX52" fmla="*/ 266700 w 785813"/>
                  <a:gd name="connsiteY52" fmla="*/ 135732 h 266711"/>
                  <a:gd name="connsiteX53" fmla="*/ 269081 w 785813"/>
                  <a:gd name="connsiteY53" fmla="*/ 116682 h 266711"/>
                  <a:gd name="connsiteX54" fmla="*/ 295275 w 785813"/>
                  <a:gd name="connsiteY54" fmla="*/ 116682 h 266711"/>
                  <a:gd name="connsiteX55" fmla="*/ 316706 w 785813"/>
                  <a:gd name="connsiteY55" fmla="*/ 109538 h 266711"/>
                  <a:gd name="connsiteX56" fmla="*/ 321469 w 785813"/>
                  <a:gd name="connsiteY56" fmla="*/ 107157 h 266711"/>
                  <a:gd name="connsiteX57" fmla="*/ 330994 w 785813"/>
                  <a:gd name="connsiteY57" fmla="*/ 109538 h 266711"/>
                  <a:gd name="connsiteX58" fmla="*/ 345281 w 785813"/>
                  <a:gd name="connsiteY58" fmla="*/ 119063 h 266711"/>
                  <a:gd name="connsiteX59" fmla="*/ 333375 w 785813"/>
                  <a:gd name="connsiteY59" fmla="*/ 95250 h 266711"/>
                  <a:gd name="connsiteX60" fmla="*/ 347663 w 785813"/>
                  <a:gd name="connsiteY60" fmla="*/ 90488 h 266711"/>
                  <a:gd name="connsiteX61" fmla="*/ 364331 w 785813"/>
                  <a:gd name="connsiteY61" fmla="*/ 92869 h 266711"/>
                  <a:gd name="connsiteX62" fmla="*/ 357188 w 785813"/>
                  <a:gd name="connsiteY62" fmla="*/ 104775 h 266711"/>
                  <a:gd name="connsiteX63" fmla="*/ 357188 w 785813"/>
                  <a:gd name="connsiteY63" fmla="*/ 121444 h 266711"/>
                  <a:gd name="connsiteX64" fmla="*/ 357188 w 785813"/>
                  <a:gd name="connsiteY64" fmla="*/ 121444 h 266711"/>
                  <a:gd name="connsiteX65" fmla="*/ 376238 w 785813"/>
                  <a:gd name="connsiteY65" fmla="*/ 109538 h 266711"/>
                  <a:gd name="connsiteX66" fmla="*/ 390525 w 785813"/>
                  <a:gd name="connsiteY66" fmla="*/ 102394 h 266711"/>
                  <a:gd name="connsiteX67" fmla="*/ 402431 w 785813"/>
                  <a:gd name="connsiteY67" fmla="*/ 100013 h 266711"/>
                  <a:gd name="connsiteX68" fmla="*/ 419100 w 785813"/>
                  <a:gd name="connsiteY68" fmla="*/ 114300 h 266711"/>
                  <a:gd name="connsiteX69" fmla="*/ 423863 w 785813"/>
                  <a:gd name="connsiteY69" fmla="*/ 102394 h 266711"/>
                  <a:gd name="connsiteX70" fmla="*/ 445294 w 785813"/>
                  <a:gd name="connsiteY70" fmla="*/ 92869 h 266711"/>
                  <a:gd name="connsiteX71" fmla="*/ 447675 w 785813"/>
                  <a:gd name="connsiteY71" fmla="*/ 109538 h 266711"/>
                  <a:gd name="connsiteX72" fmla="*/ 464344 w 785813"/>
                  <a:gd name="connsiteY72" fmla="*/ 123825 h 266711"/>
                  <a:gd name="connsiteX73" fmla="*/ 466725 w 785813"/>
                  <a:gd name="connsiteY73" fmla="*/ 104775 h 266711"/>
                  <a:gd name="connsiteX74" fmla="*/ 473869 w 785813"/>
                  <a:gd name="connsiteY74" fmla="*/ 95250 h 266711"/>
                  <a:gd name="connsiteX75" fmla="*/ 461963 w 785813"/>
                  <a:gd name="connsiteY75" fmla="*/ 85725 h 266711"/>
                  <a:gd name="connsiteX76" fmla="*/ 450056 w 785813"/>
                  <a:gd name="connsiteY76" fmla="*/ 76200 h 266711"/>
                  <a:gd name="connsiteX77" fmla="*/ 426244 w 785813"/>
                  <a:gd name="connsiteY77" fmla="*/ 69057 h 266711"/>
                  <a:gd name="connsiteX78" fmla="*/ 471488 w 785813"/>
                  <a:gd name="connsiteY78" fmla="*/ 73819 h 266711"/>
                  <a:gd name="connsiteX79" fmla="*/ 507206 w 785813"/>
                  <a:gd name="connsiteY79" fmla="*/ 73819 h 266711"/>
                  <a:gd name="connsiteX80" fmla="*/ 514350 w 785813"/>
                  <a:gd name="connsiteY80" fmla="*/ 76200 h 266711"/>
                  <a:gd name="connsiteX81" fmla="*/ 521494 w 785813"/>
                  <a:gd name="connsiteY81" fmla="*/ 85725 h 266711"/>
                  <a:gd name="connsiteX82" fmla="*/ 531019 w 785813"/>
                  <a:gd name="connsiteY82" fmla="*/ 85725 h 266711"/>
                  <a:gd name="connsiteX83" fmla="*/ 550069 w 785813"/>
                  <a:gd name="connsiteY83" fmla="*/ 92869 h 266711"/>
                  <a:gd name="connsiteX84" fmla="*/ 571500 w 785813"/>
                  <a:gd name="connsiteY84" fmla="*/ 95250 h 266711"/>
                  <a:gd name="connsiteX85" fmla="*/ 592931 w 785813"/>
                  <a:gd name="connsiteY85" fmla="*/ 111919 h 266711"/>
                  <a:gd name="connsiteX86" fmla="*/ 597694 w 785813"/>
                  <a:gd name="connsiteY86" fmla="*/ 111919 h 266711"/>
                  <a:gd name="connsiteX87" fmla="*/ 597694 w 785813"/>
                  <a:gd name="connsiteY87" fmla="*/ 111919 h 266711"/>
                  <a:gd name="connsiteX88" fmla="*/ 614363 w 785813"/>
                  <a:gd name="connsiteY88" fmla="*/ 100013 h 266711"/>
                  <a:gd name="connsiteX89" fmla="*/ 600075 w 785813"/>
                  <a:gd name="connsiteY89" fmla="*/ 83344 h 266711"/>
                  <a:gd name="connsiteX90" fmla="*/ 581025 w 785813"/>
                  <a:gd name="connsiteY90" fmla="*/ 73819 h 266711"/>
                  <a:gd name="connsiteX91" fmla="*/ 561975 w 785813"/>
                  <a:gd name="connsiteY91" fmla="*/ 71438 h 266711"/>
                  <a:gd name="connsiteX92" fmla="*/ 557213 w 785813"/>
                  <a:gd name="connsiteY92" fmla="*/ 61913 h 266711"/>
                  <a:gd name="connsiteX93" fmla="*/ 545306 w 785813"/>
                  <a:gd name="connsiteY93" fmla="*/ 54769 h 266711"/>
                  <a:gd name="connsiteX94" fmla="*/ 545306 w 785813"/>
                  <a:gd name="connsiteY94" fmla="*/ 38100 h 266711"/>
                  <a:gd name="connsiteX95" fmla="*/ 550069 w 785813"/>
                  <a:gd name="connsiteY95" fmla="*/ 21432 h 266711"/>
                  <a:gd name="connsiteX96" fmla="*/ 559594 w 785813"/>
                  <a:gd name="connsiteY96" fmla="*/ 19050 h 266711"/>
                  <a:gd name="connsiteX97" fmla="*/ 557213 w 785813"/>
                  <a:gd name="connsiteY97" fmla="*/ 0 h 266711"/>
                  <a:gd name="connsiteX98" fmla="*/ 569119 w 785813"/>
                  <a:gd name="connsiteY98" fmla="*/ 0 h 266711"/>
                  <a:gd name="connsiteX99" fmla="*/ 588169 w 785813"/>
                  <a:gd name="connsiteY99" fmla="*/ 0 h 266711"/>
                  <a:gd name="connsiteX100" fmla="*/ 569119 w 785813"/>
                  <a:gd name="connsiteY100" fmla="*/ 9525 h 266711"/>
                  <a:gd name="connsiteX101" fmla="*/ 588169 w 785813"/>
                  <a:gd name="connsiteY101" fmla="*/ 14288 h 266711"/>
                  <a:gd name="connsiteX102" fmla="*/ 595313 w 785813"/>
                  <a:gd name="connsiteY102" fmla="*/ 11907 h 266711"/>
                  <a:gd name="connsiteX103" fmla="*/ 619125 w 785813"/>
                  <a:gd name="connsiteY103" fmla="*/ 7144 h 266711"/>
                  <a:gd name="connsiteX104" fmla="*/ 626269 w 785813"/>
                  <a:gd name="connsiteY104" fmla="*/ 19050 h 266711"/>
                  <a:gd name="connsiteX105" fmla="*/ 628650 w 785813"/>
                  <a:gd name="connsiteY105" fmla="*/ 35719 h 266711"/>
                  <a:gd name="connsiteX106" fmla="*/ 633413 w 785813"/>
                  <a:gd name="connsiteY106" fmla="*/ 50007 h 266711"/>
                  <a:gd name="connsiteX107" fmla="*/ 645319 w 785813"/>
                  <a:gd name="connsiteY107" fmla="*/ 69057 h 266711"/>
                  <a:gd name="connsiteX108" fmla="*/ 650081 w 785813"/>
                  <a:gd name="connsiteY108" fmla="*/ 78582 h 266711"/>
                  <a:gd name="connsiteX109" fmla="*/ 659606 w 785813"/>
                  <a:gd name="connsiteY109" fmla="*/ 85725 h 266711"/>
                  <a:gd name="connsiteX110" fmla="*/ 661988 w 785813"/>
                  <a:gd name="connsiteY110" fmla="*/ 90488 h 266711"/>
                  <a:gd name="connsiteX111" fmla="*/ 669131 w 785813"/>
                  <a:gd name="connsiteY111" fmla="*/ 90488 h 266711"/>
                  <a:gd name="connsiteX112" fmla="*/ 681038 w 785813"/>
                  <a:gd name="connsiteY112" fmla="*/ 102394 h 266711"/>
                  <a:gd name="connsiteX113" fmla="*/ 683419 w 785813"/>
                  <a:gd name="connsiteY113" fmla="*/ 114300 h 266711"/>
                  <a:gd name="connsiteX114" fmla="*/ 683419 w 785813"/>
                  <a:gd name="connsiteY114" fmla="*/ 128588 h 266711"/>
                  <a:gd name="connsiteX115" fmla="*/ 676275 w 785813"/>
                  <a:gd name="connsiteY115" fmla="*/ 147638 h 266711"/>
                  <a:gd name="connsiteX116" fmla="*/ 666750 w 785813"/>
                  <a:gd name="connsiteY116" fmla="*/ 147638 h 266711"/>
                  <a:gd name="connsiteX117" fmla="*/ 645319 w 785813"/>
                  <a:gd name="connsiteY117" fmla="*/ 147638 h 266711"/>
                  <a:gd name="connsiteX118" fmla="*/ 678656 w 785813"/>
                  <a:gd name="connsiteY118" fmla="*/ 166688 h 266711"/>
                  <a:gd name="connsiteX119" fmla="*/ 697706 w 785813"/>
                  <a:gd name="connsiteY119" fmla="*/ 159544 h 266711"/>
                  <a:gd name="connsiteX120" fmla="*/ 707231 w 785813"/>
                  <a:gd name="connsiteY120" fmla="*/ 154782 h 266711"/>
                  <a:gd name="connsiteX121" fmla="*/ 716756 w 785813"/>
                  <a:gd name="connsiteY121" fmla="*/ 150019 h 266711"/>
                  <a:gd name="connsiteX122" fmla="*/ 716756 w 785813"/>
                  <a:gd name="connsiteY122" fmla="*/ 133350 h 266711"/>
                  <a:gd name="connsiteX123" fmla="*/ 721519 w 785813"/>
                  <a:gd name="connsiteY123" fmla="*/ 116682 h 266711"/>
                  <a:gd name="connsiteX124" fmla="*/ 707231 w 785813"/>
                  <a:gd name="connsiteY124" fmla="*/ 102394 h 266711"/>
                  <a:gd name="connsiteX125" fmla="*/ 723900 w 785813"/>
                  <a:gd name="connsiteY125" fmla="*/ 102394 h 266711"/>
                  <a:gd name="connsiteX126" fmla="*/ 742950 w 785813"/>
                  <a:gd name="connsiteY126" fmla="*/ 109538 h 266711"/>
                  <a:gd name="connsiteX127" fmla="*/ 750094 w 785813"/>
                  <a:gd name="connsiteY127" fmla="*/ 121444 h 266711"/>
                  <a:gd name="connsiteX128" fmla="*/ 773906 w 785813"/>
                  <a:gd name="connsiteY128" fmla="*/ 126207 h 266711"/>
                  <a:gd name="connsiteX129" fmla="*/ 785813 w 785813"/>
                  <a:gd name="connsiteY129" fmla="*/ 126207 h 266711"/>
                  <a:gd name="connsiteX130" fmla="*/ 785813 w 785813"/>
                  <a:gd name="connsiteY130" fmla="*/ 126207 h 266711"/>
                  <a:gd name="connsiteX131" fmla="*/ 778669 w 785813"/>
                  <a:gd name="connsiteY131" fmla="*/ 109538 h 266711"/>
                  <a:gd name="connsiteX132" fmla="*/ 507206 w 785813"/>
                  <a:gd name="connsiteY132" fmla="*/ 266700 h 266711"/>
                  <a:gd name="connsiteX133" fmla="*/ 311944 w 785813"/>
                  <a:gd name="connsiteY133" fmla="*/ 190500 h 266711"/>
                  <a:gd name="connsiteX134" fmla="*/ 97631 w 785813"/>
                  <a:gd name="connsiteY134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0 w 809625"/>
                  <a:gd name="connsiteY133" fmla="*/ 116682 h 266711"/>
                  <a:gd name="connsiteX134" fmla="*/ 121443 w 809625"/>
                  <a:gd name="connsiteY134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276225 w 809625"/>
                  <a:gd name="connsiteY133" fmla="*/ 188119 h 266711"/>
                  <a:gd name="connsiteX134" fmla="*/ 0 w 809625"/>
                  <a:gd name="connsiteY134" fmla="*/ 116682 h 266711"/>
                  <a:gd name="connsiteX135" fmla="*/ 121443 w 809625"/>
                  <a:gd name="connsiteY135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71438 w 809625"/>
                  <a:gd name="connsiteY133" fmla="*/ 235744 h 266711"/>
                  <a:gd name="connsiteX134" fmla="*/ 0 w 809625"/>
                  <a:gd name="connsiteY134" fmla="*/ 116682 h 266711"/>
                  <a:gd name="connsiteX135" fmla="*/ 121443 w 809625"/>
                  <a:gd name="connsiteY135" fmla="*/ 100013 h 266711"/>
                  <a:gd name="connsiteX0" fmla="*/ 121443 w 834949"/>
                  <a:gd name="connsiteY0" fmla="*/ 100013 h 338146"/>
                  <a:gd name="connsiteX1" fmla="*/ 178593 w 834949"/>
                  <a:gd name="connsiteY1" fmla="*/ 126207 h 338146"/>
                  <a:gd name="connsiteX2" fmla="*/ 180975 w 834949"/>
                  <a:gd name="connsiteY2" fmla="*/ 142875 h 338146"/>
                  <a:gd name="connsiteX3" fmla="*/ 164306 w 834949"/>
                  <a:gd name="connsiteY3" fmla="*/ 152400 h 338146"/>
                  <a:gd name="connsiteX4" fmla="*/ 135731 w 834949"/>
                  <a:gd name="connsiteY4" fmla="*/ 154782 h 338146"/>
                  <a:gd name="connsiteX5" fmla="*/ 128587 w 834949"/>
                  <a:gd name="connsiteY5" fmla="*/ 154782 h 338146"/>
                  <a:gd name="connsiteX6" fmla="*/ 100012 w 834949"/>
                  <a:gd name="connsiteY6" fmla="*/ 150019 h 338146"/>
                  <a:gd name="connsiteX7" fmla="*/ 80962 w 834949"/>
                  <a:gd name="connsiteY7" fmla="*/ 140494 h 338146"/>
                  <a:gd name="connsiteX8" fmla="*/ 59531 w 834949"/>
                  <a:gd name="connsiteY8" fmla="*/ 140494 h 338146"/>
                  <a:gd name="connsiteX9" fmla="*/ 59531 w 834949"/>
                  <a:gd name="connsiteY9" fmla="*/ 140494 h 338146"/>
                  <a:gd name="connsiteX10" fmla="*/ 30956 w 834949"/>
                  <a:gd name="connsiteY10" fmla="*/ 133350 h 338146"/>
                  <a:gd name="connsiteX11" fmla="*/ 23812 w 834949"/>
                  <a:gd name="connsiteY11" fmla="*/ 133350 h 338146"/>
                  <a:gd name="connsiteX12" fmla="*/ 38100 w 834949"/>
                  <a:gd name="connsiteY12" fmla="*/ 150019 h 338146"/>
                  <a:gd name="connsiteX13" fmla="*/ 64293 w 834949"/>
                  <a:gd name="connsiteY13" fmla="*/ 154782 h 338146"/>
                  <a:gd name="connsiteX14" fmla="*/ 78581 w 834949"/>
                  <a:gd name="connsiteY14" fmla="*/ 159544 h 338146"/>
                  <a:gd name="connsiteX15" fmla="*/ 78581 w 834949"/>
                  <a:gd name="connsiteY15" fmla="*/ 173832 h 338146"/>
                  <a:gd name="connsiteX16" fmla="*/ 78581 w 834949"/>
                  <a:gd name="connsiteY16" fmla="*/ 180975 h 338146"/>
                  <a:gd name="connsiteX17" fmla="*/ 88106 w 834949"/>
                  <a:gd name="connsiteY17" fmla="*/ 190500 h 338146"/>
                  <a:gd name="connsiteX18" fmla="*/ 102393 w 834949"/>
                  <a:gd name="connsiteY18" fmla="*/ 195263 h 338146"/>
                  <a:gd name="connsiteX19" fmla="*/ 121443 w 834949"/>
                  <a:gd name="connsiteY19" fmla="*/ 216694 h 338146"/>
                  <a:gd name="connsiteX20" fmla="*/ 135731 w 834949"/>
                  <a:gd name="connsiteY20" fmla="*/ 207169 h 338146"/>
                  <a:gd name="connsiteX21" fmla="*/ 152400 w 834949"/>
                  <a:gd name="connsiteY21" fmla="*/ 202407 h 338146"/>
                  <a:gd name="connsiteX22" fmla="*/ 135731 w 834949"/>
                  <a:gd name="connsiteY22" fmla="*/ 192882 h 338146"/>
                  <a:gd name="connsiteX23" fmla="*/ 126206 w 834949"/>
                  <a:gd name="connsiteY23" fmla="*/ 183357 h 338146"/>
                  <a:gd name="connsiteX24" fmla="*/ 121443 w 834949"/>
                  <a:gd name="connsiteY24" fmla="*/ 173832 h 338146"/>
                  <a:gd name="connsiteX25" fmla="*/ 142875 w 834949"/>
                  <a:gd name="connsiteY25" fmla="*/ 183357 h 338146"/>
                  <a:gd name="connsiteX26" fmla="*/ 161925 w 834949"/>
                  <a:gd name="connsiteY26" fmla="*/ 188119 h 338146"/>
                  <a:gd name="connsiteX27" fmla="*/ 171450 w 834949"/>
                  <a:gd name="connsiteY27" fmla="*/ 192882 h 338146"/>
                  <a:gd name="connsiteX28" fmla="*/ 190500 w 834949"/>
                  <a:gd name="connsiteY28" fmla="*/ 195263 h 338146"/>
                  <a:gd name="connsiteX29" fmla="*/ 197643 w 834949"/>
                  <a:gd name="connsiteY29" fmla="*/ 188119 h 338146"/>
                  <a:gd name="connsiteX30" fmla="*/ 180975 w 834949"/>
                  <a:gd name="connsiteY30" fmla="*/ 176213 h 338146"/>
                  <a:gd name="connsiteX31" fmla="*/ 176212 w 834949"/>
                  <a:gd name="connsiteY31" fmla="*/ 169069 h 338146"/>
                  <a:gd name="connsiteX32" fmla="*/ 185737 w 834949"/>
                  <a:gd name="connsiteY32" fmla="*/ 164307 h 338146"/>
                  <a:gd name="connsiteX33" fmla="*/ 185737 w 834949"/>
                  <a:gd name="connsiteY33" fmla="*/ 161925 h 338146"/>
                  <a:gd name="connsiteX34" fmla="*/ 190500 w 834949"/>
                  <a:gd name="connsiteY34" fmla="*/ 154782 h 338146"/>
                  <a:gd name="connsiteX35" fmla="*/ 192881 w 834949"/>
                  <a:gd name="connsiteY35" fmla="*/ 147638 h 338146"/>
                  <a:gd name="connsiteX36" fmla="*/ 207168 w 834949"/>
                  <a:gd name="connsiteY36" fmla="*/ 142875 h 338146"/>
                  <a:gd name="connsiteX37" fmla="*/ 226218 w 834949"/>
                  <a:gd name="connsiteY37" fmla="*/ 154782 h 338146"/>
                  <a:gd name="connsiteX38" fmla="*/ 245268 w 834949"/>
                  <a:gd name="connsiteY38" fmla="*/ 159544 h 338146"/>
                  <a:gd name="connsiteX39" fmla="*/ 242887 w 834949"/>
                  <a:gd name="connsiteY39" fmla="*/ 138113 h 338146"/>
                  <a:gd name="connsiteX40" fmla="*/ 233362 w 834949"/>
                  <a:gd name="connsiteY40" fmla="*/ 130969 h 338146"/>
                  <a:gd name="connsiteX41" fmla="*/ 219075 w 834949"/>
                  <a:gd name="connsiteY41" fmla="*/ 123825 h 338146"/>
                  <a:gd name="connsiteX42" fmla="*/ 223837 w 834949"/>
                  <a:gd name="connsiteY42" fmla="*/ 114300 h 338146"/>
                  <a:gd name="connsiteX43" fmla="*/ 216693 w 834949"/>
                  <a:gd name="connsiteY43" fmla="*/ 114300 h 338146"/>
                  <a:gd name="connsiteX44" fmla="*/ 230981 w 834949"/>
                  <a:gd name="connsiteY44" fmla="*/ 97632 h 338146"/>
                  <a:gd name="connsiteX45" fmla="*/ 250031 w 834949"/>
                  <a:gd name="connsiteY45" fmla="*/ 97632 h 338146"/>
                  <a:gd name="connsiteX46" fmla="*/ 259556 w 834949"/>
                  <a:gd name="connsiteY46" fmla="*/ 104775 h 338146"/>
                  <a:gd name="connsiteX47" fmla="*/ 264318 w 834949"/>
                  <a:gd name="connsiteY47" fmla="*/ 116682 h 338146"/>
                  <a:gd name="connsiteX48" fmla="*/ 250031 w 834949"/>
                  <a:gd name="connsiteY48" fmla="*/ 116682 h 338146"/>
                  <a:gd name="connsiteX49" fmla="*/ 240506 w 834949"/>
                  <a:gd name="connsiteY49" fmla="*/ 126207 h 338146"/>
                  <a:gd name="connsiteX50" fmla="*/ 269081 w 834949"/>
                  <a:gd name="connsiteY50" fmla="*/ 142875 h 338146"/>
                  <a:gd name="connsiteX51" fmla="*/ 283368 w 834949"/>
                  <a:gd name="connsiteY51" fmla="*/ 135732 h 338146"/>
                  <a:gd name="connsiteX52" fmla="*/ 290512 w 834949"/>
                  <a:gd name="connsiteY52" fmla="*/ 135732 h 338146"/>
                  <a:gd name="connsiteX53" fmla="*/ 292893 w 834949"/>
                  <a:gd name="connsiteY53" fmla="*/ 116682 h 338146"/>
                  <a:gd name="connsiteX54" fmla="*/ 319087 w 834949"/>
                  <a:gd name="connsiteY54" fmla="*/ 116682 h 338146"/>
                  <a:gd name="connsiteX55" fmla="*/ 340518 w 834949"/>
                  <a:gd name="connsiteY55" fmla="*/ 109538 h 338146"/>
                  <a:gd name="connsiteX56" fmla="*/ 345281 w 834949"/>
                  <a:gd name="connsiteY56" fmla="*/ 107157 h 338146"/>
                  <a:gd name="connsiteX57" fmla="*/ 354806 w 834949"/>
                  <a:gd name="connsiteY57" fmla="*/ 109538 h 338146"/>
                  <a:gd name="connsiteX58" fmla="*/ 369093 w 834949"/>
                  <a:gd name="connsiteY58" fmla="*/ 119063 h 338146"/>
                  <a:gd name="connsiteX59" fmla="*/ 357187 w 834949"/>
                  <a:gd name="connsiteY59" fmla="*/ 95250 h 338146"/>
                  <a:gd name="connsiteX60" fmla="*/ 371475 w 834949"/>
                  <a:gd name="connsiteY60" fmla="*/ 90488 h 338146"/>
                  <a:gd name="connsiteX61" fmla="*/ 388143 w 834949"/>
                  <a:gd name="connsiteY61" fmla="*/ 92869 h 338146"/>
                  <a:gd name="connsiteX62" fmla="*/ 381000 w 834949"/>
                  <a:gd name="connsiteY62" fmla="*/ 104775 h 338146"/>
                  <a:gd name="connsiteX63" fmla="*/ 381000 w 834949"/>
                  <a:gd name="connsiteY63" fmla="*/ 121444 h 338146"/>
                  <a:gd name="connsiteX64" fmla="*/ 381000 w 834949"/>
                  <a:gd name="connsiteY64" fmla="*/ 121444 h 338146"/>
                  <a:gd name="connsiteX65" fmla="*/ 400050 w 834949"/>
                  <a:gd name="connsiteY65" fmla="*/ 109538 h 338146"/>
                  <a:gd name="connsiteX66" fmla="*/ 414337 w 834949"/>
                  <a:gd name="connsiteY66" fmla="*/ 102394 h 338146"/>
                  <a:gd name="connsiteX67" fmla="*/ 426243 w 834949"/>
                  <a:gd name="connsiteY67" fmla="*/ 100013 h 338146"/>
                  <a:gd name="connsiteX68" fmla="*/ 442912 w 834949"/>
                  <a:gd name="connsiteY68" fmla="*/ 114300 h 338146"/>
                  <a:gd name="connsiteX69" fmla="*/ 447675 w 834949"/>
                  <a:gd name="connsiteY69" fmla="*/ 102394 h 338146"/>
                  <a:gd name="connsiteX70" fmla="*/ 469106 w 834949"/>
                  <a:gd name="connsiteY70" fmla="*/ 92869 h 338146"/>
                  <a:gd name="connsiteX71" fmla="*/ 471487 w 834949"/>
                  <a:gd name="connsiteY71" fmla="*/ 109538 h 338146"/>
                  <a:gd name="connsiteX72" fmla="*/ 488156 w 834949"/>
                  <a:gd name="connsiteY72" fmla="*/ 123825 h 338146"/>
                  <a:gd name="connsiteX73" fmla="*/ 490537 w 834949"/>
                  <a:gd name="connsiteY73" fmla="*/ 104775 h 338146"/>
                  <a:gd name="connsiteX74" fmla="*/ 497681 w 834949"/>
                  <a:gd name="connsiteY74" fmla="*/ 95250 h 338146"/>
                  <a:gd name="connsiteX75" fmla="*/ 485775 w 834949"/>
                  <a:gd name="connsiteY75" fmla="*/ 85725 h 338146"/>
                  <a:gd name="connsiteX76" fmla="*/ 473868 w 834949"/>
                  <a:gd name="connsiteY76" fmla="*/ 76200 h 338146"/>
                  <a:gd name="connsiteX77" fmla="*/ 450056 w 834949"/>
                  <a:gd name="connsiteY77" fmla="*/ 69057 h 338146"/>
                  <a:gd name="connsiteX78" fmla="*/ 495300 w 834949"/>
                  <a:gd name="connsiteY78" fmla="*/ 73819 h 338146"/>
                  <a:gd name="connsiteX79" fmla="*/ 531018 w 834949"/>
                  <a:gd name="connsiteY79" fmla="*/ 73819 h 338146"/>
                  <a:gd name="connsiteX80" fmla="*/ 538162 w 834949"/>
                  <a:gd name="connsiteY80" fmla="*/ 76200 h 338146"/>
                  <a:gd name="connsiteX81" fmla="*/ 545306 w 834949"/>
                  <a:gd name="connsiteY81" fmla="*/ 85725 h 338146"/>
                  <a:gd name="connsiteX82" fmla="*/ 554831 w 834949"/>
                  <a:gd name="connsiteY82" fmla="*/ 85725 h 338146"/>
                  <a:gd name="connsiteX83" fmla="*/ 573881 w 834949"/>
                  <a:gd name="connsiteY83" fmla="*/ 92869 h 338146"/>
                  <a:gd name="connsiteX84" fmla="*/ 595312 w 834949"/>
                  <a:gd name="connsiteY84" fmla="*/ 95250 h 338146"/>
                  <a:gd name="connsiteX85" fmla="*/ 616743 w 834949"/>
                  <a:gd name="connsiteY85" fmla="*/ 111919 h 338146"/>
                  <a:gd name="connsiteX86" fmla="*/ 621506 w 834949"/>
                  <a:gd name="connsiteY86" fmla="*/ 111919 h 338146"/>
                  <a:gd name="connsiteX87" fmla="*/ 621506 w 834949"/>
                  <a:gd name="connsiteY87" fmla="*/ 111919 h 338146"/>
                  <a:gd name="connsiteX88" fmla="*/ 638175 w 834949"/>
                  <a:gd name="connsiteY88" fmla="*/ 100013 h 338146"/>
                  <a:gd name="connsiteX89" fmla="*/ 623887 w 834949"/>
                  <a:gd name="connsiteY89" fmla="*/ 83344 h 338146"/>
                  <a:gd name="connsiteX90" fmla="*/ 604837 w 834949"/>
                  <a:gd name="connsiteY90" fmla="*/ 73819 h 338146"/>
                  <a:gd name="connsiteX91" fmla="*/ 585787 w 834949"/>
                  <a:gd name="connsiteY91" fmla="*/ 71438 h 338146"/>
                  <a:gd name="connsiteX92" fmla="*/ 581025 w 834949"/>
                  <a:gd name="connsiteY92" fmla="*/ 61913 h 338146"/>
                  <a:gd name="connsiteX93" fmla="*/ 569118 w 834949"/>
                  <a:gd name="connsiteY93" fmla="*/ 54769 h 338146"/>
                  <a:gd name="connsiteX94" fmla="*/ 569118 w 834949"/>
                  <a:gd name="connsiteY94" fmla="*/ 38100 h 338146"/>
                  <a:gd name="connsiteX95" fmla="*/ 573881 w 834949"/>
                  <a:gd name="connsiteY95" fmla="*/ 21432 h 338146"/>
                  <a:gd name="connsiteX96" fmla="*/ 583406 w 834949"/>
                  <a:gd name="connsiteY96" fmla="*/ 19050 h 338146"/>
                  <a:gd name="connsiteX97" fmla="*/ 581025 w 834949"/>
                  <a:gd name="connsiteY97" fmla="*/ 0 h 338146"/>
                  <a:gd name="connsiteX98" fmla="*/ 592931 w 834949"/>
                  <a:gd name="connsiteY98" fmla="*/ 0 h 338146"/>
                  <a:gd name="connsiteX99" fmla="*/ 611981 w 834949"/>
                  <a:gd name="connsiteY99" fmla="*/ 0 h 338146"/>
                  <a:gd name="connsiteX100" fmla="*/ 592931 w 834949"/>
                  <a:gd name="connsiteY100" fmla="*/ 9525 h 338146"/>
                  <a:gd name="connsiteX101" fmla="*/ 611981 w 834949"/>
                  <a:gd name="connsiteY101" fmla="*/ 14288 h 338146"/>
                  <a:gd name="connsiteX102" fmla="*/ 619125 w 834949"/>
                  <a:gd name="connsiteY102" fmla="*/ 11907 h 338146"/>
                  <a:gd name="connsiteX103" fmla="*/ 642937 w 834949"/>
                  <a:gd name="connsiteY103" fmla="*/ 7144 h 338146"/>
                  <a:gd name="connsiteX104" fmla="*/ 650081 w 834949"/>
                  <a:gd name="connsiteY104" fmla="*/ 19050 h 338146"/>
                  <a:gd name="connsiteX105" fmla="*/ 652462 w 834949"/>
                  <a:gd name="connsiteY105" fmla="*/ 35719 h 338146"/>
                  <a:gd name="connsiteX106" fmla="*/ 657225 w 834949"/>
                  <a:gd name="connsiteY106" fmla="*/ 50007 h 338146"/>
                  <a:gd name="connsiteX107" fmla="*/ 669131 w 834949"/>
                  <a:gd name="connsiteY107" fmla="*/ 69057 h 338146"/>
                  <a:gd name="connsiteX108" fmla="*/ 673893 w 834949"/>
                  <a:gd name="connsiteY108" fmla="*/ 78582 h 338146"/>
                  <a:gd name="connsiteX109" fmla="*/ 683418 w 834949"/>
                  <a:gd name="connsiteY109" fmla="*/ 85725 h 338146"/>
                  <a:gd name="connsiteX110" fmla="*/ 685800 w 834949"/>
                  <a:gd name="connsiteY110" fmla="*/ 90488 h 338146"/>
                  <a:gd name="connsiteX111" fmla="*/ 692943 w 834949"/>
                  <a:gd name="connsiteY111" fmla="*/ 90488 h 338146"/>
                  <a:gd name="connsiteX112" fmla="*/ 704850 w 834949"/>
                  <a:gd name="connsiteY112" fmla="*/ 102394 h 338146"/>
                  <a:gd name="connsiteX113" fmla="*/ 707231 w 834949"/>
                  <a:gd name="connsiteY113" fmla="*/ 114300 h 338146"/>
                  <a:gd name="connsiteX114" fmla="*/ 707231 w 834949"/>
                  <a:gd name="connsiteY114" fmla="*/ 128588 h 338146"/>
                  <a:gd name="connsiteX115" fmla="*/ 700087 w 834949"/>
                  <a:gd name="connsiteY115" fmla="*/ 147638 h 338146"/>
                  <a:gd name="connsiteX116" fmla="*/ 690562 w 834949"/>
                  <a:gd name="connsiteY116" fmla="*/ 147638 h 338146"/>
                  <a:gd name="connsiteX117" fmla="*/ 669131 w 834949"/>
                  <a:gd name="connsiteY117" fmla="*/ 147638 h 338146"/>
                  <a:gd name="connsiteX118" fmla="*/ 702468 w 834949"/>
                  <a:gd name="connsiteY118" fmla="*/ 166688 h 338146"/>
                  <a:gd name="connsiteX119" fmla="*/ 721518 w 834949"/>
                  <a:gd name="connsiteY119" fmla="*/ 159544 h 338146"/>
                  <a:gd name="connsiteX120" fmla="*/ 731043 w 834949"/>
                  <a:gd name="connsiteY120" fmla="*/ 154782 h 338146"/>
                  <a:gd name="connsiteX121" fmla="*/ 740568 w 834949"/>
                  <a:gd name="connsiteY121" fmla="*/ 150019 h 338146"/>
                  <a:gd name="connsiteX122" fmla="*/ 740568 w 834949"/>
                  <a:gd name="connsiteY122" fmla="*/ 133350 h 338146"/>
                  <a:gd name="connsiteX123" fmla="*/ 745331 w 834949"/>
                  <a:gd name="connsiteY123" fmla="*/ 116682 h 338146"/>
                  <a:gd name="connsiteX124" fmla="*/ 731043 w 834949"/>
                  <a:gd name="connsiteY124" fmla="*/ 102394 h 338146"/>
                  <a:gd name="connsiteX125" fmla="*/ 747712 w 834949"/>
                  <a:gd name="connsiteY125" fmla="*/ 102394 h 338146"/>
                  <a:gd name="connsiteX126" fmla="*/ 766762 w 834949"/>
                  <a:gd name="connsiteY126" fmla="*/ 109538 h 338146"/>
                  <a:gd name="connsiteX127" fmla="*/ 773906 w 834949"/>
                  <a:gd name="connsiteY127" fmla="*/ 121444 h 338146"/>
                  <a:gd name="connsiteX128" fmla="*/ 797718 w 834949"/>
                  <a:gd name="connsiteY128" fmla="*/ 126207 h 338146"/>
                  <a:gd name="connsiteX129" fmla="*/ 809625 w 834949"/>
                  <a:gd name="connsiteY129" fmla="*/ 126207 h 338146"/>
                  <a:gd name="connsiteX130" fmla="*/ 809625 w 834949"/>
                  <a:gd name="connsiteY130" fmla="*/ 126207 h 338146"/>
                  <a:gd name="connsiteX131" fmla="*/ 802481 w 834949"/>
                  <a:gd name="connsiteY131" fmla="*/ 109538 h 338146"/>
                  <a:gd name="connsiteX132" fmla="*/ 809624 w 834949"/>
                  <a:gd name="connsiteY132" fmla="*/ 338138 h 338146"/>
                  <a:gd name="connsiteX133" fmla="*/ 71438 w 834949"/>
                  <a:gd name="connsiteY133" fmla="*/ 235744 h 338146"/>
                  <a:gd name="connsiteX134" fmla="*/ 0 w 834949"/>
                  <a:gd name="connsiteY134" fmla="*/ 116682 h 338146"/>
                  <a:gd name="connsiteX135" fmla="*/ 121443 w 834949"/>
                  <a:gd name="connsiteY135" fmla="*/ 100013 h 338146"/>
                  <a:gd name="connsiteX0" fmla="*/ 121443 w 916198"/>
                  <a:gd name="connsiteY0" fmla="*/ 100013 h 357195"/>
                  <a:gd name="connsiteX1" fmla="*/ 178593 w 916198"/>
                  <a:gd name="connsiteY1" fmla="*/ 126207 h 357195"/>
                  <a:gd name="connsiteX2" fmla="*/ 180975 w 916198"/>
                  <a:gd name="connsiteY2" fmla="*/ 142875 h 357195"/>
                  <a:gd name="connsiteX3" fmla="*/ 164306 w 916198"/>
                  <a:gd name="connsiteY3" fmla="*/ 152400 h 357195"/>
                  <a:gd name="connsiteX4" fmla="*/ 135731 w 916198"/>
                  <a:gd name="connsiteY4" fmla="*/ 154782 h 357195"/>
                  <a:gd name="connsiteX5" fmla="*/ 128587 w 916198"/>
                  <a:gd name="connsiteY5" fmla="*/ 154782 h 357195"/>
                  <a:gd name="connsiteX6" fmla="*/ 100012 w 916198"/>
                  <a:gd name="connsiteY6" fmla="*/ 150019 h 357195"/>
                  <a:gd name="connsiteX7" fmla="*/ 80962 w 916198"/>
                  <a:gd name="connsiteY7" fmla="*/ 140494 h 357195"/>
                  <a:gd name="connsiteX8" fmla="*/ 59531 w 916198"/>
                  <a:gd name="connsiteY8" fmla="*/ 140494 h 357195"/>
                  <a:gd name="connsiteX9" fmla="*/ 59531 w 916198"/>
                  <a:gd name="connsiteY9" fmla="*/ 140494 h 357195"/>
                  <a:gd name="connsiteX10" fmla="*/ 30956 w 916198"/>
                  <a:gd name="connsiteY10" fmla="*/ 133350 h 357195"/>
                  <a:gd name="connsiteX11" fmla="*/ 23812 w 916198"/>
                  <a:gd name="connsiteY11" fmla="*/ 133350 h 357195"/>
                  <a:gd name="connsiteX12" fmla="*/ 38100 w 916198"/>
                  <a:gd name="connsiteY12" fmla="*/ 150019 h 357195"/>
                  <a:gd name="connsiteX13" fmla="*/ 64293 w 916198"/>
                  <a:gd name="connsiteY13" fmla="*/ 154782 h 357195"/>
                  <a:gd name="connsiteX14" fmla="*/ 78581 w 916198"/>
                  <a:gd name="connsiteY14" fmla="*/ 159544 h 357195"/>
                  <a:gd name="connsiteX15" fmla="*/ 78581 w 916198"/>
                  <a:gd name="connsiteY15" fmla="*/ 173832 h 357195"/>
                  <a:gd name="connsiteX16" fmla="*/ 78581 w 916198"/>
                  <a:gd name="connsiteY16" fmla="*/ 180975 h 357195"/>
                  <a:gd name="connsiteX17" fmla="*/ 88106 w 916198"/>
                  <a:gd name="connsiteY17" fmla="*/ 190500 h 357195"/>
                  <a:gd name="connsiteX18" fmla="*/ 102393 w 916198"/>
                  <a:gd name="connsiteY18" fmla="*/ 195263 h 357195"/>
                  <a:gd name="connsiteX19" fmla="*/ 121443 w 916198"/>
                  <a:gd name="connsiteY19" fmla="*/ 216694 h 357195"/>
                  <a:gd name="connsiteX20" fmla="*/ 135731 w 916198"/>
                  <a:gd name="connsiteY20" fmla="*/ 207169 h 357195"/>
                  <a:gd name="connsiteX21" fmla="*/ 152400 w 916198"/>
                  <a:gd name="connsiteY21" fmla="*/ 202407 h 357195"/>
                  <a:gd name="connsiteX22" fmla="*/ 135731 w 916198"/>
                  <a:gd name="connsiteY22" fmla="*/ 192882 h 357195"/>
                  <a:gd name="connsiteX23" fmla="*/ 126206 w 916198"/>
                  <a:gd name="connsiteY23" fmla="*/ 183357 h 357195"/>
                  <a:gd name="connsiteX24" fmla="*/ 121443 w 916198"/>
                  <a:gd name="connsiteY24" fmla="*/ 173832 h 357195"/>
                  <a:gd name="connsiteX25" fmla="*/ 142875 w 916198"/>
                  <a:gd name="connsiteY25" fmla="*/ 183357 h 357195"/>
                  <a:gd name="connsiteX26" fmla="*/ 161925 w 916198"/>
                  <a:gd name="connsiteY26" fmla="*/ 188119 h 357195"/>
                  <a:gd name="connsiteX27" fmla="*/ 171450 w 916198"/>
                  <a:gd name="connsiteY27" fmla="*/ 192882 h 357195"/>
                  <a:gd name="connsiteX28" fmla="*/ 190500 w 916198"/>
                  <a:gd name="connsiteY28" fmla="*/ 195263 h 357195"/>
                  <a:gd name="connsiteX29" fmla="*/ 197643 w 916198"/>
                  <a:gd name="connsiteY29" fmla="*/ 188119 h 357195"/>
                  <a:gd name="connsiteX30" fmla="*/ 180975 w 916198"/>
                  <a:gd name="connsiteY30" fmla="*/ 176213 h 357195"/>
                  <a:gd name="connsiteX31" fmla="*/ 176212 w 916198"/>
                  <a:gd name="connsiteY31" fmla="*/ 169069 h 357195"/>
                  <a:gd name="connsiteX32" fmla="*/ 185737 w 916198"/>
                  <a:gd name="connsiteY32" fmla="*/ 164307 h 357195"/>
                  <a:gd name="connsiteX33" fmla="*/ 185737 w 916198"/>
                  <a:gd name="connsiteY33" fmla="*/ 161925 h 357195"/>
                  <a:gd name="connsiteX34" fmla="*/ 190500 w 916198"/>
                  <a:gd name="connsiteY34" fmla="*/ 154782 h 357195"/>
                  <a:gd name="connsiteX35" fmla="*/ 192881 w 916198"/>
                  <a:gd name="connsiteY35" fmla="*/ 147638 h 357195"/>
                  <a:gd name="connsiteX36" fmla="*/ 207168 w 916198"/>
                  <a:gd name="connsiteY36" fmla="*/ 142875 h 357195"/>
                  <a:gd name="connsiteX37" fmla="*/ 226218 w 916198"/>
                  <a:gd name="connsiteY37" fmla="*/ 154782 h 357195"/>
                  <a:gd name="connsiteX38" fmla="*/ 245268 w 916198"/>
                  <a:gd name="connsiteY38" fmla="*/ 159544 h 357195"/>
                  <a:gd name="connsiteX39" fmla="*/ 242887 w 916198"/>
                  <a:gd name="connsiteY39" fmla="*/ 138113 h 357195"/>
                  <a:gd name="connsiteX40" fmla="*/ 233362 w 916198"/>
                  <a:gd name="connsiteY40" fmla="*/ 130969 h 357195"/>
                  <a:gd name="connsiteX41" fmla="*/ 219075 w 916198"/>
                  <a:gd name="connsiteY41" fmla="*/ 123825 h 357195"/>
                  <a:gd name="connsiteX42" fmla="*/ 223837 w 916198"/>
                  <a:gd name="connsiteY42" fmla="*/ 114300 h 357195"/>
                  <a:gd name="connsiteX43" fmla="*/ 216693 w 916198"/>
                  <a:gd name="connsiteY43" fmla="*/ 114300 h 357195"/>
                  <a:gd name="connsiteX44" fmla="*/ 230981 w 916198"/>
                  <a:gd name="connsiteY44" fmla="*/ 97632 h 357195"/>
                  <a:gd name="connsiteX45" fmla="*/ 250031 w 916198"/>
                  <a:gd name="connsiteY45" fmla="*/ 97632 h 357195"/>
                  <a:gd name="connsiteX46" fmla="*/ 259556 w 916198"/>
                  <a:gd name="connsiteY46" fmla="*/ 104775 h 357195"/>
                  <a:gd name="connsiteX47" fmla="*/ 264318 w 916198"/>
                  <a:gd name="connsiteY47" fmla="*/ 116682 h 357195"/>
                  <a:gd name="connsiteX48" fmla="*/ 250031 w 916198"/>
                  <a:gd name="connsiteY48" fmla="*/ 116682 h 357195"/>
                  <a:gd name="connsiteX49" fmla="*/ 240506 w 916198"/>
                  <a:gd name="connsiteY49" fmla="*/ 126207 h 357195"/>
                  <a:gd name="connsiteX50" fmla="*/ 269081 w 916198"/>
                  <a:gd name="connsiteY50" fmla="*/ 142875 h 357195"/>
                  <a:gd name="connsiteX51" fmla="*/ 283368 w 916198"/>
                  <a:gd name="connsiteY51" fmla="*/ 135732 h 357195"/>
                  <a:gd name="connsiteX52" fmla="*/ 290512 w 916198"/>
                  <a:gd name="connsiteY52" fmla="*/ 135732 h 357195"/>
                  <a:gd name="connsiteX53" fmla="*/ 292893 w 916198"/>
                  <a:gd name="connsiteY53" fmla="*/ 116682 h 357195"/>
                  <a:gd name="connsiteX54" fmla="*/ 319087 w 916198"/>
                  <a:gd name="connsiteY54" fmla="*/ 116682 h 357195"/>
                  <a:gd name="connsiteX55" fmla="*/ 340518 w 916198"/>
                  <a:gd name="connsiteY55" fmla="*/ 109538 h 357195"/>
                  <a:gd name="connsiteX56" fmla="*/ 345281 w 916198"/>
                  <a:gd name="connsiteY56" fmla="*/ 107157 h 357195"/>
                  <a:gd name="connsiteX57" fmla="*/ 354806 w 916198"/>
                  <a:gd name="connsiteY57" fmla="*/ 109538 h 357195"/>
                  <a:gd name="connsiteX58" fmla="*/ 369093 w 916198"/>
                  <a:gd name="connsiteY58" fmla="*/ 119063 h 357195"/>
                  <a:gd name="connsiteX59" fmla="*/ 357187 w 916198"/>
                  <a:gd name="connsiteY59" fmla="*/ 95250 h 357195"/>
                  <a:gd name="connsiteX60" fmla="*/ 371475 w 916198"/>
                  <a:gd name="connsiteY60" fmla="*/ 90488 h 357195"/>
                  <a:gd name="connsiteX61" fmla="*/ 388143 w 916198"/>
                  <a:gd name="connsiteY61" fmla="*/ 92869 h 357195"/>
                  <a:gd name="connsiteX62" fmla="*/ 381000 w 916198"/>
                  <a:gd name="connsiteY62" fmla="*/ 104775 h 357195"/>
                  <a:gd name="connsiteX63" fmla="*/ 381000 w 916198"/>
                  <a:gd name="connsiteY63" fmla="*/ 121444 h 357195"/>
                  <a:gd name="connsiteX64" fmla="*/ 381000 w 916198"/>
                  <a:gd name="connsiteY64" fmla="*/ 121444 h 357195"/>
                  <a:gd name="connsiteX65" fmla="*/ 400050 w 916198"/>
                  <a:gd name="connsiteY65" fmla="*/ 109538 h 357195"/>
                  <a:gd name="connsiteX66" fmla="*/ 414337 w 916198"/>
                  <a:gd name="connsiteY66" fmla="*/ 102394 h 357195"/>
                  <a:gd name="connsiteX67" fmla="*/ 426243 w 916198"/>
                  <a:gd name="connsiteY67" fmla="*/ 100013 h 357195"/>
                  <a:gd name="connsiteX68" fmla="*/ 442912 w 916198"/>
                  <a:gd name="connsiteY68" fmla="*/ 114300 h 357195"/>
                  <a:gd name="connsiteX69" fmla="*/ 447675 w 916198"/>
                  <a:gd name="connsiteY69" fmla="*/ 102394 h 357195"/>
                  <a:gd name="connsiteX70" fmla="*/ 469106 w 916198"/>
                  <a:gd name="connsiteY70" fmla="*/ 92869 h 357195"/>
                  <a:gd name="connsiteX71" fmla="*/ 471487 w 916198"/>
                  <a:gd name="connsiteY71" fmla="*/ 109538 h 357195"/>
                  <a:gd name="connsiteX72" fmla="*/ 488156 w 916198"/>
                  <a:gd name="connsiteY72" fmla="*/ 123825 h 357195"/>
                  <a:gd name="connsiteX73" fmla="*/ 490537 w 916198"/>
                  <a:gd name="connsiteY73" fmla="*/ 104775 h 357195"/>
                  <a:gd name="connsiteX74" fmla="*/ 497681 w 916198"/>
                  <a:gd name="connsiteY74" fmla="*/ 95250 h 357195"/>
                  <a:gd name="connsiteX75" fmla="*/ 485775 w 916198"/>
                  <a:gd name="connsiteY75" fmla="*/ 85725 h 357195"/>
                  <a:gd name="connsiteX76" fmla="*/ 473868 w 916198"/>
                  <a:gd name="connsiteY76" fmla="*/ 76200 h 357195"/>
                  <a:gd name="connsiteX77" fmla="*/ 450056 w 916198"/>
                  <a:gd name="connsiteY77" fmla="*/ 69057 h 357195"/>
                  <a:gd name="connsiteX78" fmla="*/ 495300 w 916198"/>
                  <a:gd name="connsiteY78" fmla="*/ 73819 h 357195"/>
                  <a:gd name="connsiteX79" fmla="*/ 531018 w 916198"/>
                  <a:gd name="connsiteY79" fmla="*/ 73819 h 357195"/>
                  <a:gd name="connsiteX80" fmla="*/ 538162 w 916198"/>
                  <a:gd name="connsiteY80" fmla="*/ 76200 h 357195"/>
                  <a:gd name="connsiteX81" fmla="*/ 545306 w 916198"/>
                  <a:gd name="connsiteY81" fmla="*/ 85725 h 357195"/>
                  <a:gd name="connsiteX82" fmla="*/ 554831 w 916198"/>
                  <a:gd name="connsiteY82" fmla="*/ 85725 h 357195"/>
                  <a:gd name="connsiteX83" fmla="*/ 573881 w 916198"/>
                  <a:gd name="connsiteY83" fmla="*/ 92869 h 357195"/>
                  <a:gd name="connsiteX84" fmla="*/ 595312 w 916198"/>
                  <a:gd name="connsiteY84" fmla="*/ 95250 h 357195"/>
                  <a:gd name="connsiteX85" fmla="*/ 616743 w 916198"/>
                  <a:gd name="connsiteY85" fmla="*/ 111919 h 357195"/>
                  <a:gd name="connsiteX86" fmla="*/ 621506 w 916198"/>
                  <a:gd name="connsiteY86" fmla="*/ 111919 h 357195"/>
                  <a:gd name="connsiteX87" fmla="*/ 621506 w 916198"/>
                  <a:gd name="connsiteY87" fmla="*/ 111919 h 357195"/>
                  <a:gd name="connsiteX88" fmla="*/ 638175 w 916198"/>
                  <a:gd name="connsiteY88" fmla="*/ 100013 h 357195"/>
                  <a:gd name="connsiteX89" fmla="*/ 623887 w 916198"/>
                  <a:gd name="connsiteY89" fmla="*/ 83344 h 357195"/>
                  <a:gd name="connsiteX90" fmla="*/ 604837 w 916198"/>
                  <a:gd name="connsiteY90" fmla="*/ 73819 h 357195"/>
                  <a:gd name="connsiteX91" fmla="*/ 585787 w 916198"/>
                  <a:gd name="connsiteY91" fmla="*/ 71438 h 357195"/>
                  <a:gd name="connsiteX92" fmla="*/ 581025 w 916198"/>
                  <a:gd name="connsiteY92" fmla="*/ 61913 h 357195"/>
                  <a:gd name="connsiteX93" fmla="*/ 569118 w 916198"/>
                  <a:gd name="connsiteY93" fmla="*/ 54769 h 357195"/>
                  <a:gd name="connsiteX94" fmla="*/ 569118 w 916198"/>
                  <a:gd name="connsiteY94" fmla="*/ 38100 h 357195"/>
                  <a:gd name="connsiteX95" fmla="*/ 573881 w 916198"/>
                  <a:gd name="connsiteY95" fmla="*/ 21432 h 357195"/>
                  <a:gd name="connsiteX96" fmla="*/ 583406 w 916198"/>
                  <a:gd name="connsiteY96" fmla="*/ 19050 h 357195"/>
                  <a:gd name="connsiteX97" fmla="*/ 581025 w 916198"/>
                  <a:gd name="connsiteY97" fmla="*/ 0 h 357195"/>
                  <a:gd name="connsiteX98" fmla="*/ 592931 w 916198"/>
                  <a:gd name="connsiteY98" fmla="*/ 0 h 357195"/>
                  <a:gd name="connsiteX99" fmla="*/ 611981 w 916198"/>
                  <a:gd name="connsiteY99" fmla="*/ 0 h 357195"/>
                  <a:gd name="connsiteX100" fmla="*/ 592931 w 916198"/>
                  <a:gd name="connsiteY100" fmla="*/ 9525 h 357195"/>
                  <a:gd name="connsiteX101" fmla="*/ 611981 w 916198"/>
                  <a:gd name="connsiteY101" fmla="*/ 14288 h 357195"/>
                  <a:gd name="connsiteX102" fmla="*/ 619125 w 916198"/>
                  <a:gd name="connsiteY102" fmla="*/ 11907 h 357195"/>
                  <a:gd name="connsiteX103" fmla="*/ 642937 w 916198"/>
                  <a:gd name="connsiteY103" fmla="*/ 7144 h 357195"/>
                  <a:gd name="connsiteX104" fmla="*/ 650081 w 916198"/>
                  <a:gd name="connsiteY104" fmla="*/ 19050 h 357195"/>
                  <a:gd name="connsiteX105" fmla="*/ 652462 w 916198"/>
                  <a:gd name="connsiteY105" fmla="*/ 35719 h 357195"/>
                  <a:gd name="connsiteX106" fmla="*/ 657225 w 916198"/>
                  <a:gd name="connsiteY106" fmla="*/ 50007 h 357195"/>
                  <a:gd name="connsiteX107" fmla="*/ 669131 w 916198"/>
                  <a:gd name="connsiteY107" fmla="*/ 69057 h 357195"/>
                  <a:gd name="connsiteX108" fmla="*/ 673893 w 916198"/>
                  <a:gd name="connsiteY108" fmla="*/ 78582 h 357195"/>
                  <a:gd name="connsiteX109" fmla="*/ 683418 w 916198"/>
                  <a:gd name="connsiteY109" fmla="*/ 85725 h 357195"/>
                  <a:gd name="connsiteX110" fmla="*/ 685800 w 916198"/>
                  <a:gd name="connsiteY110" fmla="*/ 90488 h 357195"/>
                  <a:gd name="connsiteX111" fmla="*/ 692943 w 916198"/>
                  <a:gd name="connsiteY111" fmla="*/ 90488 h 357195"/>
                  <a:gd name="connsiteX112" fmla="*/ 704850 w 916198"/>
                  <a:gd name="connsiteY112" fmla="*/ 102394 h 357195"/>
                  <a:gd name="connsiteX113" fmla="*/ 707231 w 916198"/>
                  <a:gd name="connsiteY113" fmla="*/ 114300 h 357195"/>
                  <a:gd name="connsiteX114" fmla="*/ 707231 w 916198"/>
                  <a:gd name="connsiteY114" fmla="*/ 128588 h 357195"/>
                  <a:gd name="connsiteX115" fmla="*/ 700087 w 916198"/>
                  <a:gd name="connsiteY115" fmla="*/ 147638 h 357195"/>
                  <a:gd name="connsiteX116" fmla="*/ 690562 w 916198"/>
                  <a:gd name="connsiteY116" fmla="*/ 147638 h 357195"/>
                  <a:gd name="connsiteX117" fmla="*/ 669131 w 916198"/>
                  <a:gd name="connsiteY117" fmla="*/ 147638 h 357195"/>
                  <a:gd name="connsiteX118" fmla="*/ 702468 w 916198"/>
                  <a:gd name="connsiteY118" fmla="*/ 166688 h 357195"/>
                  <a:gd name="connsiteX119" fmla="*/ 721518 w 916198"/>
                  <a:gd name="connsiteY119" fmla="*/ 159544 h 357195"/>
                  <a:gd name="connsiteX120" fmla="*/ 731043 w 916198"/>
                  <a:gd name="connsiteY120" fmla="*/ 154782 h 357195"/>
                  <a:gd name="connsiteX121" fmla="*/ 740568 w 916198"/>
                  <a:gd name="connsiteY121" fmla="*/ 150019 h 357195"/>
                  <a:gd name="connsiteX122" fmla="*/ 740568 w 916198"/>
                  <a:gd name="connsiteY122" fmla="*/ 133350 h 357195"/>
                  <a:gd name="connsiteX123" fmla="*/ 745331 w 916198"/>
                  <a:gd name="connsiteY123" fmla="*/ 116682 h 357195"/>
                  <a:gd name="connsiteX124" fmla="*/ 731043 w 916198"/>
                  <a:gd name="connsiteY124" fmla="*/ 102394 h 357195"/>
                  <a:gd name="connsiteX125" fmla="*/ 747712 w 916198"/>
                  <a:gd name="connsiteY125" fmla="*/ 102394 h 357195"/>
                  <a:gd name="connsiteX126" fmla="*/ 766762 w 916198"/>
                  <a:gd name="connsiteY126" fmla="*/ 109538 h 357195"/>
                  <a:gd name="connsiteX127" fmla="*/ 773906 w 916198"/>
                  <a:gd name="connsiteY127" fmla="*/ 121444 h 357195"/>
                  <a:gd name="connsiteX128" fmla="*/ 797718 w 916198"/>
                  <a:gd name="connsiteY128" fmla="*/ 126207 h 357195"/>
                  <a:gd name="connsiteX129" fmla="*/ 809625 w 916198"/>
                  <a:gd name="connsiteY129" fmla="*/ 126207 h 357195"/>
                  <a:gd name="connsiteX130" fmla="*/ 809625 w 916198"/>
                  <a:gd name="connsiteY130" fmla="*/ 126207 h 357195"/>
                  <a:gd name="connsiteX131" fmla="*/ 802481 w 916198"/>
                  <a:gd name="connsiteY131" fmla="*/ 109538 h 357195"/>
                  <a:gd name="connsiteX132" fmla="*/ 897730 w 916198"/>
                  <a:gd name="connsiteY132" fmla="*/ 357188 h 357195"/>
                  <a:gd name="connsiteX133" fmla="*/ 71438 w 916198"/>
                  <a:gd name="connsiteY133" fmla="*/ 235744 h 357195"/>
                  <a:gd name="connsiteX134" fmla="*/ 0 w 916198"/>
                  <a:gd name="connsiteY134" fmla="*/ 116682 h 357195"/>
                  <a:gd name="connsiteX135" fmla="*/ 121443 w 916198"/>
                  <a:gd name="connsiteY135" fmla="*/ 100013 h 357195"/>
                  <a:gd name="connsiteX0" fmla="*/ 121443 w 940262"/>
                  <a:gd name="connsiteY0" fmla="*/ 100013 h 357188"/>
                  <a:gd name="connsiteX1" fmla="*/ 178593 w 940262"/>
                  <a:gd name="connsiteY1" fmla="*/ 126207 h 357188"/>
                  <a:gd name="connsiteX2" fmla="*/ 180975 w 940262"/>
                  <a:gd name="connsiteY2" fmla="*/ 142875 h 357188"/>
                  <a:gd name="connsiteX3" fmla="*/ 164306 w 940262"/>
                  <a:gd name="connsiteY3" fmla="*/ 152400 h 357188"/>
                  <a:gd name="connsiteX4" fmla="*/ 135731 w 940262"/>
                  <a:gd name="connsiteY4" fmla="*/ 154782 h 357188"/>
                  <a:gd name="connsiteX5" fmla="*/ 128587 w 940262"/>
                  <a:gd name="connsiteY5" fmla="*/ 154782 h 357188"/>
                  <a:gd name="connsiteX6" fmla="*/ 100012 w 940262"/>
                  <a:gd name="connsiteY6" fmla="*/ 150019 h 357188"/>
                  <a:gd name="connsiteX7" fmla="*/ 80962 w 940262"/>
                  <a:gd name="connsiteY7" fmla="*/ 140494 h 357188"/>
                  <a:gd name="connsiteX8" fmla="*/ 59531 w 940262"/>
                  <a:gd name="connsiteY8" fmla="*/ 140494 h 357188"/>
                  <a:gd name="connsiteX9" fmla="*/ 59531 w 940262"/>
                  <a:gd name="connsiteY9" fmla="*/ 140494 h 357188"/>
                  <a:gd name="connsiteX10" fmla="*/ 30956 w 940262"/>
                  <a:gd name="connsiteY10" fmla="*/ 133350 h 357188"/>
                  <a:gd name="connsiteX11" fmla="*/ 23812 w 940262"/>
                  <a:gd name="connsiteY11" fmla="*/ 133350 h 357188"/>
                  <a:gd name="connsiteX12" fmla="*/ 38100 w 940262"/>
                  <a:gd name="connsiteY12" fmla="*/ 150019 h 357188"/>
                  <a:gd name="connsiteX13" fmla="*/ 64293 w 940262"/>
                  <a:gd name="connsiteY13" fmla="*/ 154782 h 357188"/>
                  <a:gd name="connsiteX14" fmla="*/ 78581 w 940262"/>
                  <a:gd name="connsiteY14" fmla="*/ 159544 h 357188"/>
                  <a:gd name="connsiteX15" fmla="*/ 78581 w 940262"/>
                  <a:gd name="connsiteY15" fmla="*/ 173832 h 357188"/>
                  <a:gd name="connsiteX16" fmla="*/ 78581 w 940262"/>
                  <a:gd name="connsiteY16" fmla="*/ 180975 h 357188"/>
                  <a:gd name="connsiteX17" fmla="*/ 88106 w 940262"/>
                  <a:gd name="connsiteY17" fmla="*/ 190500 h 357188"/>
                  <a:gd name="connsiteX18" fmla="*/ 102393 w 940262"/>
                  <a:gd name="connsiteY18" fmla="*/ 195263 h 357188"/>
                  <a:gd name="connsiteX19" fmla="*/ 121443 w 940262"/>
                  <a:gd name="connsiteY19" fmla="*/ 216694 h 357188"/>
                  <a:gd name="connsiteX20" fmla="*/ 135731 w 940262"/>
                  <a:gd name="connsiteY20" fmla="*/ 207169 h 357188"/>
                  <a:gd name="connsiteX21" fmla="*/ 152400 w 940262"/>
                  <a:gd name="connsiteY21" fmla="*/ 202407 h 357188"/>
                  <a:gd name="connsiteX22" fmla="*/ 135731 w 940262"/>
                  <a:gd name="connsiteY22" fmla="*/ 192882 h 357188"/>
                  <a:gd name="connsiteX23" fmla="*/ 126206 w 940262"/>
                  <a:gd name="connsiteY23" fmla="*/ 183357 h 357188"/>
                  <a:gd name="connsiteX24" fmla="*/ 121443 w 940262"/>
                  <a:gd name="connsiteY24" fmla="*/ 173832 h 357188"/>
                  <a:gd name="connsiteX25" fmla="*/ 142875 w 940262"/>
                  <a:gd name="connsiteY25" fmla="*/ 183357 h 357188"/>
                  <a:gd name="connsiteX26" fmla="*/ 161925 w 940262"/>
                  <a:gd name="connsiteY26" fmla="*/ 188119 h 357188"/>
                  <a:gd name="connsiteX27" fmla="*/ 171450 w 940262"/>
                  <a:gd name="connsiteY27" fmla="*/ 192882 h 357188"/>
                  <a:gd name="connsiteX28" fmla="*/ 190500 w 940262"/>
                  <a:gd name="connsiteY28" fmla="*/ 195263 h 357188"/>
                  <a:gd name="connsiteX29" fmla="*/ 197643 w 940262"/>
                  <a:gd name="connsiteY29" fmla="*/ 188119 h 357188"/>
                  <a:gd name="connsiteX30" fmla="*/ 180975 w 940262"/>
                  <a:gd name="connsiteY30" fmla="*/ 176213 h 357188"/>
                  <a:gd name="connsiteX31" fmla="*/ 176212 w 940262"/>
                  <a:gd name="connsiteY31" fmla="*/ 169069 h 357188"/>
                  <a:gd name="connsiteX32" fmla="*/ 185737 w 940262"/>
                  <a:gd name="connsiteY32" fmla="*/ 164307 h 357188"/>
                  <a:gd name="connsiteX33" fmla="*/ 185737 w 940262"/>
                  <a:gd name="connsiteY33" fmla="*/ 161925 h 357188"/>
                  <a:gd name="connsiteX34" fmla="*/ 190500 w 940262"/>
                  <a:gd name="connsiteY34" fmla="*/ 154782 h 357188"/>
                  <a:gd name="connsiteX35" fmla="*/ 192881 w 940262"/>
                  <a:gd name="connsiteY35" fmla="*/ 147638 h 357188"/>
                  <a:gd name="connsiteX36" fmla="*/ 207168 w 940262"/>
                  <a:gd name="connsiteY36" fmla="*/ 142875 h 357188"/>
                  <a:gd name="connsiteX37" fmla="*/ 226218 w 940262"/>
                  <a:gd name="connsiteY37" fmla="*/ 154782 h 357188"/>
                  <a:gd name="connsiteX38" fmla="*/ 245268 w 940262"/>
                  <a:gd name="connsiteY38" fmla="*/ 159544 h 357188"/>
                  <a:gd name="connsiteX39" fmla="*/ 242887 w 940262"/>
                  <a:gd name="connsiteY39" fmla="*/ 138113 h 357188"/>
                  <a:gd name="connsiteX40" fmla="*/ 233362 w 940262"/>
                  <a:gd name="connsiteY40" fmla="*/ 130969 h 357188"/>
                  <a:gd name="connsiteX41" fmla="*/ 219075 w 940262"/>
                  <a:gd name="connsiteY41" fmla="*/ 123825 h 357188"/>
                  <a:gd name="connsiteX42" fmla="*/ 223837 w 940262"/>
                  <a:gd name="connsiteY42" fmla="*/ 114300 h 357188"/>
                  <a:gd name="connsiteX43" fmla="*/ 216693 w 940262"/>
                  <a:gd name="connsiteY43" fmla="*/ 114300 h 357188"/>
                  <a:gd name="connsiteX44" fmla="*/ 230981 w 940262"/>
                  <a:gd name="connsiteY44" fmla="*/ 97632 h 357188"/>
                  <a:gd name="connsiteX45" fmla="*/ 250031 w 940262"/>
                  <a:gd name="connsiteY45" fmla="*/ 97632 h 357188"/>
                  <a:gd name="connsiteX46" fmla="*/ 259556 w 940262"/>
                  <a:gd name="connsiteY46" fmla="*/ 104775 h 357188"/>
                  <a:gd name="connsiteX47" fmla="*/ 264318 w 940262"/>
                  <a:gd name="connsiteY47" fmla="*/ 116682 h 357188"/>
                  <a:gd name="connsiteX48" fmla="*/ 250031 w 940262"/>
                  <a:gd name="connsiteY48" fmla="*/ 116682 h 357188"/>
                  <a:gd name="connsiteX49" fmla="*/ 240506 w 940262"/>
                  <a:gd name="connsiteY49" fmla="*/ 126207 h 357188"/>
                  <a:gd name="connsiteX50" fmla="*/ 269081 w 940262"/>
                  <a:gd name="connsiteY50" fmla="*/ 142875 h 357188"/>
                  <a:gd name="connsiteX51" fmla="*/ 283368 w 940262"/>
                  <a:gd name="connsiteY51" fmla="*/ 135732 h 357188"/>
                  <a:gd name="connsiteX52" fmla="*/ 290512 w 940262"/>
                  <a:gd name="connsiteY52" fmla="*/ 135732 h 357188"/>
                  <a:gd name="connsiteX53" fmla="*/ 292893 w 940262"/>
                  <a:gd name="connsiteY53" fmla="*/ 116682 h 357188"/>
                  <a:gd name="connsiteX54" fmla="*/ 319087 w 940262"/>
                  <a:gd name="connsiteY54" fmla="*/ 116682 h 357188"/>
                  <a:gd name="connsiteX55" fmla="*/ 340518 w 940262"/>
                  <a:gd name="connsiteY55" fmla="*/ 109538 h 357188"/>
                  <a:gd name="connsiteX56" fmla="*/ 345281 w 940262"/>
                  <a:gd name="connsiteY56" fmla="*/ 107157 h 357188"/>
                  <a:gd name="connsiteX57" fmla="*/ 354806 w 940262"/>
                  <a:gd name="connsiteY57" fmla="*/ 109538 h 357188"/>
                  <a:gd name="connsiteX58" fmla="*/ 369093 w 940262"/>
                  <a:gd name="connsiteY58" fmla="*/ 119063 h 357188"/>
                  <a:gd name="connsiteX59" fmla="*/ 357187 w 940262"/>
                  <a:gd name="connsiteY59" fmla="*/ 95250 h 357188"/>
                  <a:gd name="connsiteX60" fmla="*/ 371475 w 940262"/>
                  <a:gd name="connsiteY60" fmla="*/ 90488 h 357188"/>
                  <a:gd name="connsiteX61" fmla="*/ 388143 w 940262"/>
                  <a:gd name="connsiteY61" fmla="*/ 92869 h 357188"/>
                  <a:gd name="connsiteX62" fmla="*/ 381000 w 940262"/>
                  <a:gd name="connsiteY62" fmla="*/ 104775 h 357188"/>
                  <a:gd name="connsiteX63" fmla="*/ 381000 w 940262"/>
                  <a:gd name="connsiteY63" fmla="*/ 121444 h 357188"/>
                  <a:gd name="connsiteX64" fmla="*/ 381000 w 940262"/>
                  <a:gd name="connsiteY64" fmla="*/ 121444 h 357188"/>
                  <a:gd name="connsiteX65" fmla="*/ 400050 w 940262"/>
                  <a:gd name="connsiteY65" fmla="*/ 109538 h 357188"/>
                  <a:gd name="connsiteX66" fmla="*/ 414337 w 940262"/>
                  <a:gd name="connsiteY66" fmla="*/ 102394 h 357188"/>
                  <a:gd name="connsiteX67" fmla="*/ 426243 w 940262"/>
                  <a:gd name="connsiteY67" fmla="*/ 100013 h 357188"/>
                  <a:gd name="connsiteX68" fmla="*/ 442912 w 940262"/>
                  <a:gd name="connsiteY68" fmla="*/ 114300 h 357188"/>
                  <a:gd name="connsiteX69" fmla="*/ 447675 w 940262"/>
                  <a:gd name="connsiteY69" fmla="*/ 102394 h 357188"/>
                  <a:gd name="connsiteX70" fmla="*/ 469106 w 940262"/>
                  <a:gd name="connsiteY70" fmla="*/ 92869 h 357188"/>
                  <a:gd name="connsiteX71" fmla="*/ 471487 w 940262"/>
                  <a:gd name="connsiteY71" fmla="*/ 109538 h 357188"/>
                  <a:gd name="connsiteX72" fmla="*/ 488156 w 940262"/>
                  <a:gd name="connsiteY72" fmla="*/ 123825 h 357188"/>
                  <a:gd name="connsiteX73" fmla="*/ 490537 w 940262"/>
                  <a:gd name="connsiteY73" fmla="*/ 104775 h 357188"/>
                  <a:gd name="connsiteX74" fmla="*/ 497681 w 940262"/>
                  <a:gd name="connsiteY74" fmla="*/ 95250 h 357188"/>
                  <a:gd name="connsiteX75" fmla="*/ 485775 w 940262"/>
                  <a:gd name="connsiteY75" fmla="*/ 85725 h 357188"/>
                  <a:gd name="connsiteX76" fmla="*/ 473868 w 940262"/>
                  <a:gd name="connsiteY76" fmla="*/ 76200 h 357188"/>
                  <a:gd name="connsiteX77" fmla="*/ 450056 w 940262"/>
                  <a:gd name="connsiteY77" fmla="*/ 69057 h 357188"/>
                  <a:gd name="connsiteX78" fmla="*/ 495300 w 940262"/>
                  <a:gd name="connsiteY78" fmla="*/ 73819 h 357188"/>
                  <a:gd name="connsiteX79" fmla="*/ 531018 w 940262"/>
                  <a:gd name="connsiteY79" fmla="*/ 73819 h 357188"/>
                  <a:gd name="connsiteX80" fmla="*/ 538162 w 940262"/>
                  <a:gd name="connsiteY80" fmla="*/ 76200 h 357188"/>
                  <a:gd name="connsiteX81" fmla="*/ 545306 w 940262"/>
                  <a:gd name="connsiteY81" fmla="*/ 85725 h 357188"/>
                  <a:gd name="connsiteX82" fmla="*/ 554831 w 940262"/>
                  <a:gd name="connsiteY82" fmla="*/ 85725 h 357188"/>
                  <a:gd name="connsiteX83" fmla="*/ 573881 w 940262"/>
                  <a:gd name="connsiteY83" fmla="*/ 92869 h 357188"/>
                  <a:gd name="connsiteX84" fmla="*/ 595312 w 940262"/>
                  <a:gd name="connsiteY84" fmla="*/ 95250 h 357188"/>
                  <a:gd name="connsiteX85" fmla="*/ 616743 w 940262"/>
                  <a:gd name="connsiteY85" fmla="*/ 111919 h 357188"/>
                  <a:gd name="connsiteX86" fmla="*/ 621506 w 940262"/>
                  <a:gd name="connsiteY86" fmla="*/ 111919 h 357188"/>
                  <a:gd name="connsiteX87" fmla="*/ 621506 w 940262"/>
                  <a:gd name="connsiteY87" fmla="*/ 111919 h 357188"/>
                  <a:gd name="connsiteX88" fmla="*/ 638175 w 940262"/>
                  <a:gd name="connsiteY88" fmla="*/ 100013 h 357188"/>
                  <a:gd name="connsiteX89" fmla="*/ 623887 w 940262"/>
                  <a:gd name="connsiteY89" fmla="*/ 83344 h 357188"/>
                  <a:gd name="connsiteX90" fmla="*/ 604837 w 940262"/>
                  <a:gd name="connsiteY90" fmla="*/ 73819 h 357188"/>
                  <a:gd name="connsiteX91" fmla="*/ 585787 w 940262"/>
                  <a:gd name="connsiteY91" fmla="*/ 71438 h 357188"/>
                  <a:gd name="connsiteX92" fmla="*/ 581025 w 940262"/>
                  <a:gd name="connsiteY92" fmla="*/ 61913 h 357188"/>
                  <a:gd name="connsiteX93" fmla="*/ 569118 w 940262"/>
                  <a:gd name="connsiteY93" fmla="*/ 54769 h 357188"/>
                  <a:gd name="connsiteX94" fmla="*/ 569118 w 940262"/>
                  <a:gd name="connsiteY94" fmla="*/ 38100 h 357188"/>
                  <a:gd name="connsiteX95" fmla="*/ 573881 w 940262"/>
                  <a:gd name="connsiteY95" fmla="*/ 21432 h 357188"/>
                  <a:gd name="connsiteX96" fmla="*/ 583406 w 940262"/>
                  <a:gd name="connsiteY96" fmla="*/ 19050 h 357188"/>
                  <a:gd name="connsiteX97" fmla="*/ 581025 w 940262"/>
                  <a:gd name="connsiteY97" fmla="*/ 0 h 357188"/>
                  <a:gd name="connsiteX98" fmla="*/ 592931 w 940262"/>
                  <a:gd name="connsiteY98" fmla="*/ 0 h 357188"/>
                  <a:gd name="connsiteX99" fmla="*/ 611981 w 940262"/>
                  <a:gd name="connsiteY99" fmla="*/ 0 h 357188"/>
                  <a:gd name="connsiteX100" fmla="*/ 592931 w 940262"/>
                  <a:gd name="connsiteY100" fmla="*/ 9525 h 357188"/>
                  <a:gd name="connsiteX101" fmla="*/ 611981 w 940262"/>
                  <a:gd name="connsiteY101" fmla="*/ 14288 h 357188"/>
                  <a:gd name="connsiteX102" fmla="*/ 619125 w 940262"/>
                  <a:gd name="connsiteY102" fmla="*/ 11907 h 357188"/>
                  <a:gd name="connsiteX103" fmla="*/ 642937 w 940262"/>
                  <a:gd name="connsiteY103" fmla="*/ 7144 h 357188"/>
                  <a:gd name="connsiteX104" fmla="*/ 650081 w 940262"/>
                  <a:gd name="connsiteY104" fmla="*/ 19050 h 357188"/>
                  <a:gd name="connsiteX105" fmla="*/ 652462 w 940262"/>
                  <a:gd name="connsiteY105" fmla="*/ 35719 h 357188"/>
                  <a:gd name="connsiteX106" fmla="*/ 657225 w 940262"/>
                  <a:gd name="connsiteY106" fmla="*/ 50007 h 357188"/>
                  <a:gd name="connsiteX107" fmla="*/ 669131 w 940262"/>
                  <a:gd name="connsiteY107" fmla="*/ 69057 h 357188"/>
                  <a:gd name="connsiteX108" fmla="*/ 673893 w 940262"/>
                  <a:gd name="connsiteY108" fmla="*/ 78582 h 357188"/>
                  <a:gd name="connsiteX109" fmla="*/ 683418 w 940262"/>
                  <a:gd name="connsiteY109" fmla="*/ 85725 h 357188"/>
                  <a:gd name="connsiteX110" fmla="*/ 685800 w 940262"/>
                  <a:gd name="connsiteY110" fmla="*/ 90488 h 357188"/>
                  <a:gd name="connsiteX111" fmla="*/ 692943 w 940262"/>
                  <a:gd name="connsiteY111" fmla="*/ 90488 h 357188"/>
                  <a:gd name="connsiteX112" fmla="*/ 704850 w 940262"/>
                  <a:gd name="connsiteY112" fmla="*/ 102394 h 357188"/>
                  <a:gd name="connsiteX113" fmla="*/ 707231 w 940262"/>
                  <a:gd name="connsiteY113" fmla="*/ 114300 h 357188"/>
                  <a:gd name="connsiteX114" fmla="*/ 707231 w 940262"/>
                  <a:gd name="connsiteY114" fmla="*/ 128588 h 357188"/>
                  <a:gd name="connsiteX115" fmla="*/ 700087 w 940262"/>
                  <a:gd name="connsiteY115" fmla="*/ 147638 h 357188"/>
                  <a:gd name="connsiteX116" fmla="*/ 690562 w 940262"/>
                  <a:gd name="connsiteY116" fmla="*/ 147638 h 357188"/>
                  <a:gd name="connsiteX117" fmla="*/ 669131 w 940262"/>
                  <a:gd name="connsiteY117" fmla="*/ 147638 h 357188"/>
                  <a:gd name="connsiteX118" fmla="*/ 702468 w 940262"/>
                  <a:gd name="connsiteY118" fmla="*/ 166688 h 357188"/>
                  <a:gd name="connsiteX119" fmla="*/ 721518 w 940262"/>
                  <a:gd name="connsiteY119" fmla="*/ 159544 h 357188"/>
                  <a:gd name="connsiteX120" fmla="*/ 731043 w 940262"/>
                  <a:gd name="connsiteY120" fmla="*/ 154782 h 357188"/>
                  <a:gd name="connsiteX121" fmla="*/ 740568 w 940262"/>
                  <a:gd name="connsiteY121" fmla="*/ 150019 h 357188"/>
                  <a:gd name="connsiteX122" fmla="*/ 740568 w 940262"/>
                  <a:gd name="connsiteY122" fmla="*/ 133350 h 357188"/>
                  <a:gd name="connsiteX123" fmla="*/ 745331 w 940262"/>
                  <a:gd name="connsiteY123" fmla="*/ 116682 h 357188"/>
                  <a:gd name="connsiteX124" fmla="*/ 731043 w 940262"/>
                  <a:gd name="connsiteY124" fmla="*/ 102394 h 357188"/>
                  <a:gd name="connsiteX125" fmla="*/ 747712 w 940262"/>
                  <a:gd name="connsiteY125" fmla="*/ 102394 h 357188"/>
                  <a:gd name="connsiteX126" fmla="*/ 766762 w 940262"/>
                  <a:gd name="connsiteY126" fmla="*/ 109538 h 357188"/>
                  <a:gd name="connsiteX127" fmla="*/ 773906 w 940262"/>
                  <a:gd name="connsiteY127" fmla="*/ 121444 h 357188"/>
                  <a:gd name="connsiteX128" fmla="*/ 797718 w 940262"/>
                  <a:gd name="connsiteY128" fmla="*/ 126207 h 357188"/>
                  <a:gd name="connsiteX129" fmla="*/ 809625 w 940262"/>
                  <a:gd name="connsiteY129" fmla="*/ 126207 h 357188"/>
                  <a:gd name="connsiteX130" fmla="*/ 809625 w 940262"/>
                  <a:gd name="connsiteY130" fmla="*/ 126207 h 357188"/>
                  <a:gd name="connsiteX131" fmla="*/ 802481 w 940262"/>
                  <a:gd name="connsiteY131" fmla="*/ 109538 h 357188"/>
                  <a:gd name="connsiteX132" fmla="*/ 819149 w 940262"/>
                  <a:gd name="connsiteY132" fmla="*/ 195262 h 357188"/>
                  <a:gd name="connsiteX133" fmla="*/ 897730 w 940262"/>
                  <a:gd name="connsiteY133" fmla="*/ 357188 h 357188"/>
                  <a:gd name="connsiteX134" fmla="*/ 71438 w 940262"/>
                  <a:gd name="connsiteY134" fmla="*/ 235744 h 357188"/>
                  <a:gd name="connsiteX135" fmla="*/ 0 w 940262"/>
                  <a:gd name="connsiteY135" fmla="*/ 116682 h 357188"/>
                  <a:gd name="connsiteX136" fmla="*/ 121443 w 940262"/>
                  <a:gd name="connsiteY136" fmla="*/ 100013 h 357188"/>
                  <a:gd name="connsiteX0" fmla="*/ 121443 w 947478"/>
                  <a:gd name="connsiteY0" fmla="*/ 100013 h 357188"/>
                  <a:gd name="connsiteX1" fmla="*/ 178593 w 947478"/>
                  <a:gd name="connsiteY1" fmla="*/ 126207 h 357188"/>
                  <a:gd name="connsiteX2" fmla="*/ 180975 w 947478"/>
                  <a:gd name="connsiteY2" fmla="*/ 142875 h 357188"/>
                  <a:gd name="connsiteX3" fmla="*/ 164306 w 947478"/>
                  <a:gd name="connsiteY3" fmla="*/ 152400 h 357188"/>
                  <a:gd name="connsiteX4" fmla="*/ 135731 w 947478"/>
                  <a:gd name="connsiteY4" fmla="*/ 154782 h 357188"/>
                  <a:gd name="connsiteX5" fmla="*/ 128587 w 947478"/>
                  <a:gd name="connsiteY5" fmla="*/ 154782 h 357188"/>
                  <a:gd name="connsiteX6" fmla="*/ 100012 w 947478"/>
                  <a:gd name="connsiteY6" fmla="*/ 150019 h 357188"/>
                  <a:gd name="connsiteX7" fmla="*/ 80962 w 947478"/>
                  <a:gd name="connsiteY7" fmla="*/ 140494 h 357188"/>
                  <a:gd name="connsiteX8" fmla="*/ 59531 w 947478"/>
                  <a:gd name="connsiteY8" fmla="*/ 140494 h 357188"/>
                  <a:gd name="connsiteX9" fmla="*/ 59531 w 947478"/>
                  <a:gd name="connsiteY9" fmla="*/ 140494 h 357188"/>
                  <a:gd name="connsiteX10" fmla="*/ 30956 w 947478"/>
                  <a:gd name="connsiteY10" fmla="*/ 133350 h 357188"/>
                  <a:gd name="connsiteX11" fmla="*/ 23812 w 947478"/>
                  <a:gd name="connsiteY11" fmla="*/ 133350 h 357188"/>
                  <a:gd name="connsiteX12" fmla="*/ 38100 w 947478"/>
                  <a:gd name="connsiteY12" fmla="*/ 150019 h 357188"/>
                  <a:gd name="connsiteX13" fmla="*/ 64293 w 947478"/>
                  <a:gd name="connsiteY13" fmla="*/ 154782 h 357188"/>
                  <a:gd name="connsiteX14" fmla="*/ 78581 w 947478"/>
                  <a:gd name="connsiteY14" fmla="*/ 159544 h 357188"/>
                  <a:gd name="connsiteX15" fmla="*/ 78581 w 947478"/>
                  <a:gd name="connsiteY15" fmla="*/ 173832 h 357188"/>
                  <a:gd name="connsiteX16" fmla="*/ 78581 w 947478"/>
                  <a:gd name="connsiteY16" fmla="*/ 180975 h 357188"/>
                  <a:gd name="connsiteX17" fmla="*/ 88106 w 947478"/>
                  <a:gd name="connsiteY17" fmla="*/ 190500 h 357188"/>
                  <a:gd name="connsiteX18" fmla="*/ 102393 w 947478"/>
                  <a:gd name="connsiteY18" fmla="*/ 195263 h 357188"/>
                  <a:gd name="connsiteX19" fmla="*/ 121443 w 947478"/>
                  <a:gd name="connsiteY19" fmla="*/ 216694 h 357188"/>
                  <a:gd name="connsiteX20" fmla="*/ 135731 w 947478"/>
                  <a:gd name="connsiteY20" fmla="*/ 207169 h 357188"/>
                  <a:gd name="connsiteX21" fmla="*/ 152400 w 947478"/>
                  <a:gd name="connsiteY21" fmla="*/ 202407 h 357188"/>
                  <a:gd name="connsiteX22" fmla="*/ 135731 w 947478"/>
                  <a:gd name="connsiteY22" fmla="*/ 192882 h 357188"/>
                  <a:gd name="connsiteX23" fmla="*/ 126206 w 947478"/>
                  <a:gd name="connsiteY23" fmla="*/ 183357 h 357188"/>
                  <a:gd name="connsiteX24" fmla="*/ 121443 w 947478"/>
                  <a:gd name="connsiteY24" fmla="*/ 173832 h 357188"/>
                  <a:gd name="connsiteX25" fmla="*/ 142875 w 947478"/>
                  <a:gd name="connsiteY25" fmla="*/ 183357 h 357188"/>
                  <a:gd name="connsiteX26" fmla="*/ 161925 w 947478"/>
                  <a:gd name="connsiteY26" fmla="*/ 188119 h 357188"/>
                  <a:gd name="connsiteX27" fmla="*/ 171450 w 947478"/>
                  <a:gd name="connsiteY27" fmla="*/ 192882 h 357188"/>
                  <a:gd name="connsiteX28" fmla="*/ 190500 w 947478"/>
                  <a:gd name="connsiteY28" fmla="*/ 195263 h 357188"/>
                  <a:gd name="connsiteX29" fmla="*/ 197643 w 947478"/>
                  <a:gd name="connsiteY29" fmla="*/ 188119 h 357188"/>
                  <a:gd name="connsiteX30" fmla="*/ 180975 w 947478"/>
                  <a:gd name="connsiteY30" fmla="*/ 176213 h 357188"/>
                  <a:gd name="connsiteX31" fmla="*/ 176212 w 947478"/>
                  <a:gd name="connsiteY31" fmla="*/ 169069 h 357188"/>
                  <a:gd name="connsiteX32" fmla="*/ 185737 w 947478"/>
                  <a:gd name="connsiteY32" fmla="*/ 164307 h 357188"/>
                  <a:gd name="connsiteX33" fmla="*/ 185737 w 947478"/>
                  <a:gd name="connsiteY33" fmla="*/ 161925 h 357188"/>
                  <a:gd name="connsiteX34" fmla="*/ 190500 w 947478"/>
                  <a:gd name="connsiteY34" fmla="*/ 154782 h 357188"/>
                  <a:gd name="connsiteX35" fmla="*/ 192881 w 947478"/>
                  <a:gd name="connsiteY35" fmla="*/ 147638 h 357188"/>
                  <a:gd name="connsiteX36" fmla="*/ 207168 w 947478"/>
                  <a:gd name="connsiteY36" fmla="*/ 142875 h 357188"/>
                  <a:gd name="connsiteX37" fmla="*/ 226218 w 947478"/>
                  <a:gd name="connsiteY37" fmla="*/ 154782 h 357188"/>
                  <a:gd name="connsiteX38" fmla="*/ 245268 w 947478"/>
                  <a:gd name="connsiteY38" fmla="*/ 159544 h 357188"/>
                  <a:gd name="connsiteX39" fmla="*/ 242887 w 947478"/>
                  <a:gd name="connsiteY39" fmla="*/ 138113 h 357188"/>
                  <a:gd name="connsiteX40" fmla="*/ 233362 w 947478"/>
                  <a:gd name="connsiteY40" fmla="*/ 130969 h 357188"/>
                  <a:gd name="connsiteX41" fmla="*/ 219075 w 947478"/>
                  <a:gd name="connsiteY41" fmla="*/ 123825 h 357188"/>
                  <a:gd name="connsiteX42" fmla="*/ 223837 w 947478"/>
                  <a:gd name="connsiteY42" fmla="*/ 114300 h 357188"/>
                  <a:gd name="connsiteX43" fmla="*/ 216693 w 947478"/>
                  <a:gd name="connsiteY43" fmla="*/ 114300 h 357188"/>
                  <a:gd name="connsiteX44" fmla="*/ 230981 w 947478"/>
                  <a:gd name="connsiteY44" fmla="*/ 97632 h 357188"/>
                  <a:gd name="connsiteX45" fmla="*/ 250031 w 947478"/>
                  <a:gd name="connsiteY45" fmla="*/ 97632 h 357188"/>
                  <a:gd name="connsiteX46" fmla="*/ 259556 w 947478"/>
                  <a:gd name="connsiteY46" fmla="*/ 104775 h 357188"/>
                  <a:gd name="connsiteX47" fmla="*/ 264318 w 947478"/>
                  <a:gd name="connsiteY47" fmla="*/ 116682 h 357188"/>
                  <a:gd name="connsiteX48" fmla="*/ 250031 w 947478"/>
                  <a:gd name="connsiteY48" fmla="*/ 116682 h 357188"/>
                  <a:gd name="connsiteX49" fmla="*/ 240506 w 947478"/>
                  <a:gd name="connsiteY49" fmla="*/ 126207 h 357188"/>
                  <a:gd name="connsiteX50" fmla="*/ 269081 w 947478"/>
                  <a:gd name="connsiteY50" fmla="*/ 142875 h 357188"/>
                  <a:gd name="connsiteX51" fmla="*/ 283368 w 947478"/>
                  <a:gd name="connsiteY51" fmla="*/ 135732 h 357188"/>
                  <a:gd name="connsiteX52" fmla="*/ 290512 w 947478"/>
                  <a:gd name="connsiteY52" fmla="*/ 135732 h 357188"/>
                  <a:gd name="connsiteX53" fmla="*/ 292893 w 947478"/>
                  <a:gd name="connsiteY53" fmla="*/ 116682 h 357188"/>
                  <a:gd name="connsiteX54" fmla="*/ 319087 w 947478"/>
                  <a:gd name="connsiteY54" fmla="*/ 116682 h 357188"/>
                  <a:gd name="connsiteX55" fmla="*/ 340518 w 947478"/>
                  <a:gd name="connsiteY55" fmla="*/ 109538 h 357188"/>
                  <a:gd name="connsiteX56" fmla="*/ 345281 w 947478"/>
                  <a:gd name="connsiteY56" fmla="*/ 107157 h 357188"/>
                  <a:gd name="connsiteX57" fmla="*/ 354806 w 947478"/>
                  <a:gd name="connsiteY57" fmla="*/ 109538 h 357188"/>
                  <a:gd name="connsiteX58" fmla="*/ 369093 w 947478"/>
                  <a:gd name="connsiteY58" fmla="*/ 119063 h 357188"/>
                  <a:gd name="connsiteX59" fmla="*/ 357187 w 947478"/>
                  <a:gd name="connsiteY59" fmla="*/ 95250 h 357188"/>
                  <a:gd name="connsiteX60" fmla="*/ 371475 w 947478"/>
                  <a:gd name="connsiteY60" fmla="*/ 90488 h 357188"/>
                  <a:gd name="connsiteX61" fmla="*/ 388143 w 947478"/>
                  <a:gd name="connsiteY61" fmla="*/ 92869 h 357188"/>
                  <a:gd name="connsiteX62" fmla="*/ 381000 w 947478"/>
                  <a:gd name="connsiteY62" fmla="*/ 104775 h 357188"/>
                  <a:gd name="connsiteX63" fmla="*/ 381000 w 947478"/>
                  <a:gd name="connsiteY63" fmla="*/ 121444 h 357188"/>
                  <a:gd name="connsiteX64" fmla="*/ 381000 w 947478"/>
                  <a:gd name="connsiteY64" fmla="*/ 121444 h 357188"/>
                  <a:gd name="connsiteX65" fmla="*/ 400050 w 947478"/>
                  <a:gd name="connsiteY65" fmla="*/ 109538 h 357188"/>
                  <a:gd name="connsiteX66" fmla="*/ 414337 w 947478"/>
                  <a:gd name="connsiteY66" fmla="*/ 102394 h 357188"/>
                  <a:gd name="connsiteX67" fmla="*/ 426243 w 947478"/>
                  <a:gd name="connsiteY67" fmla="*/ 100013 h 357188"/>
                  <a:gd name="connsiteX68" fmla="*/ 442912 w 947478"/>
                  <a:gd name="connsiteY68" fmla="*/ 114300 h 357188"/>
                  <a:gd name="connsiteX69" fmla="*/ 447675 w 947478"/>
                  <a:gd name="connsiteY69" fmla="*/ 102394 h 357188"/>
                  <a:gd name="connsiteX70" fmla="*/ 469106 w 947478"/>
                  <a:gd name="connsiteY70" fmla="*/ 92869 h 357188"/>
                  <a:gd name="connsiteX71" fmla="*/ 471487 w 947478"/>
                  <a:gd name="connsiteY71" fmla="*/ 109538 h 357188"/>
                  <a:gd name="connsiteX72" fmla="*/ 488156 w 947478"/>
                  <a:gd name="connsiteY72" fmla="*/ 123825 h 357188"/>
                  <a:gd name="connsiteX73" fmla="*/ 490537 w 947478"/>
                  <a:gd name="connsiteY73" fmla="*/ 104775 h 357188"/>
                  <a:gd name="connsiteX74" fmla="*/ 497681 w 947478"/>
                  <a:gd name="connsiteY74" fmla="*/ 95250 h 357188"/>
                  <a:gd name="connsiteX75" fmla="*/ 485775 w 947478"/>
                  <a:gd name="connsiteY75" fmla="*/ 85725 h 357188"/>
                  <a:gd name="connsiteX76" fmla="*/ 473868 w 947478"/>
                  <a:gd name="connsiteY76" fmla="*/ 76200 h 357188"/>
                  <a:gd name="connsiteX77" fmla="*/ 450056 w 947478"/>
                  <a:gd name="connsiteY77" fmla="*/ 69057 h 357188"/>
                  <a:gd name="connsiteX78" fmla="*/ 495300 w 947478"/>
                  <a:gd name="connsiteY78" fmla="*/ 73819 h 357188"/>
                  <a:gd name="connsiteX79" fmla="*/ 531018 w 947478"/>
                  <a:gd name="connsiteY79" fmla="*/ 73819 h 357188"/>
                  <a:gd name="connsiteX80" fmla="*/ 538162 w 947478"/>
                  <a:gd name="connsiteY80" fmla="*/ 76200 h 357188"/>
                  <a:gd name="connsiteX81" fmla="*/ 545306 w 947478"/>
                  <a:gd name="connsiteY81" fmla="*/ 85725 h 357188"/>
                  <a:gd name="connsiteX82" fmla="*/ 554831 w 947478"/>
                  <a:gd name="connsiteY82" fmla="*/ 85725 h 357188"/>
                  <a:gd name="connsiteX83" fmla="*/ 573881 w 947478"/>
                  <a:gd name="connsiteY83" fmla="*/ 92869 h 357188"/>
                  <a:gd name="connsiteX84" fmla="*/ 595312 w 947478"/>
                  <a:gd name="connsiteY84" fmla="*/ 95250 h 357188"/>
                  <a:gd name="connsiteX85" fmla="*/ 616743 w 947478"/>
                  <a:gd name="connsiteY85" fmla="*/ 111919 h 357188"/>
                  <a:gd name="connsiteX86" fmla="*/ 621506 w 947478"/>
                  <a:gd name="connsiteY86" fmla="*/ 111919 h 357188"/>
                  <a:gd name="connsiteX87" fmla="*/ 621506 w 947478"/>
                  <a:gd name="connsiteY87" fmla="*/ 111919 h 357188"/>
                  <a:gd name="connsiteX88" fmla="*/ 638175 w 947478"/>
                  <a:gd name="connsiteY88" fmla="*/ 100013 h 357188"/>
                  <a:gd name="connsiteX89" fmla="*/ 623887 w 947478"/>
                  <a:gd name="connsiteY89" fmla="*/ 83344 h 357188"/>
                  <a:gd name="connsiteX90" fmla="*/ 604837 w 947478"/>
                  <a:gd name="connsiteY90" fmla="*/ 73819 h 357188"/>
                  <a:gd name="connsiteX91" fmla="*/ 585787 w 947478"/>
                  <a:gd name="connsiteY91" fmla="*/ 71438 h 357188"/>
                  <a:gd name="connsiteX92" fmla="*/ 581025 w 947478"/>
                  <a:gd name="connsiteY92" fmla="*/ 61913 h 357188"/>
                  <a:gd name="connsiteX93" fmla="*/ 569118 w 947478"/>
                  <a:gd name="connsiteY93" fmla="*/ 54769 h 357188"/>
                  <a:gd name="connsiteX94" fmla="*/ 569118 w 947478"/>
                  <a:gd name="connsiteY94" fmla="*/ 38100 h 357188"/>
                  <a:gd name="connsiteX95" fmla="*/ 573881 w 947478"/>
                  <a:gd name="connsiteY95" fmla="*/ 21432 h 357188"/>
                  <a:gd name="connsiteX96" fmla="*/ 583406 w 947478"/>
                  <a:gd name="connsiteY96" fmla="*/ 19050 h 357188"/>
                  <a:gd name="connsiteX97" fmla="*/ 581025 w 947478"/>
                  <a:gd name="connsiteY97" fmla="*/ 0 h 357188"/>
                  <a:gd name="connsiteX98" fmla="*/ 592931 w 947478"/>
                  <a:gd name="connsiteY98" fmla="*/ 0 h 357188"/>
                  <a:gd name="connsiteX99" fmla="*/ 611981 w 947478"/>
                  <a:gd name="connsiteY99" fmla="*/ 0 h 357188"/>
                  <a:gd name="connsiteX100" fmla="*/ 592931 w 947478"/>
                  <a:gd name="connsiteY100" fmla="*/ 9525 h 357188"/>
                  <a:gd name="connsiteX101" fmla="*/ 611981 w 947478"/>
                  <a:gd name="connsiteY101" fmla="*/ 14288 h 357188"/>
                  <a:gd name="connsiteX102" fmla="*/ 619125 w 947478"/>
                  <a:gd name="connsiteY102" fmla="*/ 11907 h 357188"/>
                  <a:gd name="connsiteX103" fmla="*/ 642937 w 947478"/>
                  <a:gd name="connsiteY103" fmla="*/ 7144 h 357188"/>
                  <a:gd name="connsiteX104" fmla="*/ 650081 w 947478"/>
                  <a:gd name="connsiteY104" fmla="*/ 19050 h 357188"/>
                  <a:gd name="connsiteX105" fmla="*/ 652462 w 947478"/>
                  <a:gd name="connsiteY105" fmla="*/ 35719 h 357188"/>
                  <a:gd name="connsiteX106" fmla="*/ 657225 w 947478"/>
                  <a:gd name="connsiteY106" fmla="*/ 50007 h 357188"/>
                  <a:gd name="connsiteX107" fmla="*/ 669131 w 947478"/>
                  <a:gd name="connsiteY107" fmla="*/ 69057 h 357188"/>
                  <a:gd name="connsiteX108" fmla="*/ 673893 w 947478"/>
                  <a:gd name="connsiteY108" fmla="*/ 78582 h 357188"/>
                  <a:gd name="connsiteX109" fmla="*/ 683418 w 947478"/>
                  <a:gd name="connsiteY109" fmla="*/ 85725 h 357188"/>
                  <a:gd name="connsiteX110" fmla="*/ 685800 w 947478"/>
                  <a:gd name="connsiteY110" fmla="*/ 90488 h 357188"/>
                  <a:gd name="connsiteX111" fmla="*/ 692943 w 947478"/>
                  <a:gd name="connsiteY111" fmla="*/ 90488 h 357188"/>
                  <a:gd name="connsiteX112" fmla="*/ 704850 w 947478"/>
                  <a:gd name="connsiteY112" fmla="*/ 102394 h 357188"/>
                  <a:gd name="connsiteX113" fmla="*/ 707231 w 947478"/>
                  <a:gd name="connsiteY113" fmla="*/ 114300 h 357188"/>
                  <a:gd name="connsiteX114" fmla="*/ 707231 w 947478"/>
                  <a:gd name="connsiteY114" fmla="*/ 128588 h 357188"/>
                  <a:gd name="connsiteX115" fmla="*/ 700087 w 947478"/>
                  <a:gd name="connsiteY115" fmla="*/ 147638 h 357188"/>
                  <a:gd name="connsiteX116" fmla="*/ 690562 w 947478"/>
                  <a:gd name="connsiteY116" fmla="*/ 147638 h 357188"/>
                  <a:gd name="connsiteX117" fmla="*/ 669131 w 947478"/>
                  <a:gd name="connsiteY117" fmla="*/ 147638 h 357188"/>
                  <a:gd name="connsiteX118" fmla="*/ 702468 w 947478"/>
                  <a:gd name="connsiteY118" fmla="*/ 166688 h 357188"/>
                  <a:gd name="connsiteX119" fmla="*/ 721518 w 947478"/>
                  <a:gd name="connsiteY119" fmla="*/ 159544 h 357188"/>
                  <a:gd name="connsiteX120" fmla="*/ 731043 w 947478"/>
                  <a:gd name="connsiteY120" fmla="*/ 154782 h 357188"/>
                  <a:gd name="connsiteX121" fmla="*/ 740568 w 947478"/>
                  <a:gd name="connsiteY121" fmla="*/ 150019 h 357188"/>
                  <a:gd name="connsiteX122" fmla="*/ 740568 w 947478"/>
                  <a:gd name="connsiteY122" fmla="*/ 133350 h 357188"/>
                  <a:gd name="connsiteX123" fmla="*/ 745331 w 947478"/>
                  <a:gd name="connsiteY123" fmla="*/ 116682 h 357188"/>
                  <a:gd name="connsiteX124" fmla="*/ 731043 w 947478"/>
                  <a:gd name="connsiteY124" fmla="*/ 102394 h 357188"/>
                  <a:gd name="connsiteX125" fmla="*/ 747712 w 947478"/>
                  <a:gd name="connsiteY125" fmla="*/ 102394 h 357188"/>
                  <a:gd name="connsiteX126" fmla="*/ 766762 w 947478"/>
                  <a:gd name="connsiteY126" fmla="*/ 109538 h 357188"/>
                  <a:gd name="connsiteX127" fmla="*/ 773906 w 947478"/>
                  <a:gd name="connsiteY127" fmla="*/ 121444 h 357188"/>
                  <a:gd name="connsiteX128" fmla="*/ 797718 w 947478"/>
                  <a:gd name="connsiteY128" fmla="*/ 126207 h 357188"/>
                  <a:gd name="connsiteX129" fmla="*/ 809625 w 947478"/>
                  <a:gd name="connsiteY129" fmla="*/ 126207 h 357188"/>
                  <a:gd name="connsiteX130" fmla="*/ 809625 w 947478"/>
                  <a:gd name="connsiteY130" fmla="*/ 126207 h 357188"/>
                  <a:gd name="connsiteX131" fmla="*/ 802481 w 947478"/>
                  <a:gd name="connsiteY131" fmla="*/ 109538 h 357188"/>
                  <a:gd name="connsiteX132" fmla="*/ 859631 w 947478"/>
                  <a:gd name="connsiteY132" fmla="*/ 183356 h 357188"/>
                  <a:gd name="connsiteX133" fmla="*/ 897730 w 947478"/>
                  <a:gd name="connsiteY133" fmla="*/ 357188 h 357188"/>
                  <a:gd name="connsiteX134" fmla="*/ 71438 w 947478"/>
                  <a:gd name="connsiteY134" fmla="*/ 235744 h 357188"/>
                  <a:gd name="connsiteX135" fmla="*/ 0 w 947478"/>
                  <a:gd name="connsiteY135" fmla="*/ 116682 h 357188"/>
                  <a:gd name="connsiteX136" fmla="*/ 121443 w 947478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4362 w 957003"/>
                  <a:gd name="connsiteY90" fmla="*/ 73819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4362 w 957003"/>
                  <a:gd name="connsiteY90" fmla="*/ 78582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1980 w 957003"/>
                  <a:gd name="connsiteY90" fmla="*/ 80963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70462"/>
                  <a:gd name="connsiteY0" fmla="*/ 100013 h 359443"/>
                  <a:gd name="connsiteX1" fmla="*/ 188118 w 970462"/>
                  <a:gd name="connsiteY1" fmla="*/ 126207 h 359443"/>
                  <a:gd name="connsiteX2" fmla="*/ 190500 w 970462"/>
                  <a:gd name="connsiteY2" fmla="*/ 142875 h 359443"/>
                  <a:gd name="connsiteX3" fmla="*/ 173831 w 970462"/>
                  <a:gd name="connsiteY3" fmla="*/ 152400 h 359443"/>
                  <a:gd name="connsiteX4" fmla="*/ 145256 w 970462"/>
                  <a:gd name="connsiteY4" fmla="*/ 154782 h 359443"/>
                  <a:gd name="connsiteX5" fmla="*/ 138112 w 970462"/>
                  <a:gd name="connsiteY5" fmla="*/ 154782 h 359443"/>
                  <a:gd name="connsiteX6" fmla="*/ 109537 w 970462"/>
                  <a:gd name="connsiteY6" fmla="*/ 150019 h 359443"/>
                  <a:gd name="connsiteX7" fmla="*/ 90487 w 970462"/>
                  <a:gd name="connsiteY7" fmla="*/ 140494 h 359443"/>
                  <a:gd name="connsiteX8" fmla="*/ 69056 w 970462"/>
                  <a:gd name="connsiteY8" fmla="*/ 140494 h 359443"/>
                  <a:gd name="connsiteX9" fmla="*/ 69056 w 970462"/>
                  <a:gd name="connsiteY9" fmla="*/ 140494 h 359443"/>
                  <a:gd name="connsiteX10" fmla="*/ 40481 w 970462"/>
                  <a:gd name="connsiteY10" fmla="*/ 133350 h 359443"/>
                  <a:gd name="connsiteX11" fmla="*/ 33337 w 970462"/>
                  <a:gd name="connsiteY11" fmla="*/ 133350 h 359443"/>
                  <a:gd name="connsiteX12" fmla="*/ 47625 w 970462"/>
                  <a:gd name="connsiteY12" fmla="*/ 150019 h 359443"/>
                  <a:gd name="connsiteX13" fmla="*/ 73818 w 970462"/>
                  <a:gd name="connsiteY13" fmla="*/ 154782 h 359443"/>
                  <a:gd name="connsiteX14" fmla="*/ 88106 w 970462"/>
                  <a:gd name="connsiteY14" fmla="*/ 159544 h 359443"/>
                  <a:gd name="connsiteX15" fmla="*/ 88106 w 970462"/>
                  <a:gd name="connsiteY15" fmla="*/ 173832 h 359443"/>
                  <a:gd name="connsiteX16" fmla="*/ 88106 w 970462"/>
                  <a:gd name="connsiteY16" fmla="*/ 180975 h 359443"/>
                  <a:gd name="connsiteX17" fmla="*/ 97631 w 970462"/>
                  <a:gd name="connsiteY17" fmla="*/ 190500 h 359443"/>
                  <a:gd name="connsiteX18" fmla="*/ 111918 w 970462"/>
                  <a:gd name="connsiteY18" fmla="*/ 195263 h 359443"/>
                  <a:gd name="connsiteX19" fmla="*/ 130968 w 970462"/>
                  <a:gd name="connsiteY19" fmla="*/ 216694 h 359443"/>
                  <a:gd name="connsiteX20" fmla="*/ 145256 w 970462"/>
                  <a:gd name="connsiteY20" fmla="*/ 207169 h 359443"/>
                  <a:gd name="connsiteX21" fmla="*/ 161925 w 970462"/>
                  <a:gd name="connsiteY21" fmla="*/ 202407 h 359443"/>
                  <a:gd name="connsiteX22" fmla="*/ 145256 w 970462"/>
                  <a:gd name="connsiteY22" fmla="*/ 192882 h 359443"/>
                  <a:gd name="connsiteX23" fmla="*/ 135731 w 970462"/>
                  <a:gd name="connsiteY23" fmla="*/ 183357 h 359443"/>
                  <a:gd name="connsiteX24" fmla="*/ 130968 w 970462"/>
                  <a:gd name="connsiteY24" fmla="*/ 173832 h 359443"/>
                  <a:gd name="connsiteX25" fmla="*/ 152400 w 970462"/>
                  <a:gd name="connsiteY25" fmla="*/ 183357 h 359443"/>
                  <a:gd name="connsiteX26" fmla="*/ 171450 w 970462"/>
                  <a:gd name="connsiteY26" fmla="*/ 188119 h 359443"/>
                  <a:gd name="connsiteX27" fmla="*/ 180975 w 970462"/>
                  <a:gd name="connsiteY27" fmla="*/ 192882 h 359443"/>
                  <a:gd name="connsiteX28" fmla="*/ 200025 w 970462"/>
                  <a:gd name="connsiteY28" fmla="*/ 195263 h 359443"/>
                  <a:gd name="connsiteX29" fmla="*/ 207168 w 970462"/>
                  <a:gd name="connsiteY29" fmla="*/ 188119 h 359443"/>
                  <a:gd name="connsiteX30" fmla="*/ 190500 w 970462"/>
                  <a:gd name="connsiteY30" fmla="*/ 176213 h 359443"/>
                  <a:gd name="connsiteX31" fmla="*/ 185737 w 970462"/>
                  <a:gd name="connsiteY31" fmla="*/ 169069 h 359443"/>
                  <a:gd name="connsiteX32" fmla="*/ 195262 w 970462"/>
                  <a:gd name="connsiteY32" fmla="*/ 164307 h 359443"/>
                  <a:gd name="connsiteX33" fmla="*/ 195262 w 970462"/>
                  <a:gd name="connsiteY33" fmla="*/ 161925 h 359443"/>
                  <a:gd name="connsiteX34" fmla="*/ 200025 w 970462"/>
                  <a:gd name="connsiteY34" fmla="*/ 154782 h 359443"/>
                  <a:gd name="connsiteX35" fmla="*/ 202406 w 970462"/>
                  <a:gd name="connsiteY35" fmla="*/ 147638 h 359443"/>
                  <a:gd name="connsiteX36" fmla="*/ 216693 w 970462"/>
                  <a:gd name="connsiteY36" fmla="*/ 142875 h 359443"/>
                  <a:gd name="connsiteX37" fmla="*/ 235743 w 970462"/>
                  <a:gd name="connsiteY37" fmla="*/ 154782 h 359443"/>
                  <a:gd name="connsiteX38" fmla="*/ 254793 w 970462"/>
                  <a:gd name="connsiteY38" fmla="*/ 159544 h 359443"/>
                  <a:gd name="connsiteX39" fmla="*/ 252412 w 970462"/>
                  <a:gd name="connsiteY39" fmla="*/ 138113 h 359443"/>
                  <a:gd name="connsiteX40" fmla="*/ 242887 w 970462"/>
                  <a:gd name="connsiteY40" fmla="*/ 130969 h 359443"/>
                  <a:gd name="connsiteX41" fmla="*/ 228600 w 970462"/>
                  <a:gd name="connsiteY41" fmla="*/ 123825 h 359443"/>
                  <a:gd name="connsiteX42" fmla="*/ 233362 w 970462"/>
                  <a:gd name="connsiteY42" fmla="*/ 114300 h 359443"/>
                  <a:gd name="connsiteX43" fmla="*/ 226218 w 970462"/>
                  <a:gd name="connsiteY43" fmla="*/ 114300 h 359443"/>
                  <a:gd name="connsiteX44" fmla="*/ 240506 w 970462"/>
                  <a:gd name="connsiteY44" fmla="*/ 97632 h 359443"/>
                  <a:gd name="connsiteX45" fmla="*/ 259556 w 970462"/>
                  <a:gd name="connsiteY45" fmla="*/ 97632 h 359443"/>
                  <a:gd name="connsiteX46" fmla="*/ 269081 w 970462"/>
                  <a:gd name="connsiteY46" fmla="*/ 104775 h 359443"/>
                  <a:gd name="connsiteX47" fmla="*/ 273843 w 970462"/>
                  <a:gd name="connsiteY47" fmla="*/ 116682 h 359443"/>
                  <a:gd name="connsiteX48" fmla="*/ 259556 w 970462"/>
                  <a:gd name="connsiteY48" fmla="*/ 116682 h 359443"/>
                  <a:gd name="connsiteX49" fmla="*/ 250031 w 970462"/>
                  <a:gd name="connsiteY49" fmla="*/ 126207 h 359443"/>
                  <a:gd name="connsiteX50" fmla="*/ 278606 w 970462"/>
                  <a:gd name="connsiteY50" fmla="*/ 142875 h 359443"/>
                  <a:gd name="connsiteX51" fmla="*/ 292893 w 970462"/>
                  <a:gd name="connsiteY51" fmla="*/ 135732 h 359443"/>
                  <a:gd name="connsiteX52" fmla="*/ 300037 w 970462"/>
                  <a:gd name="connsiteY52" fmla="*/ 135732 h 359443"/>
                  <a:gd name="connsiteX53" fmla="*/ 302418 w 970462"/>
                  <a:gd name="connsiteY53" fmla="*/ 116682 h 359443"/>
                  <a:gd name="connsiteX54" fmla="*/ 328612 w 970462"/>
                  <a:gd name="connsiteY54" fmla="*/ 116682 h 359443"/>
                  <a:gd name="connsiteX55" fmla="*/ 350043 w 970462"/>
                  <a:gd name="connsiteY55" fmla="*/ 109538 h 359443"/>
                  <a:gd name="connsiteX56" fmla="*/ 354806 w 970462"/>
                  <a:gd name="connsiteY56" fmla="*/ 107157 h 359443"/>
                  <a:gd name="connsiteX57" fmla="*/ 364331 w 970462"/>
                  <a:gd name="connsiteY57" fmla="*/ 109538 h 359443"/>
                  <a:gd name="connsiteX58" fmla="*/ 378618 w 970462"/>
                  <a:gd name="connsiteY58" fmla="*/ 119063 h 359443"/>
                  <a:gd name="connsiteX59" fmla="*/ 366712 w 970462"/>
                  <a:gd name="connsiteY59" fmla="*/ 95250 h 359443"/>
                  <a:gd name="connsiteX60" fmla="*/ 381000 w 970462"/>
                  <a:gd name="connsiteY60" fmla="*/ 90488 h 359443"/>
                  <a:gd name="connsiteX61" fmla="*/ 397668 w 970462"/>
                  <a:gd name="connsiteY61" fmla="*/ 92869 h 359443"/>
                  <a:gd name="connsiteX62" fmla="*/ 390525 w 970462"/>
                  <a:gd name="connsiteY62" fmla="*/ 104775 h 359443"/>
                  <a:gd name="connsiteX63" fmla="*/ 390525 w 970462"/>
                  <a:gd name="connsiteY63" fmla="*/ 121444 h 359443"/>
                  <a:gd name="connsiteX64" fmla="*/ 390525 w 970462"/>
                  <a:gd name="connsiteY64" fmla="*/ 121444 h 359443"/>
                  <a:gd name="connsiteX65" fmla="*/ 409575 w 970462"/>
                  <a:gd name="connsiteY65" fmla="*/ 109538 h 359443"/>
                  <a:gd name="connsiteX66" fmla="*/ 423862 w 970462"/>
                  <a:gd name="connsiteY66" fmla="*/ 102394 h 359443"/>
                  <a:gd name="connsiteX67" fmla="*/ 435768 w 970462"/>
                  <a:gd name="connsiteY67" fmla="*/ 100013 h 359443"/>
                  <a:gd name="connsiteX68" fmla="*/ 452437 w 970462"/>
                  <a:gd name="connsiteY68" fmla="*/ 114300 h 359443"/>
                  <a:gd name="connsiteX69" fmla="*/ 457200 w 970462"/>
                  <a:gd name="connsiteY69" fmla="*/ 102394 h 359443"/>
                  <a:gd name="connsiteX70" fmla="*/ 478631 w 970462"/>
                  <a:gd name="connsiteY70" fmla="*/ 92869 h 359443"/>
                  <a:gd name="connsiteX71" fmla="*/ 481012 w 970462"/>
                  <a:gd name="connsiteY71" fmla="*/ 109538 h 359443"/>
                  <a:gd name="connsiteX72" fmla="*/ 497681 w 970462"/>
                  <a:gd name="connsiteY72" fmla="*/ 123825 h 359443"/>
                  <a:gd name="connsiteX73" fmla="*/ 500062 w 970462"/>
                  <a:gd name="connsiteY73" fmla="*/ 104775 h 359443"/>
                  <a:gd name="connsiteX74" fmla="*/ 507206 w 970462"/>
                  <a:gd name="connsiteY74" fmla="*/ 95250 h 359443"/>
                  <a:gd name="connsiteX75" fmla="*/ 495300 w 970462"/>
                  <a:gd name="connsiteY75" fmla="*/ 85725 h 359443"/>
                  <a:gd name="connsiteX76" fmla="*/ 483393 w 970462"/>
                  <a:gd name="connsiteY76" fmla="*/ 76200 h 359443"/>
                  <a:gd name="connsiteX77" fmla="*/ 459581 w 970462"/>
                  <a:gd name="connsiteY77" fmla="*/ 69057 h 359443"/>
                  <a:gd name="connsiteX78" fmla="*/ 504825 w 970462"/>
                  <a:gd name="connsiteY78" fmla="*/ 73819 h 359443"/>
                  <a:gd name="connsiteX79" fmla="*/ 540543 w 970462"/>
                  <a:gd name="connsiteY79" fmla="*/ 73819 h 359443"/>
                  <a:gd name="connsiteX80" fmla="*/ 547687 w 970462"/>
                  <a:gd name="connsiteY80" fmla="*/ 76200 h 359443"/>
                  <a:gd name="connsiteX81" fmla="*/ 554831 w 970462"/>
                  <a:gd name="connsiteY81" fmla="*/ 85725 h 359443"/>
                  <a:gd name="connsiteX82" fmla="*/ 564356 w 970462"/>
                  <a:gd name="connsiteY82" fmla="*/ 85725 h 359443"/>
                  <a:gd name="connsiteX83" fmla="*/ 583406 w 970462"/>
                  <a:gd name="connsiteY83" fmla="*/ 92869 h 359443"/>
                  <a:gd name="connsiteX84" fmla="*/ 604837 w 970462"/>
                  <a:gd name="connsiteY84" fmla="*/ 95250 h 359443"/>
                  <a:gd name="connsiteX85" fmla="*/ 626268 w 970462"/>
                  <a:gd name="connsiteY85" fmla="*/ 111919 h 359443"/>
                  <a:gd name="connsiteX86" fmla="*/ 631031 w 970462"/>
                  <a:gd name="connsiteY86" fmla="*/ 111919 h 359443"/>
                  <a:gd name="connsiteX87" fmla="*/ 631031 w 970462"/>
                  <a:gd name="connsiteY87" fmla="*/ 111919 h 359443"/>
                  <a:gd name="connsiteX88" fmla="*/ 647700 w 970462"/>
                  <a:gd name="connsiteY88" fmla="*/ 100013 h 359443"/>
                  <a:gd name="connsiteX89" fmla="*/ 633412 w 970462"/>
                  <a:gd name="connsiteY89" fmla="*/ 83344 h 359443"/>
                  <a:gd name="connsiteX90" fmla="*/ 611980 w 970462"/>
                  <a:gd name="connsiteY90" fmla="*/ 80963 h 359443"/>
                  <a:gd name="connsiteX91" fmla="*/ 595312 w 970462"/>
                  <a:gd name="connsiteY91" fmla="*/ 71438 h 359443"/>
                  <a:gd name="connsiteX92" fmla="*/ 590550 w 970462"/>
                  <a:gd name="connsiteY92" fmla="*/ 61913 h 359443"/>
                  <a:gd name="connsiteX93" fmla="*/ 578643 w 970462"/>
                  <a:gd name="connsiteY93" fmla="*/ 54769 h 359443"/>
                  <a:gd name="connsiteX94" fmla="*/ 578643 w 970462"/>
                  <a:gd name="connsiteY94" fmla="*/ 38100 h 359443"/>
                  <a:gd name="connsiteX95" fmla="*/ 583406 w 970462"/>
                  <a:gd name="connsiteY95" fmla="*/ 21432 h 359443"/>
                  <a:gd name="connsiteX96" fmla="*/ 592931 w 970462"/>
                  <a:gd name="connsiteY96" fmla="*/ 19050 h 359443"/>
                  <a:gd name="connsiteX97" fmla="*/ 590550 w 970462"/>
                  <a:gd name="connsiteY97" fmla="*/ 0 h 359443"/>
                  <a:gd name="connsiteX98" fmla="*/ 602456 w 970462"/>
                  <a:gd name="connsiteY98" fmla="*/ 0 h 359443"/>
                  <a:gd name="connsiteX99" fmla="*/ 621506 w 970462"/>
                  <a:gd name="connsiteY99" fmla="*/ 0 h 359443"/>
                  <a:gd name="connsiteX100" fmla="*/ 602456 w 970462"/>
                  <a:gd name="connsiteY100" fmla="*/ 9525 h 359443"/>
                  <a:gd name="connsiteX101" fmla="*/ 621506 w 970462"/>
                  <a:gd name="connsiteY101" fmla="*/ 14288 h 359443"/>
                  <a:gd name="connsiteX102" fmla="*/ 628650 w 970462"/>
                  <a:gd name="connsiteY102" fmla="*/ 11907 h 359443"/>
                  <a:gd name="connsiteX103" fmla="*/ 652462 w 970462"/>
                  <a:gd name="connsiteY103" fmla="*/ 7144 h 359443"/>
                  <a:gd name="connsiteX104" fmla="*/ 659606 w 970462"/>
                  <a:gd name="connsiteY104" fmla="*/ 19050 h 359443"/>
                  <a:gd name="connsiteX105" fmla="*/ 661987 w 970462"/>
                  <a:gd name="connsiteY105" fmla="*/ 35719 h 359443"/>
                  <a:gd name="connsiteX106" fmla="*/ 666750 w 970462"/>
                  <a:gd name="connsiteY106" fmla="*/ 50007 h 359443"/>
                  <a:gd name="connsiteX107" fmla="*/ 678656 w 970462"/>
                  <a:gd name="connsiteY107" fmla="*/ 69057 h 359443"/>
                  <a:gd name="connsiteX108" fmla="*/ 683418 w 970462"/>
                  <a:gd name="connsiteY108" fmla="*/ 78582 h 359443"/>
                  <a:gd name="connsiteX109" fmla="*/ 692943 w 970462"/>
                  <a:gd name="connsiteY109" fmla="*/ 85725 h 359443"/>
                  <a:gd name="connsiteX110" fmla="*/ 695325 w 970462"/>
                  <a:gd name="connsiteY110" fmla="*/ 90488 h 359443"/>
                  <a:gd name="connsiteX111" fmla="*/ 702468 w 970462"/>
                  <a:gd name="connsiteY111" fmla="*/ 90488 h 359443"/>
                  <a:gd name="connsiteX112" fmla="*/ 714375 w 970462"/>
                  <a:gd name="connsiteY112" fmla="*/ 102394 h 359443"/>
                  <a:gd name="connsiteX113" fmla="*/ 716756 w 970462"/>
                  <a:gd name="connsiteY113" fmla="*/ 114300 h 359443"/>
                  <a:gd name="connsiteX114" fmla="*/ 716756 w 970462"/>
                  <a:gd name="connsiteY114" fmla="*/ 128588 h 359443"/>
                  <a:gd name="connsiteX115" fmla="*/ 709612 w 970462"/>
                  <a:gd name="connsiteY115" fmla="*/ 147638 h 359443"/>
                  <a:gd name="connsiteX116" fmla="*/ 700087 w 970462"/>
                  <a:gd name="connsiteY116" fmla="*/ 147638 h 359443"/>
                  <a:gd name="connsiteX117" fmla="*/ 678656 w 970462"/>
                  <a:gd name="connsiteY117" fmla="*/ 147638 h 359443"/>
                  <a:gd name="connsiteX118" fmla="*/ 711993 w 970462"/>
                  <a:gd name="connsiteY118" fmla="*/ 166688 h 359443"/>
                  <a:gd name="connsiteX119" fmla="*/ 731043 w 970462"/>
                  <a:gd name="connsiteY119" fmla="*/ 159544 h 359443"/>
                  <a:gd name="connsiteX120" fmla="*/ 740568 w 970462"/>
                  <a:gd name="connsiteY120" fmla="*/ 154782 h 359443"/>
                  <a:gd name="connsiteX121" fmla="*/ 750093 w 970462"/>
                  <a:gd name="connsiteY121" fmla="*/ 150019 h 359443"/>
                  <a:gd name="connsiteX122" fmla="*/ 750093 w 970462"/>
                  <a:gd name="connsiteY122" fmla="*/ 133350 h 359443"/>
                  <a:gd name="connsiteX123" fmla="*/ 754856 w 970462"/>
                  <a:gd name="connsiteY123" fmla="*/ 116682 h 359443"/>
                  <a:gd name="connsiteX124" fmla="*/ 740568 w 970462"/>
                  <a:gd name="connsiteY124" fmla="*/ 102394 h 359443"/>
                  <a:gd name="connsiteX125" fmla="*/ 757237 w 970462"/>
                  <a:gd name="connsiteY125" fmla="*/ 102394 h 359443"/>
                  <a:gd name="connsiteX126" fmla="*/ 776287 w 970462"/>
                  <a:gd name="connsiteY126" fmla="*/ 109538 h 359443"/>
                  <a:gd name="connsiteX127" fmla="*/ 783431 w 970462"/>
                  <a:gd name="connsiteY127" fmla="*/ 121444 h 359443"/>
                  <a:gd name="connsiteX128" fmla="*/ 807243 w 970462"/>
                  <a:gd name="connsiteY128" fmla="*/ 126207 h 359443"/>
                  <a:gd name="connsiteX129" fmla="*/ 819150 w 970462"/>
                  <a:gd name="connsiteY129" fmla="*/ 126207 h 359443"/>
                  <a:gd name="connsiteX130" fmla="*/ 819150 w 970462"/>
                  <a:gd name="connsiteY130" fmla="*/ 126207 h 359443"/>
                  <a:gd name="connsiteX131" fmla="*/ 812006 w 970462"/>
                  <a:gd name="connsiteY131" fmla="*/ 109538 h 359443"/>
                  <a:gd name="connsiteX132" fmla="*/ 869156 w 970462"/>
                  <a:gd name="connsiteY132" fmla="*/ 183356 h 359443"/>
                  <a:gd name="connsiteX133" fmla="*/ 896937 w 970462"/>
                  <a:gd name="connsiteY133" fmla="*/ 318293 h 359443"/>
                  <a:gd name="connsiteX134" fmla="*/ 907255 w 970462"/>
                  <a:gd name="connsiteY134" fmla="*/ 357188 h 359443"/>
                  <a:gd name="connsiteX135" fmla="*/ 80963 w 970462"/>
                  <a:gd name="connsiteY135" fmla="*/ 235744 h 359443"/>
                  <a:gd name="connsiteX136" fmla="*/ 0 w 970462"/>
                  <a:gd name="connsiteY136" fmla="*/ 109538 h 359443"/>
                  <a:gd name="connsiteX137" fmla="*/ 130968 w 970462"/>
                  <a:gd name="connsiteY137" fmla="*/ 100013 h 359443"/>
                  <a:gd name="connsiteX0" fmla="*/ 130968 w 970462"/>
                  <a:gd name="connsiteY0" fmla="*/ 100013 h 359443"/>
                  <a:gd name="connsiteX1" fmla="*/ 188118 w 970462"/>
                  <a:gd name="connsiteY1" fmla="*/ 126207 h 359443"/>
                  <a:gd name="connsiteX2" fmla="*/ 190500 w 970462"/>
                  <a:gd name="connsiteY2" fmla="*/ 142875 h 359443"/>
                  <a:gd name="connsiteX3" fmla="*/ 173831 w 970462"/>
                  <a:gd name="connsiteY3" fmla="*/ 152400 h 359443"/>
                  <a:gd name="connsiteX4" fmla="*/ 145256 w 970462"/>
                  <a:gd name="connsiteY4" fmla="*/ 154782 h 359443"/>
                  <a:gd name="connsiteX5" fmla="*/ 138112 w 970462"/>
                  <a:gd name="connsiteY5" fmla="*/ 154782 h 359443"/>
                  <a:gd name="connsiteX6" fmla="*/ 109537 w 970462"/>
                  <a:gd name="connsiteY6" fmla="*/ 150019 h 359443"/>
                  <a:gd name="connsiteX7" fmla="*/ 90487 w 970462"/>
                  <a:gd name="connsiteY7" fmla="*/ 140494 h 359443"/>
                  <a:gd name="connsiteX8" fmla="*/ 69056 w 970462"/>
                  <a:gd name="connsiteY8" fmla="*/ 140494 h 359443"/>
                  <a:gd name="connsiteX9" fmla="*/ 69056 w 970462"/>
                  <a:gd name="connsiteY9" fmla="*/ 140494 h 359443"/>
                  <a:gd name="connsiteX10" fmla="*/ 40481 w 970462"/>
                  <a:gd name="connsiteY10" fmla="*/ 133350 h 359443"/>
                  <a:gd name="connsiteX11" fmla="*/ 33337 w 970462"/>
                  <a:gd name="connsiteY11" fmla="*/ 133350 h 359443"/>
                  <a:gd name="connsiteX12" fmla="*/ 47625 w 970462"/>
                  <a:gd name="connsiteY12" fmla="*/ 150019 h 359443"/>
                  <a:gd name="connsiteX13" fmla="*/ 73818 w 970462"/>
                  <a:gd name="connsiteY13" fmla="*/ 154782 h 359443"/>
                  <a:gd name="connsiteX14" fmla="*/ 88106 w 970462"/>
                  <a:gd name="connsiteY14" fmla="*/ 159544 h 359443"/>
                  <a:gd name="connsiteX15" fmla="*/ 88106 w 970462"/>
                  <a:gd name="connsiteY15" fmla="*/ 173832 h 359443"/>
                  <a:gd name="connsiteX16" fmla="*/ 88106 w 970462"/>
                  <a:gd name="connsiteY16" fmla="*/ 180975 h 359443"/>
                  <a:gd name="connsiteX17" fmla="*/ 97631 w 970462"/>
                  <a:gd name="connsiteY17" fmla="*/ 190500 h 359443"/>
                  <a:gd name="connsiteX18" fmla="*/ 111918 w 970462"/>
                  <a:gd name="connsiteY18" fmla="*/ 195263 h 359443"/>
                  <a:gd name="connsiteX19" fmla="*/ 130968 w 970462"/>
                  <a:gd name="connsiteY19" fmla="*/ 216694 h 359443"/>
                  <a:gd name="connsiteX20" fmla="*/ 145256 w 970462"/>
                  <a:gd name="connsiteY20" fmla="*/ 207169 h 359443"/>
                  <a:gd name="connsiteX21" fmla="*/ 161925 w 970462"/>
                  <a:gd name="connsiteY21" fmla="*/ 202407 h 359443"/>
                  <a:gd name="connsiteX22" fmla="*/ 145256 w 970462"/>
                  <a:gd name="connsiteY22" fmla="*/ 192882 h 359443"/>
                  <a:gd name="connsiteX23" fmla="*/ 135731 w 970462"/>
                  <a:gd name="connsiteY23" fmla="*/ 183357 h 359443"/>
                  <a:gd name="connsiteX24" fmla="*/ 130968 w 970462"/>
                  <a:gd name="connsiteY24" fmla="*/ 173832 h 359443"/>
                  <a:gd name="connsiteX25" fmla="*/ 152400 w 970462"/>
                  <a:gd name="connsiteY25" fmla="*/ 183357 h 359443"/>
                  <a:gd name="connsiteX26" fmla="*/ 171450 w 970462"/>
                  <a:gd name="connsiteY26" fmla="*/ 188119 h 359443"/>
                  <a:gd name="connsiteX27" fmla="*/ 180975 w 970462"/>
                  <a:gd name="connsiteY27" fmla="*/ 192882 h 359443"/>
                  <a:gd name="connsiteX28" fmla="*/ 200025 w 970462"/>
                  <a:gd name="connsiteY28" fmla="*/ 195263 h 359443"/>
                  <a:gd name="connsiteX29" fmla="*/ 207168 w 970462"/>
                  <a:gd name="connsiteY29" fmla="*/ 188119 h 359443"/>
                  <a:gd name="connsiteX30" fmla="*/ 190500 w 970462"/>
                  <a:gd name="connsiteY30" fmla="*/ 176213 h 359443"/>
                  <a:gd name="connsiteX31" fmla="*/ 185737 w 970462"/>
                  <a:gd name="connsiteY31" fmla="*/ 169069 h 359443"/>
                  <a:gd name="connsiteX32" fmla="*/ 195262 w 970462"/>
                  <a:gd name="connsiteY32" fmla="*/ 164307 h 359443"/>
                  <a:gd name="connsiteX33" fmla="*/ 195262 w 970462"/>
                  <a:gd name="connsiteY33" fmla="*/ 161925 h 359443"/>
                  <a:gd name="connsiteX34" fmla="*/ 200025 w 970462"/>
                  <a:gd name="connsiteY34" fmla="*/ 154782 h 359443"/>
                  <a:gd name="connsiteX35" fmla="*/ 202406 w 970462"/>
                  <a:gd name="connsiteY35" fmla="*/ 147638 h 359443"/>
                  <a:gd name="connsiteX36" fmla="*/ 216693 w 970462"/>
                  <a:gd name="connsiteY36" fmla="*/ 142875 h 359443"/>
                  <a:gd name="connsiteX37" fmla="*/ 235743 w 970462"/>
                  <a:gd name="connsiteY37" fmla="*/ 154782 h 359443"/>
                  <a:gd name="connsiteX38" fmla="*/ 254793 w 970462"/>
                  <a:gd name="connsiteY38" fmla="*/ 159544 h 359443"/>
                  <a:gd name="connsiteX39" fmla="*/ 252412 w 970462"/>
                  <a:gd name="connsiteY39" fmla="*/ 138113 h 359443"/>
                  <a:gd name="connsiteX40" fmla="*/ 242887 w 970462"/>
                  <a:gd name="connsiteY40" fmla="*/ 130969 h 359443"/>
                  <a:gd name="connsiteX41" fmla="*/ 228600 w 970462"/>
                  <a:gd name="connsiteY41" fmla="*/ 123825 h 359443"/>
                  <a:gd name="connsiteX42" fmla="*/ 233362 w 970462"/>
                  <a:gd name="connsiteY42" fmla="*/ 114300 h 359443"/>
                  <a:gd name="connsiteX43" fmla="*/ 226218 w 970462"/>
                  <a:gd name="connsiteY43" fmla="*/ 114300 h 359443"/>
                  <a:gd name="connsiteX44" fmla="*/ 240506 w 970462"/>
                  <a:gd name="connsiteY44" fmla="*/ 97632 h 359443"/>
                  <a:gd name="connsiteX45" fmla="*/ 259556 w 970462"/>
                  <a:gd name="connsiteY45" fmla="*/ 97632 h 359443"/>
                  <a:gd name="connsiteX46" fmla="*/ 269081 w 970462"/>
                  <a:gd name="connsiteY46" fmla="*/ 104775 h 359443"/>
                  <a:gd name="connsiteX47" fmla="*/ 273843 w 970462"/>
                  <a:gd name="connsiteY47" fmla="*/ 116682 h 359443"/>
                  <a:gd name="connsiteX48" fmla="*/ 259556 w 970462"/>
                  <a:gd name="connsiteY48" fmla="*/ 116682 h 359443"/>
                  <a:gd name="connsiteX49" fmla="*/ 250031 w 970462"/>
                  <a:gd name="connsiteY49" fmla="*/ 126207 h 359443"/>
                  <a:gd name="connsiteX50" fmla="*/ 278606 w 970462"/>
                  <a:gd name="connsiteY50" fmla="*/ 142875 h 359443"/>
                  <a:gd name="connsiteX51" fmla="*/ 292893 w 970462"/>
                  <a:gd name="connsiteY51" fmla="*/ 135732 h 359443"/>
                  <a:gd name="connsiteX52" fmla="*/ 300037 w 970462"/>
                  <a:gd name="connsiteY52" fmla="*/ 135732 h 359443"/>
                  <a:gd name="connsiteX53" fmla="*/ 302418 w 970462"/>
                  <a:gd name="connsiteY53" fmla="*/ 116682 h 359443"/>
                  <a:gd name="connsiteX54" fmla="*/ 328612 w 970462"/>
                  <a:gd name="connsiteY54" fmla="*/ 116682 h 359443"/>
                  <a:gd name="connsiteX55" fmla="*/ 350043 w 970462"/>
                  <a:gd name="connsiteY55" fmla="*/ 109538 h 359443"/>
                  <a:gd name="connsiteX56" fmla="*/ 354806 w 970462"/>
                  <a:gd name="connsiteY56" fmla="*/ 107157 h 359443"/>
                  <a:gd name="connsiteX57" fmla="*/ 364331 w 970462"/>
                  <a:gd name="connsiteY57" fmla="*/ 109538 h 359443"/>
                  <a:gd name="connsiteX58" fmla="*/ 378618 w 970462"/>
                  <a:gd name="connsiteY58" fmla="*/ 119063 h 359443"/>
                  <a:gd name="connsiteX59" fmla="*/ 366712 w 970462"/>
                  <a:gd name="connsiteY59" fmla="*/ 95250 h 359443"/>
                  <a:gd name="connsiteX60" fmla="*/ 381000 w 970462"/>
                  <a:gd name="connsiteY60" fmla="*/ 90488 h 359443"/>
                  <a:gd name="connsiteX61" fmla="*/ 397668 w 970462"/>
                  <a:gd name="connsiteY61" fmla="*/ 92869 h 359443"/>
                  <a:gd name="connsiteX62" fmla="*/ 390525 w 970462"/>
                  <a:gd name="connsiteY62" fmla="*/ 104775 h 359443"/>
                  <a:gd name="connsiteX63" fmla="*/ 390525 w 970462"/>
                  <a:gd name="connsiteY63" fmla="*/ 121444 h 359443"/>
                  <a:gd name="connsiteX64" fmla="*/ 390525 w 970462"/>
                  <a:gd name="connsiteY64" fmla="*/ 121444 h 359443"/>
                  <a:gd name="connsiteX65" fmla="*/ 409575 w 970462"/>
                  <a:gd name="connsiteY65" fmla="*/ 109538 h 359443"/>
                  <a:gd name="connsiteX66" fmla="*/ 423862 w 970462"/>
                  <a:gd name="connsiteY66" fmla="*/ 102394 h 359443"/>
                  <a:gd name="connsiteX67" fmla="*/ 435768 w 970462"/>
                  <a:gd name="connsiteY67" fmla="*/ 100013 h 359443"/>
                  <a:gd name="connsiteX68" fmla="*/ 452437 w 970462"/>
                  <a:gd name="connsiteY68" fmla="*/ 114300 h 359443"/>
                  <a:gd name="connsiteX69" fmla="*/ 457200 w 970462"/>
                  <a:gd name="connsiteY69" fmla="*/ 102394 h 359443"/>
                  <a:gd name="connsiteX70" fmla="*/ 478631 w 970462"/>
                  <a:gd name="connsiteY70" fmla="*/ 92869 h 359443"/>
                  <a:gd name="connsiteX71" fmla="*/ 481012 w 970462"/>
                  <a:gd name="connsiteY71" fmla="*/ 109538 h 359443"/>
                  <a:gd name="connsiteX72" fmla="*/ 497681 w 970462"/>
                  <a:gd name="connsiteY72" fmla="*/ 123825 h 359443"/>
                  <a:gd name="connsiteX73" fmla="*/ 500062 w 970462"/>
                  <a:gd name="connsiteY73" fmla="*/ 104775 h 359443"/>
                  <a:gd name="connsiteX74" fmla="*/ 507206 w 970462"/>
                  <a:gd name="connsiteY74" fmla="*/ 95250 h 359443"/>
                  <a:gd name="connsiteX75" fmla="*/ 495300 w 970462"/>
                  <a:gd name="connsiteY75" fmla="*/ 85725 h 359443"/>
                  <a:gd name="connsiteX76" fmla="*/ 483393 w 970462"/>
                  <a:gd name="connsiteY76" fmla="*/ 76200 h 359443"/>
                  <a:gd name="connsiteX77" fmla="*/ 459581 w 970462"/>
                  <a:gd name="connsiteY77" fmla="*/ 69057 h 359443"/>
                  <a:gd name="connsiteX78" fmla="*/ 504825 w 970462"/>
                  <a:gd name="connsiteY78" fmla="*/ 73819 h 359443"/>
                  <a:gd name="connsiteX79" fmla="*/ 540543 w 970462"/>
                  <a:gd name="connsiteY79" fmla="*/ 73819 h 359443"/>
                  <a:gd name="connsiteX80" fmla="*/ 547687 w 970462"/>
                  <a:gd name="connsiteY80" fmla="*/ 76200 h 359443"/>
                  <a:gd name="connsiteX81" fmla="*/ 554831 w 970462"/>
                  <a:gd name="connsiteY81" fmla="*/ 85725 h 359443"/>
                  <a:gd name="connsiteX82" fmla="*/ 564356 w 970462"/>
                  <a:gd name="connsiteY82" fmla="*/ 85725 h 359443"/>
                  <a:gd name="connsiteX83" fmla="*/ 583406 w 970462"/>
                  <a:gd name="connsiteY83" fmla="*/ 92869 h 359443"/>
                  <a:gd name="connsiteX84" fmla="*/ 604837 w 970462"/>
                  <a:gd name="connsiteY84" fmla="*/ 95250 h 359443"/>
                  <a:gd name="connsiteX85" fmla="*/ 626268 w 970462"/>
                  <a:gd name="connsiteY85" fmla="*/ 111919 h 359443"/>
                  <a:gd name="connsiteX86" fmla="*/ 631031 w 970462"/>
                  <a:gd name="connsiteY86" fmla="*/ 111919 h 359443"/>
                  <a:gd name="connsiteX87" fmla="*/ 631031 w 970462"/>
                  <a:gd name="connsiteY87" fmla="*/ 111919 h 359443"/>
                  <a:gd name="connsiteX88" fmla="*/ 647700 w 970462"/>
                  <a:gd name="connsiteY88" fmla="*/ 100013 h 359443"/>
                  <a:gd name="connsiteX89" fmla="*/ 633412 w 970462"/>
                  <a:gd name="connsiteY89" fmla="*/ 83344 h 359443"/>
                  <a:gd name="connsiteX90" fmla="*/ 611980 w 970462"/>
                  <a:gd name="connsiteY90" fmla="*/ 80963 h 359443"/>
                  <a:gd name="connsiteX91" fmla="*/ 595312 w 970462"/>
                  <a:gd name="connsiteY91" fmla="*/ 71438 h 359443"/>
                  <a:gd name="connsiteX92" fmla="*/ 590550 w 970462"/>
                  <a:gd name="connsiteY92" fmla="*/ 61913 h 359443"/>
                  <a:gd name="connsiteX93" fmla="*/ 578643 w 970462"/>
                  <a:gd name="connsiteY93" fmla="*/ 54769 h 359443"/>
                  <a:gd name="connsiteX94" fmla="*/ 578643 w 970462"/>
                  <a:gd name="connsiteY94" fmla="*/ 38100 h 359443"/>
                  <a:gd name="connsiteX95" fmla="*/ 583406 w 970462"/>
                  <a:gd name="connsiteY95" fmla="*/ 21432 h 359443"/>
                  <a:gd name="connsiteX96" fmla="*/ 592931 w 970462"/>
                  <a:gd name="connsiteY96" fmla="*/ 19050 h 359443"/>
                  <a:gd name="connsiteX97" fmla="*/ 590550 w 970462"/>
                  <a:gd name="connsiteY97" fmla="*/ 0 h 359443"/>
                  <a:gd name="connsiteX98" fmla="*/ 602456 w 970462"/>
                  <a:gd name="connsiteY98" fmla="*/ 0 h 359443"/>
                  <a:gd name="connsiteX99" fmla="*/ 621506 w 970462"/>
                  <a:gd name="connsiteY99" fmla="*/ 0 h 359443"/>
                  <a:gd name="connsiteX100" fmla="*/ 602456 w 970462"/>
                  <a:gd name="connsiteY100" fmla="*/ 9525 h 359443"/>
                  <a:gd name="connsiteX101" fmla="*/ 621506 w 970462"/>
                  <a:gd name="connsiteY101" fmla="*/ 14288 h 359443"/>
                  <a:gd name="connsiteX102" fmla="*/ 628650 w 970462"/>
                  <a:gd name="connsiteY102" fmla="*/ 11907 h 359443"/>
                  <a:gd name="connsiteX103" fmla="*/ 652462 w 970462"/>
                  <a:gd name="connsiteY103" fmla="*/ 7144 h 359443"/>
                  <a:gd name="connsiteX104" fmla="*/ 659606 w 970462"/>
                  <a:gd name="connsiteY104" fmla="*/ 19050 h 359443"/>
                  <a:gd name="connsiteX105" fmla="*/ 661987 w 970462"/>
                  <a:gd name="connsiteY105" fmla="*/ 35719 h 359443"/>
                  <a:gd name="connsiteX106" fmla="*/ 666750 w 970462"/>
                  <a:gd name="connsiteY106" fmla="*/ 50007 h 359443"/>
                  <a:gd name="connsiteX107" fmla="*/ 678656 w 970462"/>
                  <a:gd name="connsiteY107" fmla="*/ 69057 h 359443"/>
                  <a:gd name="connsiteX108" fmla="*/ 683418 w 970462"/>
                  <a:gd name="connsiteY108" fmla="*/ 78582 h 359443"/>
                  <a:gd name="connsiteX109" fmla="*/ 692943 w 970462"/>
                  <a:gd name="connsiteY109" fmla="*/ 85725 h 359443"/>
                  <a:gd name="connsiteX110" fmla="*/ 695325 w 970462"/>
                  <a:gd name="connsiteY110" fmla="*/ 90488 h 359443"/>
                  <a:gd name="connsiteX111" fmla="*/ 702468 w 970462"/>
                  <a:gd name="connsiteY111" fmla="*/ 90488 h 359443"/>
                  <a:gd name="connsiteX112" fmla="*/ 714375 w 970462"/>
                  <a:gd name="connsiteY112" fmla="*/ 102394 h 359443"/>
                  <a:gd name="connsiteX113" fmla="*/ 716756 w 970462"/>
                  <a:gd name="connsiteY113" fmla="*/ 114300 h 359443"/>
                  <a:gd name="connsiteX114" fmla="*/ 716756 w 970462"/>
                  <a:gd name="connsiteY114" fmla="*/ 128588 h 359443"/>
                  <a:gd name="connsiteX115" fmla="*/ 709612 w 970462"/>
                  <a:gd name="connsiteY115" fmla="*/ 147638 h 359443"/>
                  <a:gd name="connsiteX116" fmla="*/ 700087 w 970462"/>
                  <a:gd name="connsiteY116" fmla="*/ 147638 h 359443"/>
                  <a:gd name="connsiteX117" fmla="*/ 678656 w 970462"/>
                  <a:gd name="connsiteY117" fmla="*/ 147638 h 359443"/>
                  <a:gd name="connsiteX118" fmla="*/ 711993 w 970462"/>
                  <a:gd name="connsiteY118" fmla="*/ 166688 h 359443"/>
                  <a:gd name="connsiteX119" fmla="*/ 731043 w 970462"/>
                  <a:gd name="connsiteY119" fmla="*/ 159544 h 359443"/>
                  <a:gd name="connsiteX120" fmla="*/ 740568 w 970462"/>
                  <a:gd name="connsiteY120" fmla="*/ 154782 h 359443"/>
                  <a:gd name="connsiteX121" fmla="*/ 750093 w 970462"/>
                  <a:gd name="connsiteY121" fmla="*/ 150019 h 359443"/>
                  <a:gd name="connsiteX122" fmla="*/ 750093 w 970462"/>
                  <a:gd name="connsiteY122" fmla="*/ 133350 h 359443"/>
                  <a:gd name="connsiteX123" fmla="*/ 754856 w 970462"/>
                  <a:gd name="connsiteY123" fmla="*/ 116682 h 359443"/>
                  <a:gd name="connsiteX124" fmla="*/ 740568 w 970462"/>
                  <a:gd name="connsiteY124" fmla="*/ 102394 h 359443"/>
                  <a:gd name="connsiteX125" fmla="*/ 757237 w 970462"/>
                  <a:gd name="connsiteY125" fmla="*/ 102394 h 359443"/>
                  <a:gd name="connsiteX126" fmla="*/ 776287 w 970462"/>
                  <a:gd name="connsiteY126" fmla="*/ 109538 h 359443"/>
                  <a:gd name="connsiteX127" fmla="*/ 783431 w 970462"/>
                  <a:gd name="connsiteY127" fmla="*/ 121444 h 359443"/>
                  <a:gd name="connsiteX128" fmla="*/ 807243 w 970462"/>
                  <a:gd name="connsiteY128" fmla="*/ 126207 h 359443"/>
                  <a:gd name="connsiteX129" fmla="*/ 819150 w 970462"/>
                  <a:gd name="connsiteY129" fmla="*/ 126207 h 359443"/>
                  <a:gd name="connsiteX130" fmla="*/ 819150 w 970462"/>
                  <a:gd name="connsiteY130" fmla="*/ 126207 h 359443"/>
                  <a:gd name="connsiteX131" fmla="*/ 812006 w 970462"/>
                  <a:gd name="connsiteY131" fmla="*/ 109538 h 359443"/>
                  <a:gd name="connsiteX132" fmla="*/ 856456 w 970462"/>
                  <a:gd name="connsiteY132" fmla="*/ 192881 h 359443"/>
                  <a:gd name="connsiteX133" fmla="*/ 896937 w 970462"/>
                  <a:gd name="connsiteY133" fmla="*/ 318293 h 359443"/>
                  <a:gd name="connsiteX134" fmla="*/ 907255 w 970462"/>
                  <a:gd name="connsiteY134" fmla="*/ 357188 h 359443"/>
                  <a:gd name="connsiteX135" fmla="*/ 80963 w 970462"/>
                  <a:gd name="connsiteY135" fmla="*/ 235744 h 359443"/>
                  <a:gd name="connsiteX136" fmla="*/ 0 w 970462"/>
                  <a:gd name="connsiteY136" fmla="*/ 109538 h 359443"/>
                  <a:gd name="connsiteX137" fmla="*/ 130968 w 970462"/>
                  <a:gd name="connsiteY137" fmla="*/ 100013 h 359443"/>
                  <a:gd name="connsiteX0" fmla="*/ 130968 w 973777"/>
                  <a:gd name="connsiteY0" fmla="*/ 100013 h 358747"/>
                  <a:gd name="connsiteX1" fmla="*/ 188118 w 973777"/>
                  <a:gd name="connsiteY1" fmla="*/ 126207 h 358747"/>
                  <a:gd name="connsiteX2" fmla="*/ 190500 w 973777"/>
                  <a:gd name="connsiteY2" fmla="*/ 142875 h 358747"/>
                  <a:gd name="connsiteX3" fmla="*/ 173831 w 973777"/>
                  <a:gd name="connsiteY3" fmla="*/ 152400 h 358747"/>
                  <a:gd name="connsiteX4" fmla="*/ 145256 w 973777"/>
                  <a:gd name="connsiteY4" fmla="*/ 154782 h 358747"/>
                  <a:gd name="connsiteX5" fmla="*/ 138112 w 973777"/>
                  <a:gd name="connsiteY5" fmla="*/ 154782 h 358747"/>
                  <a:gd name="connsiteX6" fmla="*/ 109537 w 973777"/>
                  <a:gd name="connsiteY6" fmla="*/ 150019 h 358747"/>
                  <a:gd name="connsiteX7" fmla="*/ 90487 w 973777"/>
                  <a:gd name="connsiteY7" fmla="*/ 140494 h 358747"/>
                  <a:gd name="connsiteX8" fmla="*/ 69056 w 973777"/>
                  <a:gd name="connsiteY8" fmla="*/ 140494 h 358747"/>
                  <a:gd name="connsiteX9" fmla="*/ 69056 w 973777"/>
                  <a:gd name="connsiteY9" fmla="*/ 140494 h 358747"/>
                  <a:gd name="connsiteX10" fmla="*/ 40481 w 973777"/>
                  <a:gd name="connsiteY10" fmla="*/ 133350 h 358747"/>
                  <a:gd name="connsiteX11" fmla="*/ 33337 w 973777"/>
                  <a:gd name="connsiteY11" fmla="*/ 133350 h 358747"/>
                  <a:gd name="connsiteX12" fmla="*/ 47625 w 973777"/>
                  <a:gd name="connsiteY12" fmla="*/ 150019 h 358747"/>
                  <a:gd name="connsiteX13" fmla="*/ 73818 w 973777"/>
                  <a:gd name="connsiteY13" fmla="*/ 154782 h 358747"/>
                  <a:gd name="connsiteX14" fmla="*/ 88106 w 973777"/>
                  <a:gd name="connsiteY14" fmla="*/ 159544 h 358747"/>
                  <a:gd name="connsiteX15" fmla="*/ 88106 w 973777"/>
                  <a:gd name="connsiteY15" fmla="*/ 173832 h 358747"/>
                  <a:gd name="connsiteX16" fmla="*/ 88106 w 973777"/>
                  <a:gd name="connsiteY16" fmla="*/ 180975 h 358747"/>
                  <a:gd name="connsiteX17" fmla="*/ 97631 w 973777"/>
                  <a:gd name="connsiteY17" fmla="*/ 190500 h 358747"/>
                  <a:gd name="connsiteX18" fmla="*/ 111918 w 973777"/>
                  <a:gd name="connsiteY18" fmla="*/ 195263 h 358747"/>
                  <a:gd name="connsiteX19" fmla="*/ 130968 w 973777"/>
                  <a:gd name="connsiteY19" fmla="*/ 216694 h 358747"/>
                  <a:gd name="connsiteX20" fmla="*/ 145256 w 973777"/>
                  <a:gd name="connsiteY20" fmla="*/ 207169 h 358747"/>
                  <a:gd name="connsiteX21" fmla="*/ 161925 w 973777"/>
                  <a:gd name="connsiteY21" fmla="*/ 202407 h 358747"/>
                  <a:gd name="connsiteX22" fmla="*/ 145256 w 973777"/>
                  <a:gd name="connsiteY22" fmla="*/ 192882 h 358747"/>
                  <a:gd name="connsiteX23" fmla="*/ 135731 w 973777"/>
                  <a:gd name="connsiteY23" fmla="*/ 183357 h 358747"/>
                  <a:gd name="connsiteX24" fmla="*/ 130968 w 973777"/>
                  <a:gd name="connsiteY24" fmla="*/ 173832 h 358747"/>
                  <a:gd name="connsiteX25" fmla="*/ 152400 w 973777"/>
                  <a:gd name="connsiteY25" fmla="*/ 183357 h 358747"/>
                  <a:gd name="connsiteX26" fmla="*/ 171450 w 973777"/>
                  <a:gd name="connsiteY26" fmla="*/ 188119 h 358747"/>
                  <a:gd name="connsiteX27" fmla="*/ 180975 w 973777"/>
                  <a:gd name="connsiteY27" fmla="*/ 192882 h 358747"/>
                  <a:gd name="connsiteX28" fmla="*/ 200025 w 973777"/>
                  <a:gd name="connsiteY28" fmla="*/ 195263 h 358747"/>
                  <a:gd name="connsiteX29" fmla="*/ 207168 w 973777"/>
                  <a:gd name="connsiteY29" fmla="*/ 188119 h 358747"/>
                  <a:gd name="connsiteX30" fmla="*/ 190500 w 973777"/>
                  <a:gd name="connsiteY30" fmla="*/ 176213 h 358747"/>
                  <a:gd name="connsiteX31" fmla="*/ 185737 w 973777"/>
                  <a:gd name="connsiteY31" fmla="*/ 169069 h 358747"/>
                  <a:gd name="connsiteX32" fmla="*/ 195262 w 973777"/>
                  <a:gd name="connsiteY32" fmla="*/ 164307 h 358747"/>
                  <a:gd name="connsiteX33" fmla="*/ 195262 w 973777"/>
                  <a:gd name="connsiteY33" fmla="*/ 161925 h 358747"/>
                  <a:gd name="connsiteX34" fmla="*/ 200025 w 973777"/>
                  <a:gd name="connsiteY34" fmla="*/ 154782 h 358747"/>
                  <a:gd name="connsiteX35" fmla="*/ 202406 w 973777"/>
                  <a:gd name="connsiteY35" fmla="*/ 147638 h 358747"/>
                  <a:gd name="connsiteX36" fmla="*/ 216693 w 973777"/>
                  <a:gd name="connsiteY36" fmla="*/ 142875 h 358747"/>
                  <a:gd name="connsiteX37" fmla="*/ 235743 w 973777"/>
                  <a:gd name="connsiteY37" fmla="*/ 154782 h 358747"/>
                  <a:gd name="connsiteX38" fmla="*/ 254793 w 973777"/>
                  <a:gd name="connsiteY38" fmla="*/ 159544 h 358747"/>
                  <a:gd name="connsiteX39" fmla="*/ 252412 w 973777"/>
                  <a:gd name="connsiteY39" fmla="*/ 138113 h 358747"/>
                  <a:gd name="connsiteX40" fmla="*/ 242887 w 973777"/>
                  <a:gd name="connsiteY40" fmla="*/ 130969 h 358747"/>
                  <a:gd name="connsiteX41" fmla="*/ 228600 w 973777"/>
                  <a:gd name="connsiteY41" fmla="*/ 123825 h 358747"/>
                  <a:gd name="connsiteX42" fmla="*/ 233362 w 973777"/>
                  <a:gd name="connsiteY42" fmla="*/ 114300 h 358747"/>
                  <a:gd name="connsiteX43" fmla="*/ 226218 w 973777"/>
                  <a:gd name="connsiteY43" fmla="*/ 114300 h 358747"/>
                  <a:gd name="connsiteX44" fmla="*/ 240506 w 973777"/>
                  <a:gd name="connsiteY44" fmla="*/ 97632 h 358747"/>
                  <a:gd name="connsiteX45" fmla="*/ 259556 w 973777"/>
                  <a:gd name="connsiteY45" fmla="*/ 97632 h 358747"/>
                  <a:gd name="connsiteX46" fmla="*/ 269081 w 973777"/>
                  <a:gd name="connsiteY46" fmla="*/ 104775 h 358747"/>
                  <a:gd name="connsiteX47" fmla="*/ 273843 w 973777"/>
                  <a:gd name="connsiteY47" fmla="*/ 116682 h 358747"/>
                  <a:gd name="connsiteX48" fmla="*/ 259556 w 973777"/>
                  <a:gd name="connsiteY48" fmla="*/ 116682 h 358747"/>
                  <a:gd name="connsiteX49" fmla="*/ 250031 w 973777"/>
                  <a:gd name="connsiteY49" fmla="*/ 126207 h 358747"/>
                  <a:gd name="connsiteX50" fmla="*/ 278606 w 973777"/>
                  <a:gd name="connsiteY50" fmla="*/ 142875 h 358747"/>
                  <a:gd name="connsiteX51" fmla="*/ 292893 w 973777"/>
                  <a:gd name="connsiteY51" fmla="*/ 135732 h 358747"/>
                  <a:gd name="connsiteX52" fmla="*/ 300037 w 973777"/>
                  <a:gd name="connsiteY52" fmla="*/ 135732 h 358747"/>
                  <a:gd name="connsiteX53" fmla="*/ 302418 w 973777"/>
                  <a:gd name="connsiteY53" fmla="*/ 116682 h 358747"/>
                  <a:gd name="connsiteX54" fmla="*/ 328612 w 973777"/>
                  <a:gd name="connsiteY54" fmla="*/ 116682 h 358747"/>
                  <a:gd name="connsiteX55" fmla="*/ 350043 w 973777"/>
                  <a:gd name="connsiteY55" fmla="*/ 109538 h 358747"/>
                  <a:gd name="connsiteX56" fmla="*/ 354806 w 973777"/>
                  <a:gd name="connsiteY56" fmla="*/ 107157 h 358747"/>
                  <a:gd name="connsiteX57" fmla="*/ 364331 w 973777"/>
                  <a:gd name="connsiteY57" fmla="*/ 109538 h 358747"/>
                  <a:gd name="connsiteX58" fmla="*/ 378618 w 973777"/>
                  <a:gd name="connsiteY58" fmla="*/ 119063 h 358747"/>
                  <a:gd name="connsiteX59" fmla="*/ 366712 w 973777"/>
                  <a:gd name="connsiteY59" fmla="*/ 95250 h 358747"/>
                  <a:gd name="connsiteX60" fmla="*/ 381000 w 973777"/>
                  <a:gd name="connsiteY60" fmla="*/ 90488 h 358747"/>
                  <a:gd name="connsiteX61" fmla="*/ 397668 w 973777"/>
                  <a:gd name="connsiteY61" fmla="*/ 92869 h 358747"/>
                  <a:gd name="connsiteX62" fmla="*/ 390525 w 973777"/>
                  <a:gd name="connsiteY62" fmla="*/ 104775 h 358747"/>
                  <a:gd name="connsiteX63" fmla="*/ 390525 w 973777"/>
                  <a:gd name="connsiteY63" fmla="*/ 121444 h 358747"/>
                  <a:gd name="connsiteX64" fmla="*/ 390525 w 973777"/>
                  <a:gd name="connsiteY64" fmla="*/ 121444 h 358747"/>
                  <a:gd name="connsiteX65" fmla="*/ 409575 w 973777"/>
                  <a:gd name="connsiteY65" fmla="*/ 109538 h 358747"/>
                  <a:gd name="connsiteX66" fmla="*/ 423862 w 973777"/>
                  <a:gd name="connsiteY66" fmla="*/ 102394 h 358747"/>
                  <a:gd name="connsiteX67" fmla="*/ 435768 w 973777"/>
                  <a:gd name="connsiteY67" fmla="*/ 100013 h 358747"/>
                  <a:gd name="connsiteX68" fmla="*/ 452437 w 973777"/>
                  <a:gd name="connsiteY68" fmla="*/ 114300 h 358747"/>
                  <a:gd name="connsiteX69" fmla="*/ 457200 w 973777"/>
                  <a:gd name="connsiteY69" fmla="*/ 102394 h 358747"/>
                  <a:gd name="connsiteX70" fmla="*/ 478631 w 973777"/>
                  <a:gd name="connsiteY70" fmla="*/ 92869 h 358747"/>
                  <a:gd name="connsiteX71" fmla="*/ 481012 w 973777"/>
                  <a:gd name="connsiteY71" fmla="*/ 109538 h 358747"/>
                  <a:gd name="connsiteX72" fmla="*/ 497681 w 973777"/>
                  <a:gd name="connsiteY72" fmla="*/ 123825 h 358747"/>
                  <a:gd name="connsiteX73" fmla="*/ 500062 w 973777"/>
                  <a:gd name="connsiteY73" fmla="*/ 104775 h 358747"/>
                  <a:gd name="connsiteX74" fmla="*/ 507206 w 973777"/>
                  <a:gd name="connsiteY74" fmla="*/ 95250 h 358747"/>
                  <a:gd name="connsiteX75" fmla="*/ 495300 w 973777"/>
                  <a:gd name="connsiteY75" fmla="*/ 85725 h 358747"/>
                  <a:gd name="connsiteX76" fmla="*/ 483393 w 973777"/>
                  <a:gd name="connsiteY76" fmla="*/ 76200 h 358747"/>
                  <a:gd name="connsiteX77" fmla="*/ 459581 w 973777"/>
                  <a:gd name="connsiteY77" fmla="*/ 69057 h 358747"/>
                  <a:gd name="connsiteX78" fmla="*/ 504825 w 973777"/>
                  <a:gd name="connsiteY78" fmla="*/ 73819 h 358747"/>
                  <a:gd name="connsiteX79" fmla="*/ 540543 w 973777"/>
                  <a:gd name="connsiteY79" fmla="*/ 73819 h 358747"/>
                  <a:gd name="connsiteX80" fmla="*/ 547687 w 973777"/>
                  <a:gd name="connsiteY80" fmla="*/ 76200 h 358747"/>
                  <a:gd name="connsiteX81" fmla="*/ 554831 w 973777"/>
                  <a:gd name="connsiteY81" fmla="*/ 85725 h 358747"/>
                  <a:gd name="connsiteX82" fmla="*/ 564356 w 973777"/>
                  <a:gd name="connsiteY82" fmla="*/ 85725 h 358747"/>
                  <a:gd name="connsiteX83" fmla="*/ 583406 w 973777"/>
                  <a:gd name="connsiteY83" fmla="*/ 92869 h 358747"/>
                  <a:gd name="connsiteX84" fmla="*/ 604837 w 973777"/>
                  <a:gd name="connsiteY84" fmla="*/ 95250 h 358747"/>
                  <a:gd name="connsiteX85" fmla="*/ 626268 w 973777"/>
                  <a:gd name="connsiteY85" fmla="*/ 111919 h 358747"/>
                  <a:gd name="connsiteX86" fmla="*/ 631031 w 973777"/>
                  <a:gd name="connsiteY86" fmla="*/ 111919 h 358747"/>
                  <a:gd name="connsiteX87" fmla="*/ 631031 w 973777"/>
                  <a:gd name="connsiteY87" fmla="*/ 111919 h 358747"/>
                  <a:gd name="connsiteX88" fmla="*/ 647700 w 973777"/>
                  <a:gd name="connsiteY88" fmla="*/ 100013 h 358747"/>
                  <a:gd name="connsiteX89" fmla="*/ 633412 w 973777"/>
                  <a:gd name="connsiteY89" fmla="*/ 83344 h 358747"/>
                  <a:gd name="connsiteX90" fmla="*/ 611980 w 973777"/>
                  <a:gd name="connsiteY90" fmla="*/ 80963 h 358747"/>
                  <a:gd name="connsiteX91" fmla="*/ 595312 w 973777"/>
                  <a:gd name="connsiteY91" fmla="*/ 71438 h 358747"/>
                  <a:gd name="connsiteX92" fmla="*/ 590550 w 973777"/>
                  <a:gd name="connsiteY92" fmla="*/ 61913 h 358747"/>
                  <a:gd name="connsiteX93" fmla="*/ 578643 w 973777"/>
                  <a:gd name="connsiteY93" fmla="*/ 54769 h 358747"/>
                  <a:gd name="connsiteX94" fmla="*/ 578643 w 973777"/>
                  <a:gd name="connsiteY94" fmla="*/ 38100 h 358747"/>
                  <a:gd name="connsiteX95" fmla="*/ 583406 w 973777"/>
                  <a:gd name="connsiteY95" fmla="*/ 21432 h 358747"/>
                  <a:gd name="connsiteX96" fmla="*/ 592931 w 973777"/>
                  <a:gd name="connsiteY96" fmla="*/ 19050 h 358747"/>
                  <a:gd name="connsiteX97" fmla="*/ 590550 w 973777"/>
                  <a:gd name="connsiteY97" fmla="*/ 0 h 358747"/>
                  <a:gd name="connsiteX98" fmla="*/ 602456 w 973777"/>
                  <a:gd name="connsiteY98" fmla="*/ 0 h 358747"/>
                  <a:gd name="connsiteX99" fmla="*/ 621506 w 973777"/>
                  <a:gd name="connsiteY99" fmla="*/ 0 h 358747"/>
                  <a:gd name="connsiteX100" fmla="*/ 602456 w 973777"/>
                  <a:gd name="connsiteY100" fmla="*/ 9525 h 358747"/>
                  <a:gd name="connsiteX101" fmla="*/ 621506 w 973777"/>
                  <a:gd name="connsiteY101" fmla="*/ 14288 h 358747"/>
                  <a:gd name="connsiteX102" fmla="*/ 628650 w 973777"/>
                  <a:gd name="connsiteY102" fmla="*/ 11907 h 358747"/>
                  <a:gd name="connsiteX103" fmla="*/ 652462 w 973777"/>
                  <a:gd name="connsiteY103" fmla="*/ 7144 h 358747"/>
                  <a:gd name="connsiteX104" fmla="*/ 659606 w 973777"/>
                  <a:gd name="connsiteY104" fmla="*/ 19050 h 358747"/>
                  <a:gd name="connsiteX105" fmla="*/ 661987 w 973777"/>
                  <a:gd name="connsiteY105" fmla="*/ 35719 h 358747"/>
                  <a:gd name="connsiteX106" fmla="*/ 666750 w 973777"/>
                  <a:gd name="connsiteY106" fmla="*/ 50007 h 358747"/>
                  <a:gd name="connsiteX107" fmla="*/ 678656 w 973777"/>
                  <a:gd name="connsiteY107" fmla="*/ 69057 h 358747"/>
                  <a:gd name="connsiteX108" fmla="*/ 683418 w 973777"/>
                  <a:gd name="connsiteY108" fmla="*/ 78582 h 358747"/>
                  <a:gd name="connsiteX109" fmla="*/ 692943 w 973777"/>
                  <a:gd name="connsiteY109" fmla="*/ 85725 h 358747"/>
                  <a:gd name="connsiteX110" fmla="*/ 695325 w 973777"/>
                  <a:gd name="connsiteY110" fmla="*/ 90488 h 358747"/>
                  <a:gd name="connsiteX111" fmla="*/ 702468 w 973777"/>
                  <a:gd name="connsiteY111" fmla="*/ 90488 h 358747"/>
                  <a:gd name="connsiteX112" fmla="*/ 714375 w 973777"/>
                  <a:gd name="connsiteY112" fmla="*/ 102394 h 358747"/>
                  <a:gd name="connsiteX113" fmla="*/ 716756 w 973777"/>
                  <a:gd name="connsiteY113" fmla="*/ 114300 h 358747"/>
                  <a:gd name="connsiteX114" fmla="*/ 716756 w 973777"/>
                  <a:gd name="connsiteY114" fmla="*/ 128588 h 358747"/>
                  <a:gd name="connsiteX115" fmla="*/ 709612 w 973777"/>
                  <a:gd name="connsiteY115" fmla="*/ 147638 h 358747"/>
                  <a:gd name="connsiteX116" fmla="*/ 700087 w 973777"/>
                  <a:gd name="connsiteY116" fmla="*/ 147638 h 358747"/>
                  <a:gd name="connsiteX117" fmla="*/ 678656 w 973777"/>
                  <a:gd name="connsiteY117" fmla="*/ 147638 h 358747"/>
                  <a:gd name="connsiteX118" fmla="*/ 711993 w 973777"/>
                  <a:gd name="connsiteY118" fmla="*/ 166688 h 358747"/>
                  <a:gd name="connsiteX119" fmla="*/ 731043 w 973777"/>
                  <a:gd name="connsiteY119" fmla="*/ 159544 h 358747"/>
                  <a:gd name="connsiteX120" fmla="*/ 740568 w 973777"/>
                  <a:gd name="connsiteY120" fmla="*/ 154782 h 358747"/>
                  <a:gd name="connsiteX121" fmla="*/ 750093 w 973777"/>
                  <a:gd name="connsiteY121" fmla="*/ 150019 h 358747"/>
                  <a:gd name="connsiteX122" fmla="*/ 750093 w 973777"/>
                  <a:gd name="connsiteY122" fmla="*/ 133350 h 358747"/>
                  <a:gd name="connsiteX123" fmla="*/ 754856 w 973777"/>
                  <a:gd name="connsiteY123" fmla="*/ 116682 h 358747"/>
                  <a:gd name="connsiteX124" fmla="*/ 740568 w 973777"/>
                  <a:gd name="connsiteY124" fmla="*/ 102394 h 358747"/>
                  <a:gd name="connsiteX125" fmla="*/ 757237 w 973777"/>
                  <a:gd name="connsiteY125" fmla="*/ 102394 h 358747"/>
                  <a:gd name="connsiteX126" fmla="*/ 776287 w 973777"/>
                  <a:gd name="connsiteY126" fmla="*/ 109538 h 358747"/>
                  <a:gd name="connsiteX127" fmla="*/ 783431 w 973777"/>
                  <a:gd name="connsiteY127" fmla="*/ 121444 h 358747"/>
                  <a:gd name="connsiteX128" fmla="*/ 807243 w 973777"/>
                  <a:gd name="connsiteY128" fmla="*/ 126207 h 358747"/>
                  <a:gd name="connsiteX129" fmla="*/ 819150 w 973777"/>
                  <a:gd name="connsiteY129" fmla="*/ 126207 h 358747"/>
                  <a:gd name="connsiteX130" fmla="*/ 819150 w 973777"/>
                  <a:gd name="connsiteY130" fmla="*/ 126207 h 358747"/>
                  <a:gd name="connsiteX131" fmla="*/ 812006 w 973777"/>
                  <a:gd name="connsiteY131" fmla="*/ 109538 h 358747"/>
                  <a:gd name="connsiteX132" fmla="*/ 856456 w 973777"/>
                  <a:gd name="connsiteY132" fmla="*/ 192881 h 358747"/>
                  <a:gd name="connsiteX133" fmla="*/ 909637 w 973777"/>
                  <a:gd name="connsiteY133" fmla="*/ 305593 h 358747"/>
                  <a:gd name="connsiteX134" fmla="*/ 907255 w 973777"/>
                  <a:gd name="connsiteY134" fmla="*/ 357188 h 358747"/>
                  <a:gd name="connsiteX135" fmla="*/ 80963 w 973777"/>
                  <a:gd name="connsiteY135" fmla="*/ 235744 h 358747"/>
                  <a:gd name="connsiteX136" fmla="*/ 0 w 973777"/>
                  <a:gd name="connsiteY136" fmla="*/ 109538 h 358747"/>
                  <a:gd name="connsiteX137" fmla="*/ 130968 w 973777"/>
                  <a:gd name="connsiteY137" fmla="*/ 100013 h 358747"/>
                  <a:gd name="connsiteX0" fmla="*/ 130968 w 972813"/>
                  <a:gd name="connsiteY0" fmla="*/ 100013 h 364592"/>
                  <a:gd name="connsiteX1" fmla="*/ 188118 w 972813"/>
                  <a:gd name="connsiteY1" fmla="*/ 126207 h 364592"/>
                  <a:gd name="connsiteX2" fmla="*/ 190500 w 972813"/>
                  <a:gd name="connsiteY2" fmla="*/ 142875 h 364592"/>
                  <a:gd name="connsiteX3" fmla="*/ 173831 w 972813"/>
                  <a:gd name="connsiteY3" fmla="*/ 152400 h 364592"/>
                  <a:gd name="connsiteX4" fmla="*/ 145256 w 972813"/>
                  <a:gd name="connsiteY4" fmla="*/ 154782 h 364592"/>
                  <a:gd name="connsiteX5" fmla="*/ 138112 w 972813"/>
                  <a:gd name="connsiteY5" fmla="*/ 154782 h 364592"/>
                  <a:gd name="connsiteX6" fmla="*/ 109537 w 972813"/>
                  <a:gd name="connsiteY6" fmla="*/ 150019 h 364592"/>
                  <a:gd name="connsiteX7" fmla="*/ 90487 w 972813"/>
                  <a:gd name="connsiteY7" fmla="*/ 140494 h 364592"/>
                  <a:gd name="connsiteX8" fmla="*/ 69056 w 972813"/>
                  <a:gd name="connsiteY8" fmla="*/ 140494 h 364592"/>
                  <a:gd name="connsiteX9" fmla="*/ 69056 w 972813"/>
                  <a:gd name="connsiteY9" fmla="*/ 140494 h 364592"/>
                  <a:gd name="connsiteX10" fmla="*/ 40481 w 972813"/>
                  <a:gd name="connsiteY10" fmla="*/ 133350 h 364592"/>
                  <a:gd name="connsiteX11" fmla="*/ 33337 w 972813"/>
                  <a:gd name="connsiteY11" fmla="*/ 133350 h 364592"/>
                  <a:gd name="connsiteX12" fmla="*/ 47625 w 972813"/>
                  <a:gd name="connsiteY12" fmla="*/ 150019 h 364592"/>
                  <a:gd name="connsiteX13" fmla="*/ 73818 w 972813"/>
                  <a:gd name="connsiteY13" fmla="*/ 154782 h 364592"/>
                  <a:gd name="connsiteX14" fmla="*/ 88106 w 972813"/>
                  <a:gd name="connsiteY14" fmla="*/ 159544 h 364592"/>
                  <a:gd name="connsiteX15" fmla="*/ 88106 w 972813"/>
                  <a:gd name="connsiteY15" fmla="*/ 173832 h 364592"/>
                  <a:gd name="connsiteX16" fmla="*/ 88106 w 972813"/>
                  <a:gd name="connsiteY16" fmla="*/ 180975 h 364592"/>
                  <a:gd name="connsiteX17" fmla="*/ 97631 w 972813"/>
                  <a:gd name="connsiteY17" fmla="*/ 190500 h 364592"/>
                  <a:gd name="connsiteX18" fmla="*/ 111918 w 972813"/>
                  <a:gd name="connsiteY18" fmla="*/ 195263 h 364592"/>
                  <a:gd name="connsiteX19" fmla="*/ 130968 w 972813"/>
                  <a:gd name="connsiteY19" fmla="*/ 216694 h 364592"/>
                  <a:gd name="connsiteX20" fmla="*/ 145256 w 972813"/>
                  <a:gd name="connsiteY20" fmla="*/ 207169 h 364592"/>
                  <a:gd name="connsiteX21" fmla="*/ 161925 w 972813"/>
                  <a:gd name="connsiteY21" fmla="*/ 202407 h 364592"/>
                  <a:gd name="connsiteX22" fmla="*/ 145256 w 972813"/>
                  <a:gd name="connsiteY22" fmla="*/ 192882 h 364592"/>
                  <a:gd name="connsiteX23" fmla="*/ 135731 w 972813"/>
                  <a:gd name="connsiteY23" fmla="*/ 183357 h 364592"/>
                  <a:gd name="connsiteX24" fmla="*/ 130968 w 972813"/>
                  <a:gd name="connsiteY24" fmla="*/ 173832 h 364592"/>
                  <a:gd name="connsiteX25" fmla="*/ 152400 w 972813"/>
                  <a:gd name="connsiteY25" fmla="*/ 183357 h 364592"/>
                  <a:gd name="connsiteX26" fmla="*/ 171450 w 972813"/>
                  <a:gd name="connsiteY26" fmla="*/ 188119 h 364592"/>
                  <a:gd name="connsiteX27" fmla="*/ 180975 w 972813"/>
                  <a:gd name="connsiteY27" fmla="*/ 192882 h 364592"/>
                  <a:gd name="connsiteX28" fmla="*/ 200025 w 972813"/>
                  <a:gd name="connsiteY28" fmla="*/ 195263 h 364592"/>
                  <a:gd name="connsiteX29" fmla="*/ 207168 w 972813"/>
                  <a:gd name="connsiteY29" fmla="*/ 188119 h 364592"/>
                  <a:gd name="connsiteX30" fmla="*/ 190500 w 972813"/>
                  <a:gd name="connsiteY30" fmla="*/ 176213 h 364592"/>
                  <a:gd name="connsiteX31" fmla="*/ 185737 w 972813"/>
                  <a:gd name="connsiteY31" fmla="*/ 169069 h 364592"/>
                  <a:gd name="connsiteX32" fmla="*/ 195262 w 972813"/>
                  <a:gd name="connsiteY32" fmla="*/ 164307 h 364592"/>
                  <a:gd name="connsiteX33" fmla="*/ 195262 w 972813"/>
                  <a:gd name="connsiteY33" fmla="*/ 161925 h 364592"/>
                  <a:gd name="connsiteX34" fmla="*/ 200025 w 972813"/>
                  <a:gd name="connsiteY34" fmla="*/ 154782 h 364592"/>
                  <a:gd name="connsiteX35" fmla="*/ 202406 w 972813"/>
                  <a:gd name="connsiteY35" fmla="*/ 147638 h 364592"/>
                  <a:gd name="connsiteX36" fmla="*/ 216693 w 972813"/>
                  <a:gd name="connsiteY36" fmla="*/ 142875 h 364592"/>
                  <a:gd name="connsiteX37" fmla="*/ 235743 w 972813"/>
                  <a:gd name="connsiteY37" fmla="*/ 154782 h 364592"/>
                  <a:gd name="connsiteX38" fmla="*/ 254793 w 972813"/>
                  <a:gd name="connsiteY38" fmla="*/ 159544 h 364592"/>
                  <a:gd name="connsiteX39" fmla="*/ 252412 w 972813"/>
                  <a:gd name="connsiteY39" fmla="*/ 138113 h 364592"/>
                  <a:gd name="connsiteX40" fmla="*/ 242887 w 972813"/>
                  <a:gd name="connsiteY40" fmla="*/ 130969 h 364592"/>
                  <a:gd name="connsiteX41" fmla="*/ 228600 w 972813"/>
                  <a:gd name="connsiteY41" fmla="*/ 123825 h 364592"/>
                  <a:gd name="connsiteX42" fmla="*/ 233362 w 972813"/>
                  <a:gd name="connsiteY42" fmla="*/ 114300 h 364592"/>
                  <a:gd name="connsiteX43" fmla="*/ 226218 w 972813"/>
                  <a:gd name="connsiteY43" fmla="*/ 114300 h 364592"/>
                  <a:gd name="connsiteX44" fmla="*/ 240506 w 972813"/>
                  <a:gd name="connsiteY44" fmla="*/ 97632 h 364592"/>
                  <a:gd name="connsiteX45" fmla="*/ 259556 w 972813"/>
                  <a:gd name="connsiteY45" fmla="*/ 97632 h 364592"/>
                  <a:gd name="connsiteX46" fmla="*/ 269081 w 972813"/>
                  <a:gd name="connsiteY46" fmla="*/ 104775 h 364592"/>
                  <a:gd name="connsiteX47" fmla="*/ 273843 w 972813"/>
                  <a:gd name="connsiteY47" fmla="*/ 116682 h 364592"/>
                  <a:gd name="connsiteX48" fmla="*/ 259556 w 972813"/>
                  <a:gd name="connsiteY48" fmla="*/ 116682 h 364592"/>
                  <a:gd name="connsiteX49" fmla="*/ 250031 w 972813"/>
                  <a:gd name="connsiteY49" fmla="*/ 126207 h 364592"/>
                  <a:gd name="connsiteX50" fmla="*/ 278606 w 972813"/>
                  <a:gd name="connsiteY50" fmla="*/ 142875 h 364592"/>
                  <a:gd name="connsiteX51" fmla="*/ 292893 w 972813"/>
                  <a:gd name="connsiteY51" fmla="*/ 135732 h 364592"/>
                  <a:gd name="connsiteX52" fmla="*/ 300037 w 972813"/>
                  <a:gd name="connsiteY52" fmla="*/ 135732 h 364592"/>
                  <a:gd name="connsiteX53" fmla="*/ 302418 w 972813"/>
                  <a:gd name="connsiteY53" fmla="*/ 116682 h 364592"/>
                  <a:gd name="connsiteX54" fmla="*/ 328612 w 972813"/>
                  <a:gd name="connsiteY54" fmla="*/ 116682 h 364592"/>
                  <a:gd name="connsiteX55" fmla="*/ 350043 w 972813"/>
                  <a:gd name="connsiteY55" fmla="*/ 109538 h 364592"/>
                  <a:gd name="connsiteX56" fmla="*/ 354806 w 972813"/>
                  <a:gd name="connsiteY56" fmla="*/ 107157 h 364592"/>
                  <a:gd name="connsiteX57" fmla="*/ 364331 w 972813"/>
                  <a:gd name="connsiteY57" fmla="*/ 109538 h 364592"/>
                  <a:gd name="connsiteX58" fmla="*/ 378618 w 972813"/>
                  <a:gd name="connsiteY58" fmla="*/ 119063 h 364592"/>
                  <a:gd name="connsiteX59" fmla="*/ 366712 w 972813"/>
                  <a:gd name="connsiteY59" fmla="*/ 95250 h 364592"/>
                  <a:gd name="connsiteX60" fmla="*/ 381000 w 972813"/>
                  <a:gd name="connsiteY60" fmla="*/ 90488 h 364592"/>
                  <a:gd name="connsiteX61" fmla="*/ 397668 w 972813"/>
                  <a:gd name="connsiteY61" fmla="*/ 92869 h 364592"/>
                  <a:gd name="connsiteX62" fmla="*/ 390525 w 972813"/>
                  <a:gd name="connsiteY62" fmla="*/ 104775 h 364592"/>
                  <a:gd name="connsiteX63" fmla="*/ 390525 w 972813"/>
                  <a:gd name="connsiteY63" fmla="*/ 121444 h 364592"/>
                  <a:gd name="connsiteX64" fmla="*/ 390525 w 972813"/>
                  <a:gd name="connsiteY64" fmla="*/ 121444 h 364592"/>
                  <a:gd name="connsiteX65" fmla="*/ 409575 w 972813"/>
                  <a:gd name="connsiteY65" fmla="*/ 109538 h 364592"/>
                  <a:gd name="connsiteX66" fmla="*/ 423862 w 972813"/>
                  <a:gd name="connsiteY66" fmla="*/ 102394 h 364592"/>
                  <a:gd name="connsiteX67" fmla="*/ 435768 w 972813"/>
                  <a:gd name="connsiteY67" fmla="*/ 100013 h 364592"/>
                  <a:gd name="connsiteX68" fmla="*/ 452437 w 972813"/>
                  <a:gd name="connsiteY68" fmla="*/ 114300 h 364592"/>
                  <a:gd name="connsiteX69" fmla="*/ 457200 w 972813"/>
                  <a:gd name="connsiteY69" fmla="*/ 102394 h 364592"/>
                  <a:gd name="connsiteX70" fmla="*/ 478631 w 972813"/>
                  <a:gd name="connsiteY70" fmla="*/ 92869 h 364592"/>
                  <a:gd name="connsiteX71" fmla="*/ 481012 w 972813"/>
                  <a:gd name="connsiteY71" fmla="*/ 109538 h 364592"/>
                  <a:gd name="connsiteX72" fmla="*/ 497681 w 972813"/>
                  <a:gd name="connsiteY72" fmla="*/ 123825 h 364592"/>
                  <a:gd name="connsiteX73" fmla="*/ 500062 w 972813"/>
                  <a:gd name="connsiteY73" fmla="*/ 104775 h 364592"/>
                  <a:gd name="connsiteX74" fmla="*/ 507206 w 972813"/>
                  <a:gd name="connsiteY74" fmla="*/ 95250 h 364592"/>
                  <a:gd name="connsiteX75" fmla="*/ 495300 w 972813"/>
                  <a:gd name="connsiteY75" fmla="*/ 85725 h 364592"/>
                  <a:gd name="connsiteX76" fmla="*/ 483393 w 972813"/>
                  <a:gd name="connsiteY76" fmla="*/ 76200 h 364592"/>
                  <a:gd name="connsiteX77" fmla="*/ 459581 w 972813"/>
                  <a:gd name="connsiteY77" fmla="*/ 69057 h 364592"/>
                  <a:gd name="connsiteX78" fmla="*/ 504825 w 972813"/>
                  <a:gd name="connsiteY78" fmla="*/ 73819 h 364592"/>
                  <a:gd name="connsiteX79" fmla="*/ 540543 w 972813"/>
                  <a:gd name="connsiteY79" fmla="*/ 73819 h 364592"/>
                  <a:gd name="connsiteX80" fmla="*/ 547687 w 972813"/>
                  <a:gd name="connsiteY80" fmla="*/ 76200 h 364592"/>
                  <a:gd name="connsiteX81" fmla="*/ 554831 w 972813"/>
                  <a:gd name="connsiteY81" fmla="*/ 85725 h 364592"/>
                  <a:gd name="connsiteX82" fmla="*/ 564356 w 972813"/>
                  <a:gd name="connsiteY82" fmla="*/ 85725 h 364592"/>
                  <a:gd name="connsiteX83" fmla="*/ 583406 w 972813"/>
                  <a:gd name="connsiteY83" fmla="*/ 92869 h 364592"/>
                  <a:gd name="connsiteX84" fmla="*/ 604837 w 972813"/>
                  <a:gd name="connsiteY84" fmla="*/ 95250 h 364592"/>
                  <a:gd name="connsiteX85" fmla="*/ 626268 w 972813"/>
                  <a:gd name="connsiteY85" fmla="*/ 111919 h 364592"/>
                  <a:gd name="connsiteX86" fmla="*/ 631031 w 972813"/>
                  <a:gd name="connsiteY86" fmla="*/ 111919 h 364592"/>
                  <a:gd name="connsiteX87" fmla="*/ 631031 w 972813"/>
                  <a:gd name="connsiteY87" fmla="*/ 111919 h 364592"/>
                  <a:gd name="connsiteX88" fmla="*/ 647700 w 972813"/>
                  <a:gd name="connsiteY88" fmla="*/ 100013 h 364592"/>
                  <a:gd name="connsiteX89" fmla="*/ 633412 w 972813"/>
                  <a:gd name="connsiteY89" fmla="*/ 83344 h 364592"/>
                  <a:gd name="connsiteX90" fmla="*/ 611980 w 972813"/>
                  <a:gd name="connsiteY90" fmla="*/ 80963 h 364592"/>
                  <a:gd name="connsiteX91" fmla="*/ 595312 w 972813"/>
                  <a:gd name="connsiteY91" fmla="*/ 71438 h 364592"/>
                  <a:gd name="connsiteX92" fmla="*/ 590550 w 972813"/>
                  <a:gd name="connsiteY92" fmla="*/ 61913 h 364592"/>
                  <a:gd name="connsiteX93" fmla="*/ 578643 w 972813"/>
                  <a:gd name="connsiteY93" fmla="*/ 54769 h 364592"/>
                  <a:gd name="connsiteX94" fmla="*/ 578643 w 972813"/>
                  <a:gd name="connsiteY94" fmla="*/ 38100 h 364592"/>
                  <a:gd name="connsiteX95" fmla="*/ 583406 w 972813"/>
                  <a:gd name="connsiteY95" fmla="*/ 21432 h 364592"/>
                  <a:gd name="connsiteX96" fmla="*/ 592931 w 972813"/>
                  <a:gd name="connsiteY96" fmla="*/ 19050 h 364592"/>
                  <a:gd name="connsiteX97" fmla="*/ 590550 w 972813"/>
                  <a:gd name="connsiteY97" fmla="*/ 0 h 364592"/>
                  <a:gd name="connsiteX98" fmla="*/ 602456 w 972813"/>
                  <a:gd name="connsiteY98" fmla="*/ 0 h 364592"/>
                  <a:gd name="connsiteX99" fmla="*/ 621506 w 972813"/>
                  <a:gd name="connsiteY99" fmla="*/ 0 h 364592"/>
                  <a:gd name="connsiteX100" fmla="*/ 602456 w 972813"/>
                  <a:gd name="connsiteY100" fmla="*/ 9525 h 364592"/>
                  <a:gd name="connsiteX101" fmla="*/ 621506 w 972813"/>
                  <a:gd name="connsiteY101" fmla="*/ 14288 h 364592"/>
                  <a:gd name="connsiteX102" fmla="*/ 628650 w 972813"/>
                  <a:gd name="connsiteY102" fmla="*/ 11907 h 364592"/>
                  <a:gd name="connsiteX103" fmla="*/ 652462 w 972813"/>
                  <a:gd name="connsiteY103" fmla="*/ 7144 h 364592"/>
                  <a:gd name="connsiteX104" fmla="*/ 659606 w 972813"/>
                  <a:gd name="connsiteY104" fmla="*/ 19050 h 364592"/>
                  <a:gd name="connsiteX105" fmla="*/ 661987 w 972813"/>
                  <a:gd name="connsiteY105" fmla="*/ 35719 h 364592"/>
                  <a:gd name="connsiteX106" fmla="*/ 666750 w 972813"/>
                  <a:gd name="connsiteY106" fmla="*/ 50007 h 364592"/>
                  <a:gd name="connsiteX107" fmla="*/ 678656 w 972813"/>
                  <a:gd name="connsiteY107" fmla="*/ 69057 h 364592"/>
                  <a:gd name="connsiteX108" fmla="*/ 683418 w 972813"/>
                  <a:gd name="connsiteY108" fmla="*/ 78582 h 364592"/>
                  <a:gd name="connsiteX109" fmla="*/ 692943 w 972813"/>
                  <a:gd name="connsiteY109" fmla="*/ 85725 h 364592"/>
                  <a:gd name="connsiteX110" fmla="*/ 695325 w 972813"/>
                  <a:gd name="connsiteY110" fmla="*/ 90488 h 364592"/>
                  <a:gd name="connsiteX111" fmla="*/ 702468 w 972813"/>
                  <a:gd name="connsiteY111" fmla="*/ 90488 h 364592"/>
                  <a:gd name="connsiteX112" fmla="*/ 714375 w 972813"/>
                  <a:gd name="connsiteY112" fmla="*/ 102394 h 364592"/>
                  <a:gd name="connsiteX113" fmla="*/ 716756 w 972813"/>
                  <a:gd name="connsiteY113" fmla="*/ 114300 h 364592"/>
                  <a:gd name="connsiteX114" fmla="*/ 716756 w 972813"/>
                  <a:gd name="connsiteY114" fmla="*/ 128588 h 364592"/>
                  <a:gd name="connsiteX115" fmla="*/ 709612 w 972813"/>
                  <a:gd name="connsiteY115" fmla="*/ 147638 h 364592"/>
                  <a:gd name="connsiteX116" fmla="*/ 700087 w 972813"/>
                  <a:gd name="connsiteY116" fmla="*/ 147638 h 364592"/>
                  <a:gd name="connsiteX117" fmla="*/ 678656 w 972813"/>
                  <a:gd name="connsiteY117" fmla="*/ 147638 h 364592"/>
                  <a:gd name="connsiteX118" fmla="*/ 711993 w 972813"/>
                  <a:gd name="connsiteY118" fmla="*/ 166688 h 364592"/>
                  <a:gd name="connsiteX119" fmla="*/ 731043 w 972813"/>
                  <a:gd name="connsiteY119" fmla="*/ 159544 h 364592"/>
                  <a:gd name="connsiteX120" fmla="*/ 740568 w 972813"/>
                  <a:gd name="connsiteY120" fmla="*/ 154782 h 364592"/>
                  <a:gd name="connsiteX121" fmla="*/ 750093 w 972813"/>
                  <a:gd name="connsiteY121" fmla="*/ 150019 h 364592"/>
                  <a:gd name="connsiteX122" fmla="*/ 750093 w 972813"/>
                  <a:gd name="connsiteY122" fmla="*/ 133350 h 364592"/>
                  <a:gd name="connsiteX123" fmla="*/ 754856 w 972813"/>
                  <a:gd name="connsiteY123" fmla="*/ 116682 h 364592"/>
                  <a:gd name="connsiteX124" fmla="*/ 740568 w 972813"/>
                  <a:gd name="connsiteY124" fmla="*/ 102394 h 364592"/>
                  <a:gd name="connsiteX125" fmla="*/ 757237 w 972813"/>
                  <a:gd name="connsiteY125" fmla="*/ 102394 h 364592"/>
                  <a:gd name="connsiteX126" fmla="*/ 776287 w 972813"/>
                  <a:gd name="connsiteY126" fmla="*/ 109538 h 364592"/>
                  <a:gd name="connsiteX127" fmla="*/ 783431 w 972813"/>
                  <a:gd name="connsiteY127" fmla="*/ 121444 h 364592"/>
                  <a:gd name="connsiteX128" fmla="*/ 807243 w 972813"/>
                  <a:gd name="connsiteY128" fmla="*/ 126207 h 364592"/>
                  <a:gd name="connsiteX129" fmla="*/ 819150 w 972813"/>
                  <a:gd name="connsiteY129" fmla="*/ 126207 h 364592"/>
                  <a:gd name="connsiteX130" fmla="*/ 819150 w 972813"/>
                  <a:gd name="connsiteY130" fmla="*/ 126207 h 364592"/>
                  <a:gd name="connsiteX131" fmla="*/ 812006 w 972813"/>
                  <a:gd name="connsiteY131" fmla="*/ 109538 h 364592"/>
                  <a:gd name="connsiteX132" fmla="*/ 856456 w 972813"/>
                  <a:gd name="connsiteY132" fmla="*/ 192881 h 364592"/>
                  <a:gd name="connsiteX133" fmla="*/ 909637 w 972813"/>
                  <a:gd name="connsiteY133" fmla="*/ 305593 h 364592"/>
                  <a:gd name="connsiteX134" fmla="*/ 906461 w 972813"/>
                  <a:gd name="connsiteY134" fmla="*/ 343693 h 364592"/>
                  <a:gd name="connsiteX135" fmla="*/ 907255 w 972813"/>
                  <a:gd name="connsiteY135" fmla="*/ 357188 h 364592"/>
                  <a:gd name="connsiteX136" fmla="*/ 80963 w 972813"/>
                  <a:gd name="connsiteY136" fmla="*/ 235744 h 364592"/>
                  <a:gd name="connsiteX137" fmla="*/ 0 w 972813"/>
                  <a:gd name="connsiteY137" fmla="*/ 109538 h 364592"/>
                  <a:gd name="connsiteX138" fmla="*/ 130968 w 972813"/>
                  <a:gd name="connsiteY138" fmla="*/ 100013 h 364592"/>
                  <a:gd name="connsiteX0" fmla="*/ 130968 w 970627"/>
                  <a:gd name="connsiteY0" fmla="*/ 100013 h 364158"/>
                  <a:gd name="connsiteX1" fmla="*/ 188118 w 970627"/>
                  <a:gd name="connsiteY1" fmla="*/ 126207 h 364158"/>
                  <a:gd name="connsiteX2" fmla="*/ 190500 w 970627"/>
                  <a:gd name="connsiteY2" fmla="*/ 142875 h 364158"/>
                  <a:gd name="connsiteX3" fmla="*/ 173831 w 970627"/>
                  <a:gd name="connsiteY3" fmla="*/ 152400 h 364158"/>
                  <a:gd name="connsiteX4" fmla="*/ 145256 w 970627"/>
                  <a:gd name="connsiteY4" fmla="*/ 154782 h 364158"/>
                  <a:gd name="connsiteX5" fmla="*/ 138112 w 970627"/>
                  <a:gd name="connsiteY5" fmla="*/ 154782 h 364158"/>
                  <a:gd name="connsiteX6" fmla="*/ 109537 w 970627"/>
                  <a:gd name="connsiteY6" fmla="*/ 150019 h 364158"/>
                  <a:gd name="connsiteX7" fmla="*/ 90487 w 970627"/>
                  <a:gd name="connsiteY7" fmla="*/ 140494 h 364158"/>
                  <a:gd name="connsiteX8" fmla="*/ 69056 w 970627"/>
                  <a:gd name="connsiteY8" fmla="*/ 140494 h 364158"/>
                  <a:gd name="connsiteX9" fmla="*/ 69056 w 970627"/>
                  <a:gd name="connsiteY9" fmla="*/ 140494 h 364158"/>
                  <a:gd name="connsiteX10" fmla="*/ 40481 w 970627"/>
                  <a:gd name="connsiteY10" fmla="*/ 133350 h 364158"/>
                  <a:gd name="connsiteX11" fmla="*/ 33337 w 970627"/>
                  <a:gd name="connsiteY11" fmla="*/ 133350 h 364158"/>
                  <a:gd name="connsiteX12" fmla="*/ 47625 w 970627"/>
                  <a:gd name="connsiteY12" fmla="*/ 150019 h 364158"/>
                  <a:gd name="connsiteX13" fmla="*/ 73818 w 970627"/>
                  <a:gd name="connsiteY13" fmla="*/ 154782 h 364158"/>
                  <a:gd name="connsiteX14" fmla="*/ 88106 w 970627"/>
                  <a:gd name="connsiteY14" fmla="*/ 159544 h 364158"/>
                  <a:gd name="connsiteX15" fmla="*/ 88106 w 970627"/>
                  <a:gd name="connsiteY15" fmla="*/ 173832 h 364158"/>
                  <a:gd name="connsiteX16" fmla="*/ 88106 w 970627"/>
                  <a:gd name="connsiteY16" fmla="*/ 180975 h 364158"/>
                  <a:gd name="connsiteX17" fmla="*/ 97631 w 970627"/>
                  <a:gd name="connsiteY17" fmla="*/ 190500 h 364158"/>
                  <a:gd name="connsiteX18" fmla="*/ 111918 w 970627"/>
                  <a:gd name="connsiteY18" fmla="*/ 195263 h 364158"/>
                  <a:gd name="connsiteX19" fmla="*/ 130968 w 970627"/>
                  <a:gd name="connsiteY19" fmla="*/ 216694 h 364158"/>
                  <a:gd name="connsiteX20" fmla="*/ 145256 w 970627"/>
                  <a:gd name="connsiteY20" fmla="*/ 207169 h 364158"/>
                  <a:gd name="connsiteX21" fmla="*/ 161925 w 970627"/>
                  <a:gd name="connsiteY21" fmla="*/ 202407 h 364158"/>
                  <a:gd name="connsiteX22" fmla="*/ 145256 w 970627"/>
                  <a:gd name="connsiteY22" fmla="*/ 192882 h 364158"/>
                  <a:gd name="connsiteX23" fmla="*/ 135731 w 970627"/>
                  <a:gd name="connsiteY23" fmla="*/ 183357 h 364158"/>
                  <a:gd name="connsiteX24" fmla="*/ 130968 w 970627"/>
                  <a:gd name="connsiteY24" fmla="*/ 173832 h 364158"/>
                  <a:gd name="connsiteX25" fmla="*/ 152400 w 970627"/>
                  <a:gd name="connsiteY25" fmla="*/ 183357 h 364158"/>
                  <a:gd name="connsiteX26" fmla="*/ 171450 w 970627"/>
                  <a:gd name="connsiteY26" fmla="*/ 188119 h 364158"/>
                  <a:gd name="connsiteX27" fmla="*/ 180975 w 970627"/>
                  <a:gd name="connsiteY27" fmla="*/ 192882 h 364158"/>
                  <a:gd name="connsiteX28" fmla="*/ 200025 w 970627"/>
                  <a:gd name="connsiteY28" fmla="*/ 195263 h 364158"/>
                  <a:gd name="connsiteX29" fmla="*/ 207168 w 970627"/>
                  <a:gd name="connsiteY29" fmla="*/ 188119 h 364158"/>
                  <a:gd name="connsiteX30" fmla="*/ 190500 w 970627"/>
                  <a:gd name="connsiteY30" fmla="*/ 176213 h 364158"/>
                  <a:gd name="connsiteX31" fmla="*/ 185737 w 970627"/>
                  <a:gd name="connsiteY31" fmla="*/ 169069 h 364158"/>
                  <a:gd name="connsiteX32" fmla="*/ 195262 w 970627"/>
                  <a:gd name="connsiteY32" fmla="*/ 164307 h 364158"/>
                  <a:gd name="connsiteX33" fmla="*/ 195262 w 970627"/>
                  <a:gd name="connsiteY33" fmla="*/ 161925 h 364158"/>
                  <a:gd name="connsiteX34" fmla="*/ 200025 w 970627"/>
                  <a:gd name="connsiteY34" fmla="*/ 154782 h 364158"/>
                  <a:gd name="connsiteX35" fmla="*/ 202406 w 970627"/>
                  <a:gd name="connsiteY35" fmla="*/ 147638 h 364158"/>
                  <a:gd name="connsiteX36" fmla="*/ 216693 w 970627"/>
                  <a:gd name="connsiteY36" fmla="*/ 142875 h 364158"/>
                  <a:gd name="connsiteX37" fmla="*/ 235743 w 970627"/>
                  <a:gd name="connsiteY37" fmla="*/ 154782 h 364158"/>
                  <a:gd name="connsiteX38" fmla="*/ 254793 w 970627"/>
                  <a:gd name="connsiteY38" fmla="*/ 159544 h 364158"/>
                  <a:gd name="connsiteX39" fmla="*/ 252412 w 970627"/>
                  <a:gd name="connsiteY39" fmla="*/ 138113 h 364158"/>
                  <a:gd name="connsiteX40" fmla="*/ 242887 w 970627"/>
                  <a:gd name="connsiteY40" fmla="*/ 130969 h 364158"/>
                  <a:gd name="connsiteX41" fmla="*/ 228600 w 970627"/>
                  <a:gd name="connsiteY41" fmla="*/ 123825 h 364158"/>
                  <a:gd name="connsiteX42" fmla="*/ 233362 w 970627"/>
                  <a:gd name="connsiteY42" fmla="*/ 114300 h 364158"/>
                  <a:gd name="connsiteX43" fmla="*/ 226218 w 970627"/>
                  <a:gd name="connsiteY43" fmla="*/ 114300 h 364158"/>
                  <a:gd name="connsiteX44" fmla="*/ 240506 w 970627"/>
                  <a:gd name="connsiteY44" fmla="*/ 97632 h 364158"/>
                  <a:gd name="connsiteX45" fmla="*/ 259556 w 970627"/>
                  <a:gd name="connsiteY45" fmla="*/ 97632 h 364158"/>
                  <a:gd name="connsiteX46" fmla="*/ 269081 w 970627"/>
                  <a:gd name="connsiteY46" fmla="*/ 104775 h 364158"/>
                  <a:gd name="connsiteX47" fmla="*/ 273843 w 970627"/>
                  <a:gd name="connsiteY47" fmla="*/ 116682 h 364158"/>
                  <a:gd name="connsiteX48" fmla="*/ 259556 w 970627"/>
                  <a:gd name="connsiteY48" fmla="*/ 116682 h 364158"/>
                  <a:gd name="connsiteX49" fmla="*/ 250031 w 970627"/>
                  <a:gd name="connsiteY49" fmla="*/ 126207 h 364158"/>
                  <a:gd name="connsiteX50" fmla="*/ 278606 w 970627"/>
                  <a:gd name="connsiteY50" fmla="*/ 142875 h 364158"/>
                  <a:gd name="connsiteX51" fmla="*/ 292893 w 970627"/>
                  <a:gd name="connsiteY51" fmla="*/ 135732 h 364158"/>
                  <a:gd name="connsiteX52" fmla="*/ 300037 w 970627"/>
                  <a:gd name="connsiteY52" fmla="*/ 135732 h 364158"/>
                  <a:gd name="connsiteX53" fmla="*/ 302418 w 970627"/>
                  <a:gd name="connsiteY53" fmla="*/ 116682 h 364158"/>
                  <a:gd name="connsiteX54" fmla="*/ 328612 w 970627"/>
                  <a:gd name="connsiteY54" fmla="*/ 116682 h 364158"/>
                  <a:gd name="connsiteX55" fmla="*/ 350043 w 970627"/>
                  <a:gd name="connsiteY55" fmla="*/ 109538 h 364158"/>
                  <a:gd name="connsiteX56" fmla="*/ 354806 w 970627"/>
                  <a:gd name="connsiteY56" fmla="*/ 107157 h 364158"/>
                  <a:gd name="connsiteX57" fmla="*/ 364331 w 970627"/>
                  <a:gd name="connsiteY57" fmla="*/ 109538 h 364158"/>
                  <a:gd name="connsiteX58" fmla="*/ 378618 w 970627"/>
                  <a:gd name="connsiteY58" fmla="*/ 119063 h 364158"/>
                  <a:gd name="connsiteX59" fmla="*/ 366712 w 970627"/>
                  <a:gd name="connsiteY59" fmla="*/ 95250 h 364158"/>
                  <a:gd name="connsiteX60" fmla="*/ 381000 w 970627"/>
                  <a:gd name="connsiteY60" fmla="*/ 90488 h 364158"/>
                  <a:gd name="connsiteX61" fmla="*/ 397668 w 970627"/>
                  <a:gd name="connsiteY61" fmla="*/ 92869 h 364158"/>
                  <a:gd name="connsiteX62" fmla="*/ 390525 w 970627"/>
                  <a:gd name="connsiteY62" fmla="*/ 104775 h 364158"/>
                  <a:gd name="connsiteX63" fmla="*/ 390525 w 970627"/>
                  <a:gd name="connsiteY63" fmla="*/ 121444 h 364158"/>
                  <a:gd name="connsiteX64" fmla="*/ 390525 w 970627"/>
                  <a:gd name="connsiteY64" fmla="*/ 121444 h 364158"/>
                  <a:gd name="connsiteX65" fmla="*/ 409575 w 970627"/>
                  <a:gd name="connsiteY65" fmla="*/ 109538 h 364158"/>
                  <a:gd name="connsiteX66" fmla="*/ 423862 w 970627"/>
                  <a:gd name="connsiteY66" fmla="*/ 102394 h 364158"/>
                  <a:gd name="connsiteX67" fmla="*/ 435768 w 970627"/>
                  <a:gd name="connsiteY67" fmla="*/ 100013 h 364158"/>
                  <a:gd name="connsiteX68" fmla="*/ 452437 w 970627"/>
                  <a:gd name="connsiteY68" fmla="*/ 114300 h 364158"/>
                  <a:gd name="connsiteX69" fmla="*/ 457200 w 970627"/>
                  <a:gd name="connsiteY69" fmla="*/ 102394 h 364158"/>
                  <a:gd name="connsiteX70" fmla="*/ 478631 w 970627"/>
                  <a:gd name="connsiteY70" fmla="*/ 92869 h 364158"/>
                  <a:gd name="connsiteX71" fmla="*/ 481012 w 970627"/>
                  <a:gd name="connsiteY71" fmla="*/ 109538 h 364158"/>
                  <a:gd name="connsiteX72" fmla="*/ 497681 w 970627"/>
                  <a:gd name="connsiteY72" fmla="*/ 123825 h 364158"/>
                  <a:gd name="connsiteX73" fmla="*/ 500062 w 970627"/>
                  <a:gd name="connsiteY73" fmla="*/ 104775 h 364158"/>
                  <a:gd name="connsiteX74" fmla="*/ 507206 w 970627"/>
                  <a:gd name="connsiteY74" fmla="*/ 95250 h 364158"/>
                  <a:gd name="connsiteX75" fmla="*/ 495300 w 970627"/>
                  <a:gd name="connsiteY75" fmla="*/ 85725 h 364158"/>
                  <a:gd name="connsiteX76" fmla="*/ 483393 w 970627"/>
                  <a:gd name="connsiteY76" fmla="*/ 76200 h 364158"/>
                  <a:gd name="connsiteX77" fmla="*/ 459581 w 970627"/>
                  <a:gd name="connsiteY77" fmla="*/ 69057 h 364158"/>
                  <a:gd name="connsiteX78" fmla="*/ 504825 w 970627"/>
                  <a:gd name="connsiteY78" fmla="*/ 73819 h 364158"/>
                  <a:gd name="connsiteX79" fmla="*/ 540543 w 970627"/>
                  <a:gd name="connsiteY79" fmla="*/ 73819 h 364158"/>
                  <a:gd name="connsiteX80" fmla="*/ 547687 w 970627"/>
                  <a:gd name="connsiteY80" fmla="*/ 76200 h 364158"/>
                  <a:gd name="connsiteX81" fmla="*/ 554831 w 970627"/>
                  <a:gd name="connsiteY81" fmla="*/ 85725 h 364158"/>
                  <a:gd name="connsiteX82" fmla="*/ 564356 w 970627"/>
                  <a:gd name="connsiteY82" fmla="*/ 85725 h 364158"/>
                  <a:gd name="connsiteX83" fmla="*/ 583406 w 970627"/>
                  <a:gd name="connsiteY83" fmla="*/ 92869 h 364158"/>
                  <a:gd name="connsiteX84" fmla="*/ 604837 w 970627"/>
                  <a:gd name="connsiteY84" fmla="*/ 95250 h 364158"/>
                  <a:gd name="connsiteX85" fmla="*/ 626268 w 970627"/>
                  <a:gd name="connsiteY85" fmla="*/ 111919 h 364158"/>
                  <a:gd name="connsiteX86" fmla="*/ 631031 w 970627"/>
                  <a:gd name="connsiteY86" fmla="*/ 111919 h 364158"/>
                  <a:gd name="connsiteX87" fmla="*/ 631031 w 970627"/>
                  <a:gd name="connsiteY87" fmla="*/ 111919 h 364158"/>
                  <a:gd name="connsiteX88" fmla="*/ 647700 w 970627"/>
                  <a:gd name="connsiteY88" fmla="*/ 100013 h 364158"/>
                  <a:gd name="connsiteX89" fmla="*/ 633412 w 970627"/>
                  <a:gd name="connsiteY89" fmla="*/ 83344 h 364158"/>
                  <a:gd name="connsiteX90" fmla="*/ 611980 w 970627"/>
                  <a:gd name="connsiteY90" fmla="*/ 80963 h 364158"/>
                  <a:gd name="connsiteX91" fmla="*/ 595312 w 970627"/>
                  <a:gd name="connsiteY91" fmla="*/ 71438 h 364158"/>
                  <a:gd name="connsiteX92" fmla="*/ 590550 w 970627"/>
                  <a:gd name="connsiteY92" fmla="*/ 61913 h 364158"/>
                  <a:gd name="connsiteX93" fmla="*/ 578643 w 970627"/>
                  <a:gd name="connsiteY93" fmla="*/ 54769 h 364158"/>
                  <a:gd name="connsiteX94" fmla="*/ 578643 w 970627"/>
                  <a:gd name="connsiteY94" fmla="*/ 38100 h 364158"/>
                  <a:gd name="connsiteX95" fmla="*/ 583406 w 970627"/>
                  <a:gd name="connsiteY95" fmla="*/ 21432 h 364158"/>
                  <a:gd name="connsiteX96" fmla="*/ 592931 w 970627"/>
                  <a:gd name="connsiteY96" fmla="*/ 19050 h 364158"/>
                  <a:gd name="connsiteX97" fmla="*/ 590550 w 970627"/>
                  <a:gd name="connsiteY97" fmla="*/ 0 h 364158"/>
                  <a:gd name="connsiteX98" fmla="*/ 602456 w 970627"/>
                  <a:gd name="connsiteY98" fmla="*/ 0 h 364158"/>
                  <a:gd name="connsiteX99" fmla="*/ 621506 w 970627"/>
                  <a:gd name="connsiteY99" fmla="*/ 0 h 364158"/>
                  <a:gd name="connsiteX100" fmla="*/ 602456 w 970627"/>
                  <a:gd name="connsiteY100" fmla="*/ 9525 h 364158"/>
                  <a:gd name="connsiteX101" fmla="*/ 621506 w 970627"/>
                  <a:gd name="connsiteY101" fmla="*/ 14288 h 364158"/>
                  <a:gd name="connsiteX102" fmla="*/ 628650 w 970627"/>
                  <a:gd name="connsiteY102" fmla="*/ 11907 h 364158"/>
                  <a:gd name="connsiteX103" fmla="*/ 652462 w 970627"/>
                  <a:gd name="connsiteY103" fmla="*/ 7144 h 364158"/>
                  <a:gd name="connsiteX104" fmla="*/ 659606 w 970627"/>
                  <a:gd name="connsiteY104" fmla="*/ 19050 h 364158"/>
                  <a:gd name="connsiteX105" fmla="*/ 661987 w 970627"/>
                  <a:gd name="connsiteY105" fmla="*/ 35719 h 364158"/>
                  <a:gd name="connsiteX106" fmla="*/ 666750 w 970627"/>
                  <a:gd name="connsiteY106" fmla="*/ 50007 h 364158"/>
                  <a:gd name="connsiteX107" fmla="*/ 678656 w 970627"/>
                  <a:gd name="connsiteY107" fmla="*/ 69057 h 364158"/>
                  <a:gd name="connsiteX108" fmla="*/ 683418 w 970627"/>
                  <a:gd name="connsiteY108" fmla="*/ 78582 h 364158"/>
                  <a:gd name="connsiteX109" fmla="*/ 692943 w 970627"/>
                  <a:gd name="connsiteY109" fmla="*/ 85725 h 364158"/>
                  <a:gd name="connsiteX110" fmla="*/ 695325 w 970627"/>
                  <a:gd name="connsiteY110" fmla="*/ 90488 h 364158"/>
                  <a:gd name="connsiteX111" fmla="*/ 702468 w 970627"/>
                  <a:gd name="connsiteY111" fmla="*/ 90488 h 364158"/>
                  <a:gd name="connsiteX112" fmla="*/ 714375 w 970627"/>
                  <a:gd name="connsiteY112" fmla="*/ 102394 h 364158"/>
                  <a:gd name="connsiteX113" fmla="*/ 716756 w 970627"/>
                  <a:gd name="connsiteY113" fmla="*/ 114300 h 364158"/>
                  <a:gd name="connsiteX114" fmla="*/ 716756 w 970627"/>
                  <a:gd name="connsiteY114" fmla="*/ 128588 h 364158"/>
                  <a:gd name="connsiteX115" fmla="*/ 709612 w 970627"/>
                  <a:gd name="connsiteY115" fmla="*/ 147638 h 364158"/>
                  <a:gd name="connsiteX116" fmla="*/ 700087 w 970627"/>
                  <a:gd name="connsiteY116" fmla="*/ 147638 h 364158"/>
                  <a:gd name="connsiteX117" fmla="*/ 678656 w 970627"/>
                  <a:gd name="connsiteY117" fmla="*/ 147638 h 364158"/>
                  <a:gd name="connsiteX118" fmla="*/ 711993 w 970627"/>
                  <a:gd name="connsiteY118" fmla="*/ 166688 h 364158"/>
                  <a:gd name="connsiteX119" fmla="*/ 731043 w 970627"/>
                  <a:gd name="connsiteY119" fmla="*/ 159544 h 364158"/>
                  <a:gd name="connsiteX120" fmla="*/ 740568 w 970627"/>
                  <a:gd name="connsiteY120" fmla="*/ 154782 h 364158"/>
                  <a:gd name="connsiteX121" fmla="*/ 750093 w 970627"/>
                  <a:gd name="connsiteY121" fmla="*/ 150019 h 364158"/>
                  <a:gd name="connsiteX122" fmla="*/ 750093 w 970627"/>
                  <a:gd name="connsiteY122" fmla="*/ 133350 h 364158"/>
                  <a:gd name="connsiteX123" fmla="*/ 754856 w 970627"/>
                  <a:gd name="connsiteY123" fmla="*/ 116682 h 364158"/>
                  <a:gd name="connsiteX124" fmla="*/ 740568 w 970627"/>
                  <a:gd name="connsiteY124" fmla="*/ 102394 h 364158"/>
                  <a:gd name="connsiteX125" fmla="*/ 757237 w 970627"/>
                  <a:gd name="connsiteY125" fmla="*/ 102394 h 364158"/>
                  <a:gd name="connsiteX126" fmla="*/ 776287 w 970627"/>
                  <a:gd name="connsiteY126" fmla="*/ 109538 h 364158"/>
                  <a:gd name="connsiteX127" fmla="*/ 783431 w 970627"/>
                  <a:gd name="connsiteY127" fmla="*/ 121444 h 364158"/>
                  <a:gd name="connsiteX128" fmla="*/ 807243 w 970627"/>
                  <a:gd name="connsiteY128" fmla="*/ 126207 h 364158"/>
                  <a:gd name="connsiteX129" fmla="*/ 819150 w 970627"/>
                  <a:gd name="connsiteY129" fmla="*/ 126207 h 364158"/>
                  <a:gd name="connsiteX130" fmla="*/ 819150 w 970627"/>
                  <a:gd name="connsiteY130" fmla="*/ 126207 h 364158"/>
                  <a:gd name="connsiteX131" fmla="*/ 812006 w 970627"/>
                  <a:gd name="connsiteY131" fmla="*/ 109538 h 364158"/>
                  <a:gd name="connsiteX132" fmla="*/ 856456 w 970627"/>
                  <a:gd name="connsiteY132" fmla="*/ 192881 h 364158"/>
                  <a:gd name="connsiteX133" fmla="*/ 909637 w 970627"/>
                  <a:gd name="connsiteY133" fmla="*/ 305593 h 364158"/>
                  <a:gd name="connsiteX134" fmla="*/ 906461 w 970627"/>
                  <a:gd name="connsiteY134" fmla="*/ 343693 h 364158"/>
                  <a:gd name="connsiteX135" fmla="*/ 900111 w 970627"/>
                  <a:gd name="connsiteY135" fmla="*/ 346867 h 364158"/>
                  <a:gd name="connsiteX136" fmla="*/ 907255 w 970627"/>
                  <a:gd name="connsiteY136" fmla="*/ 357188 h 364158"/>
                  <a:gd name="connsiteX137" fmla="*/ 80963 w 970627"/>
                  <a:gd name="connsiteY137" fmla="*/ 235744 h 364158"/>
                  <a:gd name="connsiteX138" fmla="*/ 0 w 970627"/>
                  <a:gd name="connsiteY138" fmla="*/ 109538 h 364158"/>
                  <a:gd name="connsiteX139" fmla="*/ 130968 w 970627"/>
                  <a:gd name="connsiteY139" fmla="*/ 100013 h 364158"/>
                  <a:gd name="connsiteX0" fmla="*/ 130968 w 970627"/>
                  <a:gd name="connsiteY0" fmla="*/ 100013 h 364158"/>
                  <a:gd name="connsiteX1" fmla="*/ 188118 w 970627"/>
                  <a:gd name="connsiteY1" fmla="*/ 126207 h 364158"/>
                  <a:gd name="connsiteX2" fmla="*/ 190500 w 970627"/>
                  <a:gd name="connsiteY2" fmla="*/ 142875 h 364158"/>
                  <a:gd name="connsiteX3" fmla="*/ 173831 w 970627"/>
                  <a:gd name="connsiteY3" fmla="*/ 152400 h 364158"/>
                  <a:gd name="connsiteX4" fmla="*/ 145256 w 970627"/>
                  <a:gd name="connsiteY4" fmla="*/ 154782 h 364158"/>
                  <a:gd name="connsiteX5" fmla="*/ 138112 w 970627"/>
                  <a:gd name="connsiteY5" fmla="*/ 154782 h 364158"/>
                  <a:gd name="connsiteX6" fmla="*/ 109537 w 970627"/>
                  <a:gd name="connsiteY6" fmla="*/ 150019 h 364158"/>
                  <a:gd name="connsiteX7" fmla="*/ 90487 w 970627"/>
                  <a:gd name="connsiteY7" fmla="*/ 140494 h 364158"/>
                  <a:gd name="connsiteX8" fmla="*/ 69056 w 970627"/>
                  <a:gd name="connsiteY8" fmla="*/ 140494 h 364158"/>
                  <a:gd name="connsiteX9" fmla="*/ 69056 w 970627"/>
                  <a:gd name="connsiteY9" fmla="*/ 140494 h 364158"/>
                  <a:gd name="connsiteX10" fmla="*/ 40481 w 970627"/>
                  <a:gd name="connsiteY10" fmla="*/ 133350 h 364158"/>
                  <a:gd name="connsiteX11" fmla="*/ 33337 w 970627"/>
                  <a:gd name="connsiteY11" fmla="*/ 133350 h 364158"/>
                  <a:gd name="connsiteX12" fmla="*/ 47625 w 970627"/>
                  <a:gd name="connsiteY12" fmla="*/ 150019 h 364158"/>
                  <a:gd name="connsiteX13" fmla="*/ 73818 w 970627"/>
                  <a:gd name="connsiteY13" fmla="*/ 154782 h 364158"/>
                  <a:gd name="connsiteX14" fmla="*/ 88106 w 970627"/>
                  <a:gd name="connsiteY14" fmla="*/ 159544 h 364158"/>
                  <a:gd name="connsiteX15" fmla="*/ 88106 w 970627"/>
                  <a:gd name="connsiteY15" fmla="*/ 173832 h 364158"/>
                  <a:gd name="connsiteX16" fmla="*/ 88106 w 970627"/>
                  <a:gd name="connsiteY16" fmla="*/ 180975 h 364158"/>
                  <a:gd name="connsiteX17" fmla="*/ 97631 w 970627"/>
                  <a:gd name="connsiteY17" fmla="*/ 190500 h 364158"/>
                  <a:gd name="connsiteX18" fmla="*/ 111918 w 970627"/>
                  <a:gd name="connsiteY18" fmla="*/ 195263 h 364158"/>
                  <a:gd name="connsiteX19" fmla="*/ 130968 w 970627"/>
                  <a:gd name="connsiteY19" fmla="*/ 216694 h 364158"/>
                  <a:gd name="connsiteX20" fmla="*/ 145256 w 970627"/>
                  <a:gd name="connsiteY20" fmla="*/ 207169 h 364158"/>
                  <a:gd name="connsiteX21" fmla="*/ 161925 w 970627"/>
                  <a:gd name="connsiteY21" fmla="*/ 202407 h 364158"/>
                  <a:gd name="connsiteX22" fmla="*/ 145256 w 970627"/>
                  <a:gd name="connsiteY22" fmla="*/ 192882 h 364158"/>
                  <a:gd name="connsiteX23" fmla="*/ 135731 w 970627"/>
                  <a:gd name="connsiteY23" fmla="*/ 183357 h 364158"/>
                  <a:gd name="connsiteX24" fmla="*/ 130968 w 970627"/>
                  <a:gd name="connsiteY24" fmla="*/ 173832 h 364158"/>
                  <a:gd name="connsiteX25" fmla="*/ 152400 w 970627"/>
                  <a:gd name="connsiteY25" fmla="*/ 183357 h 364158"/>
                  <a:gd name="connsiteX26" fmla="*/ 171450 w 970627"/>
                  <a:gd name="connsiteY26" fmla="*/ 188119 h 364158"/>
                  <a:gd name="connsiteX27" fmla="*/ 180975 w 970627"/>
                  <a:gd name="connsiteY27" fmla="*/ 192882 h 364158"/>
                  <a:gd name="connsiteX28" fmla="*/ 200025 w 970627"/>
                  <a:gd name="connsiteY28" fmla="*/ 195263 h 364158"/>
                  <a:gd name="connsiteX29" fmla="*/ 207168 w 970627"/>
                  <a:gd name="connsiteY29" fmla="*/ 188119 h 364158"/>
                  <a:gd name="connsiteX30" fmla="*/ 190500 w 970627"/>
                  <a:gd name="connsiteY30" fmla="*/ 176213 h 364158"/>
                  <a:gd name="connsiteX31" fmla="*/ 185737 w 970627"/>
                  <a:gd name="connsiteY31" fmla="*/ 169069 h 364158"/>
                  <a:gd name="connsiteX32" fmla="*/ 195262 w 970627"/>
                  <a:gd name="connsiteY32" fmla="*/ 164307 h 364158"/>
                  <a:gd name="connsiteX33" fmla="*/ 195262 w 970627"/>
                  <a:gd name="connsiteY33" fmla="*/ 161925 h 364158"/>
                  <a:gd name="connsiteX34" fmla="*/ 200025 w 970627"/>
                  <a:gd name="connsiteY34" fmla="*/ 154782 h 364158"/>
                  <a:gd name="connsiteX35" fmla="*/ 202406 w 970627"/>
                  <a:gd name="connsiteY35" fmla="*/ 147638 h 364158"/>
                  <a:gd name="connsiteX36" fmla="*/ 216693 w 970627"/>
                  <a:gd name="connsiteY36" fmla="*/ 142875 h 364158"/>
                  <a:gd name="connsiteX37" fmla="*/ 235743 w 970627"/>
                  <a:gd name="connsiteY37" fmla="*/ 154782 h 364158"/>
                  <a:gd name="connsiteX38" fmla="*/ 254793 w 970627"/>
                  <a:gd name="connsiteY38" fmla="*/ 159544 h 364158"/>
                  <a:gd name="connsiteX39" fmla="*/ 252412 w 970627"/>
                  <a:gd name="connsiteY39" fmla="*/ 138113 h 364158"/>
                  <a:gd name="connsiteX40" fmla="*/ 242887 w 970627"/>
                  <a:gd name="connsiteY40" fmla="*/ 130969 h 364158"/>
                  <a:gd name="connsiteX41" fmla="*/ 228600 w 970627"/>
                  <a:gd name="connsiteY41" fmla="*/ 123825 h 364158"/>
                  <a:gd name="connsiteX42" fmla="*/ 233362 w 970627"/>
                  <a:gd name="connsiteY42" fmla="*/ 114300 h 364158"/>
                  <a:gd name="connsiteX43" fmla="*/ 226218 w 970627"/>
                  <a:gd name="connsiteY43" fmla="*/ 114300 h 364158"/>
                  <a:gd name="connsiteX44" fmla="*/ 240506 w 970627"/>
                  <a:gd name="connsiteY44" fmla="*/ 97632 h 364158"/>
                  <a:gd name="connsiteX45" fmla="*/ 259556 w 970627"/>
                  <a:gd name="connsiteY45" fmla="*/ 97632 h 364158"/>
                  <a:gd name="connsiteX46" fmla="*/ 269081 w 970627"/>
                  <a:gd name="connsiteY46" fmla="*/ 104775 h 364158"/>
                  <a:gd name="connsiteX47" fmla="*/ 273843 w 970627"/>
                  <a:gd name="connsiteY47" fmla="*/ 116682 h 364158"/>
                  <a:gd name="connsiteX48" fmla="*/ 259556 w 970627"/>
                  <a:gd name="connsiteY48" fmla="*/ 116682 h 364158"/>
                  <a:gd name="connsiteX49" fmla="*/ 250031 w 970627"/>
                  <a:gd name="connsiteY49" fmla="*/ 126207 h 364158"/>
                  <a:gd name="connsiteX50" fmla="*/ 278606 w 970627"/>
                  <a:gd name="connsiteY50" fmla="*/ 142875 h 364158"/>
                  <a:gd name="connsiteX51" fmla="*/ 292893 w 970627"/>
                  <a:gd name="connsiteY51" fmla="*/ 135732 h 364158"/>
                  <a:gd name="connsiteX52" fmla="*/ 300037 w 970627"/>
                  <a:gd name="connsiteY52" fmla="*/ 135732 h 364158"/>
                  <a:gd name="connsiteX53" fmla="*/ 302418 w 970627"/>
                  <a:gd name="connsiteY53" fmla="*/ 116682 h 364158"/>
                  <a:gd name="connsiteX54" fmla="*/ 328612 w 970627"/>
                  <a:gd name="connsiteY54" fmla="*/ 116682 h 364158"/>
                  <a:gd name="connsiteX55" fmla="*/ 350043 w 970627"/>
                  <a:gd name="connsiteY55" fmla="*/ 109538 h 364158"/>
                  <a:gd name="connsiteX56" fmla="*/ 354806 w 970627"/>
                  <a:gd name="connsiteY56" fmla="*/ 107157 h 364158"/>
                  <a:gd name="connsiteX57" fmla="*/ 364331 w 970627"/>
                  <a:gd name="connsiteY57" fmla="*/ 109538 h 364158"/>
                  <a:gd name="connsiteX58" fmla="*/ 378618 w 970627"/>
                  <a:gd name="connsiteY58" fmla="*/ 119063 h 364158"/>
                  <a:gd name="connsiteX59" fmla="*/ 366712 w 970627"/>
                  <a:gd name="connsiteY59" fmla="*/ 95250 h 364158"/>
                  <a:gd name="connsiteX60" fmla="*/ 381000 w 970627"/>
                  <a:gd name="connsiteY60" fmla="*/ 90488 h 364158"/>
                  <a:gd name="connsiteX61" fmla="*/ 397668 w 970627"/>
                  <a:gd name="connsiteY61" fmla="*/ 92869 h 364158"/>
                  <a:gd name="connsiteX62" fmla="*/ 390525 w 970627"/>
                  <a:gd name="connsiteY62" fmla="*/ 104775 h 364158"/>
                  <a:gd name="connsiteX63" fmla="*/ 390525 w 970627"/>
                  <a:gd name="connsiteY63" fmla="*/ 121444 h 364158"/>
                  <a:gd name="connsiteX64" fmla="*/ 390525 w 970627"/>
                  <a:gd name="connsiteY64" fmla="*/ 121444 h 364158"/>
                  <a:gd name="connsiteX65" fmla="*/ 409575 w 970627"/>
                  <a:gd name="connsiteY65" fmla="*/ 109538 h 364158"/>
                  <a:gd name="connsiteX66" fmla="*/ 423862 w 970627"/>
                  <a:gd name="connsiteY66" fmla="*/ 102394 h 364158"/>
                  <a:gd name="connsiteX67" fmla="*/ 435768 w 970627"/>
                  <a:gd name="connsiteY67" fmla="*/ 100013 h 364158"/>
                  <a:gd name="connsiteX68" fmla="*/ 452437 w 970627"/>
                  <a:gd name="connsiteY68" fmla="*/ 114300 h 364158"/>
                  <a:gd name="connsiteX69" fmla="*/ 457200 w 970627"/>
                  <a:gd name="connsiteY69" fmla="*/ 102394 h 364158"/>
                  <a:gd name="connsiteX70" fmla="*/ 478631 w 970627"/>
                  <a:gd name="connsiteY70" fmla="*/ 92869 h 364158"/>
                  <a:gd name="connsiteX71" fmla="*/ 481012 w 970627"/>
                  <a:gd name="connsiteY71" fmla="*/ 109538 h 364158"/>
                  <a:gd name="connsiteX72" fmla="*/ 497681 w 970627"/>
                  <a:gd name="connsiteY72" fmla="*/ 123825 h 364158"/>
                  <a:gd name="connsiteX73" fmla="*/ 500062 w 970627"/>
                  <a:gd name="connsiteY73" fmla="*/ 104775 h 364158"/>
                  <a:gd name="connsiteX74" fmla="*/ 507206 w 970627"/>
                  <a:gd name="connsiteY74" fmla="*/ 95250 h 364158"/>
                  <a:gd name="connsiteX75" fmla="*/ 495300 w 970627"/>
                  <a:gd name="connsiteY75" fmla="*/ 85725 h 364158"/>
                  <a:gd name="connsiteX76" fmla="*/ 483393 w 970627"/>
                  <a:gd name="connsiteY76" fmla="*/ 76200 h 364158"/>
                  <a:gd name="connsiteX77" fmla="*/ 459581 w 970627"/>
                  <a:gd name="connsiteY77" fmla="*/ 69057 h 364158"/>
                  <a:gd name="connsiteX78" fmla="*/ 504825 w 970627"/>
                  <a:gd name="connsiteY78" fmla="*/ 73819 h 364158"/>
                  <a:gd name="connsiteX79" fmla="*/ 540543 w 970627"/>
                  <a:gd name="connsiteY79" fmla="*/ 73819 h 364158"/>
                  <a:gd name="connsiteX80" fmla="*/ 547687 w 970627"/>
                  <a:gd name="connsiteY80" fmla="*/ 76200 h 364158"/>
                  <a:gd name="connsiteX81" fmla="*/ 554831 w 970627"/>
                  <a:gd name="connsiteY81" fmla="*/ 85725 h 364158"/>
                  <a:gd name="connsiteX82" fmla="*/ 564356 w 970627"/>
                  <a:gd name="connsiteY82" fmla="*/ 85725 h 364158"/>
                  <a:gd name="connsiteX83" fmla="*/ 583406 w 970627"/>
                  <a:gd name="connsiteY83" fmla="*/ 92869 h 364158"/>
                  <a:gd name="connsiteX84" fmla="*/ 604837 w 970627"/>
                  <a:gd name="connsiteY84" fmla="*/ 95250 h 364158"/>
                  <a:gd name="connsiteX85" fmla="*/ 626268 w 970627"/>
                  <a:gd name="connsiteY85" fmla="*/ 111919 h 364158"/>
                  <a:gd name="connsiteX86" fmla="*/ 631031 w 970627"/>
                  <a:gd name="connsiteY86" fmla="*/ 111919 h 364158"/>
                  <a:gd name="connsiteX87" fmla="*/ 631031 w 970627"/>
                  <a:gd name="connsiteY87" fmla="*/ 111919 h 364158"/>
                  <a:gd name="connsiteX88" fmla="*/ 647700 w 970627"/>
                  <a:gd name="connsiteY88" fmla="*/ 100013 h 364158"/>
                  <a:gd name="connsiteX89" fmla="*/ 633412 w 970627"/>
                  <a:gd name="connsiteY89" fmla="*/ 83344 h 364158"/>
                  <a:gd name="connsiteX90" fmla="*/ 611980 w 970627"/>
                  <a:gd name="connsiteY90" fmla="*/ 80963 h 364158"/>
                  <a:gd name="connsiteX91" fmla="*/ 595312 w 970627"/>
                  <a:gd name="connsiteY91" fmla="*/ 71438 h 364158"/>
                  <a:gd name="connsiteX92" fmla="*/ 590550 w 970627"/>
                  <a:gd name="connsiteY92" fmla="*/ 61913 h 364158"/>
                  <a:gd name="connsiteX93" fmla="*/ 578643 w 970627"/>
                  <a:gd name="connsiteY93" fmla="*/ 54769 h 364158"/>
                  <a:gd name="connsiteX94" fmla="*/ 578643 w 970627"/>
                  <a:gd name="connsiteY94" fmla="*/ 38100 h 364158"/>
                  <a:gd name="connsiteX95" fmla="*/ 583406 w 970627"/>
                  <a:gd name="connsiteY95" fmla="*/ 21432 h 364158"/>
                  <a:gd name="connsiteX96" fmla="*/ 592931 w 970627"/>
                  <a:gd name="connsiteY96" fmla="*/ 19050 h 364158"/>
                  <a:gd name="connsiteX97" fmla="*/ 590550 w 970627"/>
                  <a:gd name="connsiteY97" fmla="*/ 0 h 364158"/>
                  <a:gd name="connsiteX98" fmla="*/ 602456 w 970627"/>
                  <a:gd name="connsiteY98" fmla="*/ 0 h 364158"/>
                  <a:gd name="connsiteX99" fmla="*/ 621506 w 970627"/>
                  <a:gd name="connsiteY99" fmla="*/ 0 h 364158"/>
                  <a:gd name="connsiteX100" fmla="*/ 602456 w 970627"/>
                  <a:gd name="connsiteY100" fmla="*/ 9525 h 364158"/>
                  <a:gd name="connsiteX101" fmla="*/ 621506 w 970627"/>
                  <a:gd name="connsiteY101" fmla="*/ 14288 h 364158"/>
                  <a:gd name="connsiteX102" fmla="*/ 628650 w 970627"/>
                  <a:gd name="connsiteY102" fmla="*/ 11907 h 364158"/>
                  <a:gd name="connsiteX103" fmla="*/ 652462 w 970627"/>
                  <a:gd name="connsiteY103" fmla="*/ 7144 h 364158"/>
                  <a:gd name="connsiteX104" fmla="*/ 659606 w 970627"/>
                  <a:gd name="connsiteY104" fmla="*/ 19050 h 364158"/>
                  <a:gd name="connsiteX105" fmla="*/ 661987 w 970627"/>
                  <a:gd name="connsiteY105" fmla="*/ 35719 h 364158"/>
                  <a:gd name="connsiteX106" fmla="*/ 666750 w 970627"/>
                  <a:gd name="connsiteY106" fmla="*/ 50007 h 364158"/>
                  <a:gd name="connsiteX107" fmla="*/ 678656 w 970627"/>
                  <a:gd name="connsiteY107" fmla="*/ 69057 h 364158"/>
                  <a:gd name="connsiteX108" fmla="*/ 683418 w 970627"/>
                  <a:gd name="connsiteY108" fmla="*/ 78582 h 364158"/>
                  <a:gd name="connsiteX109" fmla="*/ 692943 w 970627"/>
                  <a:gd name="connsiteY109" fmla="*/ 85725 h 364158"/>
                  <a:gd name="connsiteX110" fmla="*/ 695325 w 970627"/>
                  <a:gd name="connsiteY110" fmla="*/ 90488 h 364158"/>
                  <a:gd name="connsiteX111" fmla="*/ 702468 w 970627"/>
                  <a:gd name="connsiteY111" fmla="*/ 90488 h 364158"/>
                  <a:gd name="connsiteX112" fmla="*/ 714375 w 970627"/>
                  <a:gd name="connsiteY112" fmla="*/ 102394 h 364158"/>
                  <a:gd name="connsiteX113" fmla="*/ 716756 w 970627"/>
                  <a:gd name="connsiteY113" fmla="*/ 114300 h 364158"/>
                  <a:gd name="connsiteX114" fmla="*/ 716756 w 970627"/>
                  <a:gd name="connsiteY114" fmla="*/ 128588 h 364158"/>
                  <a:gd name="connsiteX115" fmla="*/ 709612 w 970627"/>
                  <a:gd name="connsiteY115" fmla="*/ 147638 h 364158"/>
                  <a:gd name="connsiteX116" fmla="*/ 700087 w 970627"/>
                  <a:gd name="connsiteY116" fmla="*/ 147638 h 364158"/>
                  <a:gd name="connsiteX117" fmla="*/ 678656 w 970627"/>
                  <a:gd name="connsiteY117" fmla="*/ 147638 h 364158"/>
                  <a:gd name="connsiteX118" fmla="*/ 711993 w 970627"/>
                  <a:gd name="connsiteY118" fmla="*/ 166688 h 364158"/>
                  <a:gd name="connsiteX119" fmla="*/ 731043 w 970627"/>
                  <a:gd name="connsiteY119" fmla="*/ 159544 h 364158"/>
                  <a:gd name="connsiteX120" fmla="*/ 740568 w 970627"/>
                  <a:gd name="connsiteY120" fmla="*/ 154782 h 364158"/>
                  <a:gd name="connsiteX121" fmla="*/ 750093 w 970627"/>
                  <a:gd name="connsiteY121" fmla="*/ 150019 h 364158"/>
                  <a:gd name="connsiteX122" fmla="*/ 750093 w 970627"/>
                  <a:gd name="connsiteY122" fmla="*/ 133350 h 364158"/>
                  <a:gd name="connsiteX123" fmla="*/ 754856 w 970627"/>
                  <a:gd name="connsiteY123" fmla="*/ 116682 h 364158"/>
                  <a:gd name="connsiteX124" fmla="*/ 740568 w 970627"/>
                  <a:gd name="connsiteY124" fmla="*/ 102394 h 364158"/>
                  <a:gd name="connsiteX125" fmla="*/ 757237 w 970627"/>
                  <a:gd name="connsiteY125" fmla="*/ 102394 h 364158"/>
                  <a:gd name="connsiteX126" fmla="*/ 776287 w 970627"/>
                  <a:gd name="connsiteY126" fmla="*/ 109538 h 364158"/>
                  <a:gd name="connsiteX127" fmla="*/ 783431 w 970627"/>
                  <a:gd name="connsiteY127" fmla="*/ 121444 h 364158"/>
                  <a:gd name="connsiteX128" fmla="*/ 807243 w 970627"/>
                  <a:gd name="connsiteY128" fmla="*/ 126207 h 364158"/>
                  <a:gd name="connsiteX129" fmla="*/ 819150 w 970627"/>
                  <a:gd name="connsiteY129" fmla="*/ 126207 h 364158"/>
                  <a:gd name="connsiteX130" fmla="*/ 819150 w 970627"/>
                  <a:gd name="connsiteY130" fmla="*/ 126207 h 364158"/>
                  <a:gd name="connsiteX131" fmla="*/ 827881 w 970627"/>
                  <a:gd name="connsiteY131" fmla="*/ 106363 h 364158"/>
                  <a:gd name="connsiteX132" fmla="*/ 856456 w 970627"/>
                  <a:gd name="connsiteY132" fmla="*/ 192881 h 364158"/>
                  <a:gd name="connsiteX133" fmla="*/ 909637 w 970627"/>
                  <a:gd name="connsiteY133" fmla="*/ 305593 h 364158"/>
                  <a:gd name="connsiteX134" fmla="*/ 906461 w 970627"/>
                  <a:gd name="connsiteY134" fmla="*/ 343693 h 364158"/>
                  <a:gd name="connsiteX135" fmla="*/ 900111 w 970627"/>
                  <a:gd name="connsiteY135" fmla="*/ 346867 h 364158"/>
                  <a:gd name="connsiteX136" fmla="*/ 907255 w 970627"/>
                  <a:gd name="connsiteY136" fmla="*/ 357188 h 364158"/>
                  <a:gd name="connsiteX137" fmla="*/ 80963 w 970627"/>
                  <a:gd name="connsiteY137" fmla="*/ 235744 h 364158"/>
                  <a:gd name="connsiteX138" fmla="*/ 0 w 970627"/>
                  <a:gd name="connsiteY138" fmla="*/ 109538 h 364158"/>
                  <a:gd name="connsiteX139" fmla="*/ 130968 w 970627"/>
                  <a:gd name="connsiteY139" fmla="*/ 100013 h 364158"/>
                  <a:gd name="connsiteX0" fmla="*/ 130968 w 977894"/>
                  <a:gd name="connsiteY0" fmla="*/ 100013 h 352429"/>
                  <a:gd name="connsiteX1" fmla="*/ 188118 w 977894"/>
                  <a:gd name="connsiteY1" fmla="*/ 126207 h 352429"/>
                  <a:gd name="connsiteX2" fmla="*/ 190500 w 977894"/>
                  <a:gd name="connsiteY2" fmla="*/ 142875 h 352429"/>
                  <a:gd name="connsiteX3" fmla="*/ 173831 w 977894"/>
                  <a:gd name="connsiteY3" fmla="*/ 152400 h 352429"/>
                  <a:gd name="connsiteX4" fmla="*/ 145256 w 977894"/>
                  <a:gd name="connsiteY4" fmla="*/ 154782 h 352429"/>
                  <a:gd name="connsiteX5" fmla="*/ 138112 w 977894"/>
                  <a:gd name="connsiteY5" fmla="*/ 154782 h 352429"/>
                  <a:gd name="connsiteX6" fmla="*/ 109537 w 977894"/>
                  <a:gd name="connsiteY6" fmla="*/ 150019 h 352429"/>
                  <a:gd name="connsiteX7" fmla="*/ 90487 w 977894"/>
                  <a:gd name="connsiteY7" fmla="*/ 140494 h 352429"/>
                  <a:gd name="connsiteX8" fmla="*/ 69056 w 977894"/>
                  <a:gd name="connsiteY8" fmla="*/ 140494 h 352429"/>
                  <a:gd name="connsiteX9" fmla="*/ 69056 w 977894"/>
                  <a:gd name="connsiteY9" fmla="*/ 140494 h 352429"/>
                  <a:gd name="connsiteX10" fmla="*/ 40481 w 977894"/>
                  <a:gd name="connsiteY10" fmla="*/ 133350 h 352429"/>
                  <a:gd name="connsiteX11" fmla="*/ 33337 w 977894"/>
                  <a:gd name="connsiteY11" fmla="*/ 133350 h 352429"/>
                  <a:gd name="connsiteX12" fmla="*/ 47625 w 977894"/>
                  <a:gd name="connsiteY12" fmla="*/ 150019 h 352429"/>
                  <a:gd name="connsiteX13" fmla="*/ 73818 w 977894"/>
                  <a:gd name="connsiteY13" fmla="*/ 154782 h 352429"/>
                  <a:gd name="connsiteX14" fmla="*/ 88106 w 977894"/>
                  <a:gd name="connsiteY14" fmla="*/ 159544 h 352429"/>
                  <a:gd name="connsiteX15" fmla="*/ 88106 w 977894"/>
                  <a:gd name="connsiteY15" fmla="*/ 173832 h 352429"/>
                  <a:gd name="connsiteX16" fmla="*/ 88106 w 977894"/>
                  <a:gd name="connsiteY16" fmla="*/ 180975 h 352429"/>
                  <a:gd name="connsiteX17" fmla="*/ 97631 w 977894"/>
                  <a:gd name="connsiteY17" fmla="*/ 190500 h 352429"/>
                  <a:gd name="connsiteX18" fmla="*/ 111918 w 977894"/>
                  <a:gd name="connsiteY18" fmla="*/ 195263 h 352429"/>
                  <a:gd name="connsiteX19" fmla="*/ 130968 w 977894"/>
                  <a:gd name="connsiteY19" fmla="*/ 216694 h 352429"/>
                  <a:gd name="connsiteX20" fmla="*/ 145256 w 977894"/>
                  <a:gd name="connsiteY20" fmla="*/ 207169 h 352429"/>
                  <a:gd name="connsiteX21" fmla="*/ 161925 w 977894"/>
                  <a:gd name="connsiteY21" fmla="*/ 202407 h 352429"/>
                  <a:gd name="connsiteX22" fmla="*/ 145256 w 977894"/>
                  <a:gd name="connsiteY22" fmla="*/ 192882 h 352429"/>
                  <a:gd name="connsiteX23" fmla="*/ 135731 w 977894"/>
                  <a:gd name="connsiteY23" fmla="*/ 183357 h 352429"/>
                  <a:gd name="connsiteX24" fmla="*/ 130968 w 977894"/>
                  <a:gd name="connsiteY24" fmla="*/ 173832 h 352429"/>
                  <a:gd name="connsiteX25" fmla="*/ 152400 w 977894"/>
                  <a:gd name="connsiteY25" fmla="*/ 183357 h 352429"/>
                  <a:gd name="connsiteX26" fmla="*/ 171450 w 977894"/>
                  <a:gd name="connsiteY26" fmla="*/ 188119 h 352429"/>
                  <a:gd name="connsiteX27" fmla="*/ 180975 w 977894"/>
                  <a:gd name="connsiteY27" fmla="*/ 192882 h 352429"/>
                  <a:gd name="connsiteX28" fmla="*/ 200025 w 977894"/>
                  <a:gd name="connsiteY28" fmla="*/ 195263 h 352429"/>
                  <a:gd name="connsiteX29" fmla="*/ 207168 w 977894"/>
                  <a:gd name="connsiteY29" fmla="*/ 188119 h 352429"/>
                  <a:gd name="connsiteX30" fmla="*/ 190500 w 977894"/>
                  <a:gd name="connsiteY30" fmla="*/ 176213 h 352429"/>
                  <a:gd name="connsiteX31" fmla="*/ 185737 w 977894"/>
                  <a:gd name="connsiteY31" fmla="*/ 169069 h 352429"/>
                  <a:gd name="connsiteX32" fmla="*/ 195262 w 977894"/>
                  <a:gd name="connsiteY32" fmla="*/ 164307 h 352429"/>
                  <a:gd name="connsiteX33" fmla="*/ 195262 w 977894"/>
                  <a:gd name="connsiteY33" fmla="*/ 161925 h 352429"/>
                  <a:gd name="connsiteX34" fmla="*/ 200025 w 977894"/>
                  <a:gd name="connsiteY34" fmla="*/ 154782 h 352429"/>
                  <a:gd name="connsiteX35" fmla="*/ 202406 w 977894"/>
                  <a:gd name="connsiteY35" fmla="*/ 147638 h 352429"/>
                  <a:gd name="connsiteX36" fmla="*/ 216693 w 977894"/>
                  <a:gd name="connsiteY36" fmla="*/ 142875 h 352429"/>
                  <a:gd name="connsiteX37" fmla="*/ 235743 w 977894"/>
                  <a:gd name="connsiteY37" fmla="*/ 154782 h 352429"/>
                  <a:gd name="connsiteX38" fmla="*/ 254793 w 977894"/>
                  <a:gd name="connsiteY38" fmla="*/ 159544 h 352429"/>
                  <a:gd name="connsiteX39" fmla="*/ 252412 w 977894"/>
                  <a:gd name="connsiteY39" fmla="*/ 138113 h 352429"/>
                  <a:gd name="connsiteX40" fmla="*/ 242887 w 977894"/>
                  <a:gd name="connsiteY40" fmla="*/ 130969 h 352429"/>
                  <a:gd name="connsiteX41" fmla="*/ 228600 w 977894"/>
                  <a:gd name="connsiteY41" fmla="*/ 123825 h 352429"/>
                  <a:gd name="connsiteX42" fmla="*/ 233362 w 977894"/>
                  <a:gd name="connsiteY42" fmla="*/ 114300 h 352429"/>
                  <a:gd name="connsiteX43" fmla="*/ 226218 w 977894"/>
                  <a:gd name="connsiteY43" fmla="*/ 114300 h 352429"/>
                  <a:gd name="connsiteX44" fmla="*/ 240506 w 977894"/>
                  <a:gd name="connsiteY44" fmla="*/ 97632 h 352429"/>
                  <a:gd name="connsiteX45" fmla="*/ 259556 w 977894"/>
                  <a:gd name="connsiteY45" fmla="*/ 97632 h 352429"/>
                  <a:gd name="connsiteX46" fmla="*/ 269081 w 977894"/>
                  <a:gd name="connsiteY46" fmla="*/ 104775 h 352429"/>
                  <a:gd name="connsiteX47" fmla="*/ 273843 w 977894"/>
                  <a:gd name="connsiteY47" fmla="*/ 116682 h 352429"/>
                  <a:gd name="connsiteX48" fmla="*/ 259556 w 977894"/>
                  <a:gd name="connsiteY48" fmla="*/ 116682 h 352429"/>
                  <a:gd name="connsiteX49" fmla="*/ 250031 w 977894"/>
                  <a:gd name="connsiteY49" fmla="*/ 126207 h 352429"/>
                  <a:gd name="connsiteX50" fmla="*/ 278606 w 977894"/>
                  <a:gd name="connsiteY50" fmla="*/ 142875 h 352429"/>
                  <a:gd name="connsiteX51" fmla="*/ 292893 w 977894"/>
                  <a:gd name="connsiteY51" fmla="*/ 135732 h 352429"/>
                  <a:gd name="connsiteX52" fmla="*/ 300037 w 977894"/>
                  <a:gd name="connsiteY52" fmla="*/ 135732 h 352429"/>
                  <a:gd name="connsiteX53" fmla="*/ 302418 w 977894"/>
                  <a:gd name="connsiteY53" fmla="*/ 116682 h 352429"/>
                  <a:gd name="connsiteX54" fmla="*/ 328612 w 977894"/>
                  <a:gd name="connsiteY54" fmla="*/ 116682 h 352429"/>
                  <a:gd name="connsiteX55" fmla="*/ 350043 w 977894"/>
                  <a:gd name="connsiteY55" fmla="*/ 109538 h 352429"/>
                  <a:gd name="connsiteX56" fmla="*/ 354806 w 977894"/>
                  <a:gd name="connsiteY56" fmla="*/ 107157 h 352429"/>
                  <a:gd name="connsiteX57" fmla="*/ 364331 w 977894"/>
                  <a:gd name="connsiteY57" fmla="*/ 109538 h 352429"/>
                  <a:gd name="connsiteX58" fmla="*/ 378618 w 977894"/>
                  <a:gd name="connsiteY58" fmla="*/ 119063 h 352429"/>
                  <a:gd name="connsiteX59" fmla="*/ 366712 w 977894"/>
                  <a:gd name="connsiteY59" fmla="*/ 95250 h 352429"/>
                  <a:gd name="connsiteX60" fmla="*/ 381000 w 977894"/>
                  <a:gd name="connsiteY60" fmla="*/ 90488 h 352429"/>
                  <a:gd name="connsiteX61" fmla="*/ 397668 w 977894"/>
                  <a:gd name="connsiteY61" fmla="*/ 92869 h 352429"/>
                  <a:gd name="connsiteX62" fmla="*/ 390525 w 977894"/>
                  <a:gd name="connsiteY62" fmla="*/ 104775 h 352429"/>
                  <a:gd name="connsiteX63" fmla="*/ 390525 w 977894"/>
                  <a:gd name="connsiteY63" fmla="*/ 121444 h 352429"/>
                  <a:gd name="connsiteX64" fmla="*/ 390525 w 977894"/>
                  <a:gd name="connsiteY64" fmla="*/ 121444 h 352429"/>
                  <a:gd name="connsiteX65" fmla="*/ 409575 w 977894"/>
                  <a:gd name="connsiteY65" fmla="*/ 109538 h 352429"/>
                  <a:gd name="connsiteX66" fmla="*/ 423862 w 977894"/>
                  <a:gd name="connsiteY66" fmla="*/ 102394 h 352429"/>
                  <a:gd name="connsiteX67" fmla="*/ 435768 w 977894"/>
                  <a:gd name="connsiteY67" fmla="*/ 100013 h 352429"/>
                  <a:gd name="connsiteX68" fmla="*/ 452437 w 977894"/>
                  <a:gd name="connsiteY68" fmla="*/ 114300 h 352429"/>
                  <a:gd name="connsiteX69" fmla="*/ 457200 w 977894"/>
                  <a:gd name="connsiteY69" fmla="*/ 102394 h 352429"/>
                  <a:gd name="connsiteX70" fmla="*/ 478631 w 977894"/>
                  <a:gd name="connsiteY70" fmla="*/ 92869 h 352429"/>
                  <a:gd name="connsiteX71" fmla="*/ 481012 w 977894"/>
                  <a:gd name="connsiteY71" fmla="*/ 109538 h 352429"/>
                  <a:gd name="connsiteX72" fmla="*/ 497681 w 977894"/>
                  <a:gd name="connsiteY72" fmla="*/ 123825 h 352429"/>
                  <a:gd name="connsiteX73" fmla="*/ 500062 w 977894"/>
                  <a:gd name="connsiteY73" fmla="*/ 104775 h 352429"/>
                  <a:gd name="connsiteX74" fmla="*/ 507206 w 977894"/>
                  <a:gd name="connsiteY74" fmla="*/ 95250 h 352429"/>
                  <a:gd name="connsiteX75" fmla="*/ 495300 w 977894"/>
                  <a:gd name="connsiteY75" fmla="*/ 85725 h 352429"/>
                  <a:gd name="connsiteX76" fmla="*/ 483393 w 977894"/>
                  <a:gd name="connsiteY76" fmla="*/ 76200 h 352429"/>
                  <a:gd name="connsiteX77" fmla="*/ 459581 w 977894"/>
                  <a:gd name="connsiteY77" fmla="*/ 69057 h 352429"/>
                  <a:gd name="connsiteX78" fmla="*/ 504825 w 977894"/>
                  <a:gd name="connsiteY78" fmla="*/ 73819 h 352429"/>
                  <a:gd name="connsiteX79" fmla="*/ 540543 w 977894"/>
                  <a:gd name="connsiteY79" fmla="*/ 73819 h 352429"/>
                  <a:gd name="connsiteX80" fmla="*/ 547687 w 977894"/>
                  <a:gd name="connsiteY80" fmla="*/ 76200 h 352429"/>
                  <a:gd name="connsiteX81" fmla="*/ 554831 w 977894"/>
                  <a:gd name="connsiteY81" fmla="*/ 85725 h 352429"/>
                  <a:gd name="connsiteX82" fmla="*/ 564356 w 977894"/>
                  <a:gd name="connsiteY82" fmla="*/ 85725 h 352429"/>
                  <a:gd name="connsiteX83" fmla="*/ 583406 w 977894"/>
                  <a:gd name="connsiteY83" fmla="*/ 92869 h 352429"/>
                  <a:gd name="connsiteX84" fmla="*/ 604837 w 977894"/>
                  <a:gd name="connsiteY84" fmla="*/ 95250 h 352429"/>
                  <a:gd name="connsiteX85" fmla="*/ 626268 w 977894"/>
                  <a:gd name="connsiteY85" fmla="*/ 111919 h 352429"/>
                  <a:gd name="connsiteX86" fmla="*/ 631031 w 977894"/>
                  <a:gd name="connsiteY86" fmla="*/ 111919 h 352429"/>
                  <a:gd name="connsiteX87" fmla="*/ 631031 w 977894"/>
                  <a:gd name="connsiteY87" fmla="*/ 111919 h 352429"/>
                  <a:gd name="connsiteX88" fmla="*/ 647700 w 977894"/>
                  <a:gd name="connsiteY88" fmla="*/ 100013 h 352429"/>
                  <a:gd name="connsiteX89" fmla="*/ 633412 w 977894"/>
                  <a:gd name="connsiteY89" fmla="*/ 83344 h 352429"/>
                  <a:gd name="connsiteX90" fmla="*/ 611980 w 977894"/>
                  <a:gd name="connsiteY90" fmla="*/ 80963 h 352429"/>
                  <a:gd name="connsiteX91" fmla="*/ 595312 w 977894"/>
                  <a:gd name="connsiteY91" fmla="*/ 71438 h 352429"/>
                  <a:gd name="connsiteX92" fmla="*/ 590550 w 977894"/>
                  <a:gd name="connsiteY92" fmla="*/ 61913 h 352429"/>
                  <a:gd name="connsiteX93" fmla="*/ 578643 w 977894"/>
                  <a:gd name="connsiteY93" fmla="*/ 54769 h 352429"/>
                  <a:gd name="connsiteX94" fmla="*/ 578643 w 977894"/>
                  <a:gd name="connsiteY94" fmla="*/ 38100 h 352429"/>
                  <a:gd name="connsiteX95" fmla="*/ 583406 w 977894"/>
                  <a:gd name="connsiteY95" fmla="*/ 21432 h 352429"/>
                  <a:gd name="connsiteX96" fmla="*/ 592931 w 977894"/>
                  <a:gd name="connsiteY96" fmla="*/ 19050 h 352429"/>
                  <a:gd name="connsiteX97" fmla="*/ 590550 w 977894"/>
                  <a:gd name="connsiteY97" fmla="*/ 0 h 352429"/>
                  <a:gd name="connsiteX98" fmla="*/ 602456 w 977894"/>
                  <a:gd name="connsiteY98" fmla="*/ 0 h 352429"/>
                  <a:gd name="connsiteX99" fmla="*/ 621506 w 977894"/>
                  <a:gd name="connsiteY99" fmla="*/ 0 h 352429"/>
                  <a:gd name="connsiteX100" fmla="*/ 602456 w 977894"/>
                  <a:gd name="connsiteY100" fmla="*/ 9525 h 352429"/>
                  <a:gd name="connsiteX101" fmla="*/ 621506 w 977894"/>
                  <a:gd name="connsiteY101" fmla="*/ 14288 h 352429"/>
                  <a:gd name="connsiteX102" fmla="*/ 628650 w 977894"/>
                  <a:gd name="connsiteY102" fmla="*/ 11907 h 352429"/>
                  <a:gd name="connsiteX103" fmla="*/ 652462 w 977894"/>
                  <a:gd name="connsiteY103" fmla="*/ 7144 h 352429"/>
                  <a:gd name="connsiteX104" fmla="*/ 659606 w 977894"/>
                  <a:gd name="connsiteY104" fmla="*/ 19050 h 352429"/>
                  <a:gd name="connsiteX105" fmla="*/ 661987 w 977894"/>
                  <a:gd name="connsiteY105" fmla="*/ 35719 h 352429"/>
                  <a:gd name="connsiteX106" fmla="*/ 666750 w 977894"/>
                  <a:gd name="connsiteY106" fmla="*/ 50007 h 352429"/>
                  <a:gd name="connsiteX107" fmla="*/ 678656 w 977894"/>
                  <a:gd name="connsiteY107" fmla="*/ 69057 h 352429"/>
                  <a:gd name="connsiteX108" fmla="*/ 683418 w 977894"/>
                  <a:gd name="connsiteY108" fmla="*/ 78582 h 352429"/>
                  <a:gd name="connsiteX109" fmla="*/ 692943 w 977894"/>
                  <a:gd name="connsiteY109" fmla="*/ 85725 h 352429"/>
                  <a:gd name="connsiteX110" fmla="*/ 695325 w 977894"/>
                  <a:gd name="connsiteY110" fmla="*/ 90488 h 352429"/>
                  <a:gd name="connsiteX111" fmla="*/ 702468 w 977894"/>
                  <a:gd name="connsiteY111" fmla="*/ 90488 h 352429"/>
                  <a:gd name="connsiteX112" fmla="*/ 714375 w 977894"/>
                  <a:gd name="connsiteY112" fmla="*/ 102394 h 352429"/>
                  <a:gd name="connsiteX113" fmla="*/ 716756 w 977894"/>
                  <a:gd name="connsiteY113" fmla="*/ 114300 h 352429"/>
                  <a:gd name="connsiteX114" fmla="*/ 716756 w 977894"/>
                  <a:gd name="connsiteY114" fmla="*/ 128588 h 352429"/>
                  <a:gd name="connsiteX115" fmla="*/ 709612 w 977894"/>
                  <a:gd name="connsiteY115" fmla="*/ 147638 h 352429"/>
                  <a:gd name="connsiteX116" fmla="*/ 700087 w 977894"/>
                  <a:gd name="connsiteY116" fmla="*/ 147638 h 352429"/>
                  <a:gd name="connsiteX117" fmla="*/ 678656 w 977894"/>
                  <a:gd name="connsiteY117" fmla="*/ 147638 h 352429"/>
                  <a:gd name="connsiteX118" fmla="*/ 711993 w 977894"/>
                  <a:gd name="connsiteY118" fmla="*/ 166688 h 352429"/>
                  <a:gd name="connsiteX119" fmla="*/ 731043 w 977894"/>
                  <a:gd name="connsiteY119" fmla="*/ 159544 h 352429"/>
                  <a:gd name="connsiteX120" fmla="*/ 740568 w 977894"/>
                  <a:gd name="connsiteY120" fmla="*/ 154782 h 352429"/>
                  <a:gd name="connsiteX121" fmla="*/ 750093 w 977894"/>
                  <a:gd name="connsiteY121" fmla="*/ 150019 h 352429"/>
                  <a:gd name="connsiteX122" fmla="*/ 750093 w 977894"/>
                  <a:gd name="connsiteY122" fmla="*/ 133350 h 352429"/>
                  <a:gd name="connsiteX123" fmla="*/ 754856 w 977894"/>
                  <a:gd name="connsiteY123" fmla="*/ 116682 h 352429"/>
                  <a:gd name="connsiteX124" fmla="*/ 740568 w 977894"/>
                  <a:gd name="connsiteY124" fmla="*/ 102394 h 352429"/>
                  <a:gd name="connsiteX125" fmla="*/ 757237 w 977894"/>
                  <a:gd name="connsiteY125" fmla="*/ 102394 h 352429"/>
                  <a:gd name="connsiteX126" fmla="*/ 776287 w 977894"/>
                  <a:gd name="connsiteY126" fmla="*/ 109538 h 352429"/>
                  <a:gd name="connsiteX127" fmla="*/ 783431 w 977894"/>
                  <a:gd name="connsiteY127" fmla="*/ 121444 h 352429"/>
                  <a:gd name="connsiteX128" fmla="*/ 807243 w 977894"/>
                  <a:gd name="connsiteY128" fmla="*/ 126207 h 352429"/>
                  <a:gd name="connsiteX129" fmla="*/ 819150 w 977894"/>
                  <a:gd name="connsiteY129" fmla="*/ 126207 h 352429"/>
                  <a:gd name="connsiteX130" fmla="*/ 819150 w 977894"/>
                  <a:gd name="connsiteY130" fmla="*/ 126207 h 352429"/>
                  <a:gd name="connsiteX131" fmla="*/ 827881 w 977894"/>
                  <a:gd name="connsiteY131" fmla="*/ 106363 h 352429"/>
                  <a:gd name="connsiteX132" fmla="*/ 856456 w 977894"/>
                  <a:gd name="connsiteY132" fmla="*/ 192881 h 352429"/>
                  <a:gd name="connsiteX133" fmla="*/ 909637 w 977894"/>
                  <a:gd name="connsiteY133" fmla="*/ 305593 h 352429"/>
                  <a:gd name="connsiteX134" fmla="*/ 906461 w 977894"/>
                  <a:gd name="connsiteY134" fmla="*/ 343693 h 352429"/>
                  <a:gd name="connsiteX135" fmla="*/ 900111 w 977894"/>
                  <a:gd name="connsiteY135" fmla="*/ 346867 h 352429"/>
                  <a:gd name="connsiteX136" fmla="*/ 916780 w 977894"/>
                  <a:gd name="connsiteY136" fmla="*/ 341313 h 352429"/>
                  <a:gd name="connsiteX137" fmla="*/ 80963 w 977894"/>
                  <a:gd name="connsiteY137" fmla="*/ 235744 h 352429"/>
                  <a:gd name="connsiteX138" fmla="*/ 0 w 977894"/>
                  <a:gd name="connsiteY138" fmla="*/ 109538 h 352429"/>
                  <a:gd name="connsiteX139" fmla="*/ 130968 w 977894"/>
                  <a:gd name="connsiteY139" fmla="*/ 100013 h 352429"/>
                  <a:gd name="connsiteX0" fmla="*/ 130968 w 917369"/>
                  <a:gd name="connsiteY0" fmla="*/ 100013 h 398924"/>
                  <a:gd name="connsiteX1" fmla="*/ 188118 w 917369"/>
                  <a:gd name="connsiteY1" fmla="*/ 126207 h 398924"/>
                  <a:gd name="connsiteX2" fmla="*/ 190500 w 917369"/>
                  <a:gd name="connsiteY2" fmla="*/ 142875 h 398924"/>
                  <a:gd name="connsiteX3" fmla="*/ 173831 w 917369"/>
                  <a:gd name="connsiteY3" fmla="*/ 152400 h 398924"/>
                  <a:gd name="connsiteX4" fmla="*/ 145256 w 917369"/>
                  <a:gd name="connsiteY4" fmla="*/ 154782 h 398924"/>
                  <a:gd name="connsiteX5" fmla="*/ 138112 w 917369"/>
                  <a:gd name="connsiteY5" fmla="*/ 154782 h 398924"/>
                  <a:gd name="connsiteX6" fmla="*/ 109537 w 917369"/>
                  <a:gd name="connsiteY6" fmla="*/ 150019 h 398924"/>
                  <a:gd name="connsiteX7" fmla="*/ 90487 w 917369"/>
                  <a:gd name="connsiteY7" fmla="*/ 140494 h 398924"/>
                  <a:gd name="connsiteX8" fmla="*/ 69056 w 917369"/>
                  <a:gd name="connsiteY8" fmla="*/ 140494 h 398924"/>
                  <a:gd name="connsiteX9" fmla="*/ 69056 w 917369"/>
                  <a:gd name="connsiteY9" fmla="*/ 140494 h 398924"/>
                  <a:gd name="connsiteX10" fmla="*/ 40481 w 917369"/>
                  <a:gd name="connsiteY10" fmla="*/ 133350 h 398924"/>
                  <a:gd name="connsiteX11" fmla="*/ 33337 w 917369"/>
                  <a:gd name="connsiteY11" fmla="*/ 133350 h 398924"/>
                  <a:gd name="connsiteX12" fmla="*/ 47625 w 917369"/>
                  <a:gd name="connsiteY12" fmla="*/ 150019 h 398924"/>
                  <a:gd name="connsiteX13" fmla="*/ 73818 w 917369"/>
                  <a:gd name="connsiteY13" fmla="*/ 154782 h 398924"/>
                  <a:gd name="connsiteX14" fmla="*/ 88106 w 917369"/>
                  <a:gd name="connsiteY14" fmla="*/ 159544 h 398924"/>
                  <a:gd name="connsiteX15" fmla="*/ 88106 w 917369"/>
                  <a:gd name="connsiteY15" fmla="*/ 173832 h 398924"/>
                  <a:gd name="connsiteX16" fmla="*/ 88106 w 917369"/>
                  <a:gd name="connsiteY16" fmla="*/ 180975 h 398924"/>
                  <a:gd name="connsiteX17" fmla="*/ 97631 w 917369"/>
                  <a:gd name="connsiteY17" fmla="*/ 190500 h 398924"/>
                  <a:gd name="connsiteX18" fmla="*/ 111918 w 917369"/>
                  <a:gd name="connsiteY18" fmla="*/ 195263 h 398924"/>
                  <a:gd name="connsiteX19" fmla="*/ 130968 w 917369"/>
                  <a:gd name="connsiteY19" fmla="*/ 216694 h 398924"/>
                  <a:gd name="connsiteX20" fmla="*/ 145256 w 917369"/>
                  <a:gd name="connsiteY20" fmla="*/ 207169 h 398924"/>
                  <a:gd name="connsiteX21" fmla="*/ 161925 w 917369"/>
                  <a:gd name="connsiteY21" fmla="*/ 202407 h 398924"/>
                  <a:gd name="connsiteX22" fmla="*/ 145256 w 917369"/>
                  <a:gd name="connsiteY22" fmla="*/ 192882 h 398924"/>
                  <a:gd name="connsiteX23" fmla="*/ 135731 w 917369"/>
                  <a:gd name="connsiteY23" fmla="*/ 183357 h 398924"/>
                  <a:gd name="connsiteX24" fmla="*/ 130968 w 917369"/>
                  <a:gd name="connsiteY24" fmla="*/ 173832 h 398924"/>
                  <a:gd name="connsiteX25" fmla="*/ 152400 w 917369"/>
                  <a:gd name="connsiteY25" fmla="*/ 183357 h 398924"/>
                  <a:gd name="connsiteX26" fmla="*/ 171450 w 917369"/>
                  <a:gd name="connsiteY26" fmla="*/ 188119 h 398924"/>
                  <a:gd name="connsiteX27" fmla="*/ 180975 w 917369"/>
                  <a:gd name="connsiteY27" fmla="*/ 192882 h 398924"/>
                  <a:gd name="connsiteX28" fmla="*/ 200025 w 917369"/>
                  <a:gd name="connsiteY28" fmla="*/ 195263 h 398924"/>
                  <a:gd name="connsiteX29" fmla="*/ 207168 w 917369"/>
                  <a:gd name="connsiteY29" fmla="*/ 188119 h 398924"/>
                  <a:gd name="connsiteX30" fmla="*/ 190500 w 917369"/>
                  <a:gd name="connsiteY30" fmla="*/ 176213 h 398924"/>
                  <a:gd name="connsiteX31" fmla="*/ 185737 w 917369"/>
                  <a:gd name="connsiteY31" fmla="*/ 169069 h 398924"/>
                  <a:gd name="connsiteX32" fmla="*/ 195262 w 917369"/>
                  <a:gd name="connsiteY32" fmla="*/ 164307 h 398924"/>
                  <a:gd name="connsiteX33" fmla="*/ 195262 w 917369"/>
                  <a:gd name="connsiteY33" fmla="*/ 161925 h 398924"/>
                  <a:gd name="connsiteX34" fmla="*/ 200025 w 917369"/>
                  <a:gd name="connsiteY34" fmla="*/ 154782 h 398924"/>
                  <a:gd name="connsiteX35" fmla="*/ 202406 w 917369"/>
                  <a:gd name="connsiteY35" fmla="*/ 147638 h 398924"/>
                  <a:gd name="connsiteX36" fmla="*/ 216693 w 917369"/>
                  <a:gd name="connsiteY36" fmla="*/ 142875 h 398924"/>
                  <a:gd name="connsiteX37" fmla="*/ 235743 w 917369"/>
                  <a:gd name="connsiteY37" fmla="*/ 154782 h 398924"/>
                  <a:gd name="connsiteX38" fmla="*/ 254793 w 917369"/>
                  <a:gd name="connsiteY38" fmla="*/ 159544 h 398924"/>
                  <a:gd name="connsiteX39" fmla="*/ 252412 w 917369"/>
                  <a:gd name="connsiteY39" fmla="*/ 138113 h 398924"/>
                  <a:gd name="connsiteX40" fmla="*/ 242887 w 917369"/>
                  <a:gd name="connsiteY40" fmla="*/ 130969 h 398924"/>
                  <a:gd name="connsiteX41" fmla="*/ 228600 w 917369"/>
                  <a:gd name="connsiteY41" fmla="*/ 123825 h 398924"/>
                  <a:gd name="connsiteX42" fmla="*/ 233362 w 917369"/>
                  <a:gd name="connsiteY42" fmla="*/ 114300 h 398924"/>
                  <a:gd name="connsiteX43" fmla="*/ 226218 w 917369"/>
                  <a:gd name="connsiteY43" fmla="*/ 114300 h 398924"/>
                  <a:gd name="connsiteX44" fmla="*/ 240506 w 917369"/>
                  <a:gd name="connsiteY44" fmla="*/ 97632 h 398924"/>
                  <a:gd name="connsiteX45" fmla="*/ 259556 w 917369"/>
                  <a:gd name="connsiteY45" fmla="*/ 97632 h 398924"/>
                  <a:gd name="connsiteX46" fmla="*/ 269081 w 917369"/>
                  <a:gd name="connsiteY46" fmla="*/ 104775 h 398924"/>
                  <a:gd name="connsiteX47" fmla="*/ 273843 w 917369"/>
                  <a:gd name="connsiteY47" fmla="*/ 116682 h 398924"/>
                  <a:gd name="connsiteX48" fmla="*/ 259556 w 917369"/>
                  <a:gd name="connsiteY48" fmla="*/ 116682 h 398924"/>
                  <a:gd name="connsiteX49" fmla="*/ 250031 w 917369"/>
                  <a:gd name="connsiteY49" fmla="*/ 126207 h 398924"/>
                  <a:gd name="connsiteX50" fmla="*/ 278606 w 917369"/>
                  <a:gd name="connsiteY50" fmla="*/ 142875 h 398924"/>
                  <a:gd name="connsiteX51" fmla="*/ 292893 w 917369"/>
                  <a:gd name="connsiteY51" fmla="*/ 135732 h 398924"/>
                  <a:gd name="connsiteX52" fmla="*/ 300037 w 917369"/>
                  <a:gd name="connsiteY52" fmla="*/ 135732 h 398924"/>
                  <a:gd name="connsiteX53" fmla="*/ 302418 w 917369"/>
                  <a:gd name="connsiteY53" fmla="*/ 116682 h 398924"/>
                  <a:gd name="connsiteX54" fmla="*/ 328612 w 917369"/>
                  <a:gd name="connsiteY54" fmla="*/ 116682 h 398924"/>
                  <a:gd name="connsiteX55" fmla="*/ 350043 w 917369"/>
                  <a:gd name="connsiteY55" fmla="*/ 109538 h 398924"/>
                  <a:gd name="connsiteX56" fmla="*/ 354806 w 917369"/>
                  <a:gd name="connsiteY56" fmla="*/ 107157 h 398924"/>
                  <a:gd name="connsiteX57" fmla="*/ 364331 w 917369"/>
                  <a:gd name="connsiteY57" fmla="*/ 109538 h 398924"/>
                  <a:gd name="connsiteX58" fmla="*/ 378618 w 917369"/>
                  <a:gd name="connsiteY58" fmla="*/ 119063 h 398924"/>
                  <a:gd name="connsiteX59" fmla="*/ 366712 w 917369"/>
                  <a:gd name="connsiteY59" fmla="*/ 95250 h 398924"/>
                  <a:gd name="connsiteX60" fmla="*/ 381000 w 917369"/>
                  <a:gd name="connsiteY60" fmla="*/ 90488 h 398924"/>
                  <a:gd name="connsiteX61" fmla="*/ 397668 w 917369"/>
                  <a:gd name="connsiteY61" fmla="*/ 92869 h 398924"/>
                  <a:gd name="connsiteX62" fmla="*/ 390525 w 917369"/>
                  <a:gd name="connsiteY62" fmla="*/ 104775 h 398924"/>
                  <a:gd name="connsiteX63" fmla="*/ 390525 w 917369"/>
                  <a:gd name="connsiteY63" fmla="*/ 121444 h 398924"/>
                  <a:gd name="connsiteX64" fmla="*/ 390525 w 917369"/>
                  <a:gd name="connsiteY64" fmla="*/ 121444 h 398924"/>
                  <a:gd name="connsiteX65" fmla="*/ 409575 w 917369"/>
                  <a:gd name="connsiteY65" fmla="*/ 109538 h 398924"/>
                  <a:gd name="connsiteX66" fmla="*/ 423862 w 917369"/>
                  <a:gd name="connsiteY66" fmla="*/ 102394 h 398924"/>
                  <a:gd name="connsiteX67" fmla="*/ 435768 w 917369"/>
                  <a:gd name="connsiteY67" fmla="*/ 100013 h 398924"/>
                  <a:gd name="connsiteX68" fmla="*/ 452437 w 917369"/>
                  <a:gd name="connsiteY68" fmla="*/ 114300 h 398924"/>
                  <a:gd name="connsiteX69" fmla="*/ 457200 w 917369"/>
                  <a:gd name="connsiteY69" fmla="*/ 102394 h 398924"/>
                  <a:gd name="connsiteX70" fmla="*/ 478631 w 917369"/>
                  <a:gd name="connsiteY70" fmla="*/ 92869 h 398924"/>
                  <a:gd name="connsiteX71" fmla="*/ 481012 w 917369"/>
                  <a:gd name="connsiteY71" fmla="*/ 109538 h 398924"/>
                  <a:gd name="connsiteX72" fmla="*/ 497681 w 917369"/>
                  <a:gd name="connsiteY72" fmla="*/ 123825 h 398924"/>
                  <a:gd name="connsiteX73" fmla="*/ 500062 w 917369"/>
                  <a:gd name="connsiteY73" fmla="*/ 104775 h 398924"/>
                  <a:gd name="connsiteX74" fmla="*/ 507206 w 917369"/>
                  <a:gd name="connsiteY74" fmla="*/ 95250 h 398924"/>
                  <a:gd name="connsiteX75" fmla="*/ 495300 w 917369"/>
                  <a:gd name="connsiteY75" fmla="*/ 85725 h 398924"/>
                  <a:gd name="connsiteX76" fmla="*/ 483393 w 917369"/>
                  <a:gd name="connsiteY76" fmla="*/ 76200 h 398924"/>
                  <a:gd name="connsiteX77" fmla="*/ 459581 w 917369"/>
                  <a:gd name="connsiteY77" fmla="*/ 69057 h 398924"/>
                  <a:gd name="connsiteX78" fmla="*/ 504825 w 917369"/>
                  <a:gd name="connsiteY78" fmla="*/ 73819 h 398924"/>
                  <a:gd name="connsiteX79" fmla="*/ 540543 w 917369"/>
                  <a:gd name="connsiteY79" fmla="*/ 73819 h 398924"/>
                  <a:gd name="connsiteX80" fmla="*/ 547687 w 917369"/>
                  <a:gd name="connsiteY80" fmla="*/ 76200 h 398924"/>
                  <a:gd name="connsiteX81" fmla="*/ 554831 w 917369"/>
                  <a:gd name="connsiteY81" fmla="*/ 85725 h 398924"/>
                  <a:gd name="connsiteX82" fmla="*/ 564356 w 917369"/>
                  <a:gd name="connsiteY82" fmla="*/ 85725 h 398924"/>
                  <a:gd name="connsiteX83" fmla="*/ 583406 w 917369"/>
                  <a:gd name="connsiteY83" fmla="*/ 92869 h 398924"/>
                  <a:gd name="connsiteX84" fmla="*/ 604837 w 917369"/>
                  <a:gd name="connsiteY84" fmla="*/ 95250 h 398924"/>
                  <a:gd name="connsiteX85" fmla="*/ 626268 w 917369"/>
                  <a:gd name="connsiteY85" fmla="*/ 111919 h 398924"/>
                  <a:gd name="connsiteX86" fmla="*/ 631031 w 917369"/>
                  <a:gd name="connsiteY86" fmla="*/ 111919 h 398924"/>
                  <a:gd name="connsiteX87" fmla="*/ 631031 w 917369"/>
                  <a:gd name="connsiteY87" fmla="*/ 111919 h 398924"/>
                  <a:gd name="connsiteX88" fmla="*/ 647700 w 917369"/>
                  <a:gd name="connsiteY88" fmla="*/ 100013 h 398924"/>
                  <a:gd name="connsiteX89" fmla="*/ 633412 w 917369"/>
                  <a:gd name="connsiteY89" fmla="*/ 83344 h 398924"/>
                  <a:gd name="connsiteX90" fmla="*/ 611980 w 917369"/>
                  <a:gd name="connsiteY90" fmla="*/ 80963 h 398924"/>
                  <a:gd name="connsiteX91" fmla="*/ 595312 w 917369"/>
                  <a:gd name="connsiteY91" fmla="*/ 71438 h 398924"/>
                  <a:gd name="connsiteX92" fmla="*/ 590550 w 917369"/>
                  <a:gd name="connsiteY92" fmla="*/ 61913 h 398924"/>
                  <a:gd name="connsiteX93" fmla="*/ 578643 w 917369"/>
                  <a:gd name="connsiteY93" fmla="*/ 54769 h 398924"/>
                  <a:gd name="connsiteX94" fmla="*/ 578643 w 917369"/>
                  <a:gd name="connsiteY94" fmla="*/ 38100 h 398924"/>
                  <a:gd name="connsiteX95" fmla="*/ 583406 w 917369"/>
                  <a:gd name="connsiteY95" fmla="*/ 21432 h 398924"/>
                  <a:gd name="connsiteX96" fmla="*/ 592931 w 917369"/>
                  <a:gd name="connsiteY96" fmla="*/ 19050 h 398924"/>
                  <a:gd name="connsiteX97" fmla="*/ 590550 w 917369"/>
                  <a:gd name="connsiteY97" fmla="*/ 0 h 398924"/>
                  <a:gd name="connsiteX98" fmla="*/ 602456 w 917369"/>
                  <a:gd name="connsiteY98" fmla="*/ 0 h 398924"/>
                  <a:gd name="connsiteX99" fmla="*/ 621506 w 917369"/>
                  <a:gd name="connsiteY99" fmla="*/ 0 h 398924"/>
                  <a:gd name="connsiteX100" fmla="*/ 602456 w 917369"/>
                  <a:gd name="connsiteY100" fmla="*/ 9525 h 398924"/>
                  <a:gd name="connsiteX101" fmla="*/ 621506 w 917369"/>
                  <a:gd name="connsiteY101" fmla="*/ 14288 h 398924"/>
                  <a:gd name="connsiteX102" fmla="*/ 628650 w 917369"/>
                  <a:gd name="connsiteY102" fmla="*/ 11907 h 398924"/>
                  <a:gd name="connsiteX103" fmla="*/ 652462 w 917369"/>
                  <a:gd name="connsiteY103" fmla="*/ 7144 h 398924"/>
                  <a:gd name="connsiteX104" fmla="*/ 659606 w 917369"/>
                  <a:gd name="connsiteY104" fmla="*/ 19050 h 398924"/>
                  <a:gd name="connsiteX105" fmla="*/ 661987 w 917369"/>
                  <a:gd name="connsiteY105" fmla="*/ 35719 h 398924"/>
                  <a:gd name="connsiteX106" fmla="*/ 666750 w 917369"/>
                  <a:gd name="connsiteY106" fmla="*/ 50007 h 398924"/>
                  <a:gd name="connsiteX107" fmla="*/ 678656 w 917369"/>
                  <a:gd name="connsiteY107" fmla="*/ 69057 h 398924"/>
                  <a:gd name="connsiteX108" fmla="*/ 683418 w 917369"/>
                  <a:gd name="connsiteY108" fmla="*/ 78582 h 398924"/>
                  <a:gd name="connsiteX109" fmla="*/ 692943 w 917369"/>
                  <a:gd name="connsiteY109" fmla="*/ 85725 h 398924"/>
                  <a:gd name="connsiteX110" fmla="*/ 695325 w 917369"/>
                  <a:gd name="connsiteY110" fmla="*/ 90488 h 398924"/>
                  <a:gd name="connsiteX111" fmla="*/ 702468 w 917369"/>
                  <a:gd name="connsiteY111" fmla="*/ 90488 h 398924"/>
                  <a:gd name="connsiteX112" fmla="*/ 714375 w 917369"/>
                  <a:gd name="connsiteY112" fmla="*/ 102394 h 398924"/>
                  <a:gd name="connsiteX113" fmla="*/ 716756 w 917369"/>
                  <a:gd name="connsiteY113" fmla="*/ 114300 h 398924"/>
                  <a:gd name="connsiteX114" fmla="*/ 716756 w 917369"/>
                  <a:gd name="connsiteY114" fmla="*/ 128588 h 398924"/>
                  <a:gd name="connsiteX115" fmla="*/ 709612 w 917369"/>
                  <a:gd name="connsiteY115" fmla="*/ 147638 h 398924"/>
                  <a:gd name="connsiteX116" fmla="*/ 700087 w 917369"/>
                  <a:gd name="connsiteY116" fmla="*/ 147638 h 398924"/>
                  <a:gd name="connsiteX117" fmla="*/ 678656 w 917369"/>
                  <a:gd name="connsiteY117" fmla="*/ 147638 h 398924"/>
                  <a:gd name="connsiteX118" fmla="*/ 711993 w 917369"/>
                  <a:gd name="connsiteY118" fmla="*/ 166688 h 398924"/>
                  <a:gd name="connsiteX119" fmla="*/ 731043 w 917369"/>
                  <a:gd name="connsiteY119" fmla="*/ 159544 h 398924"/>
                  <a:gd name="connsiteX120" fmla="*/ 740568 w 917369"/>
                  <a:gd name="connsiteY120" fmla="*/ 154782 h 398924"/>
                  <a:gd name="connsiteX121" fmla="*/ 750093 w 917369"/>
                  <a:gd name="connsiteY121" fmla="*/ 150019 h 398924"/>
                  <a:gd name="connsiteX122" fmla="*/ 750093 w 917369"/>
                  <a:gd name="connsiteY122" fmla="*/ 133350 h 398924"/>
                  <a:gd name="connsiteX123" fmla="*/ 754856 w 917369"/>
                  <a:gd name="connsiteY123" fmla="*/ 116682 h 398924"/>
                  <a:gd name="connsiteX124" fmla="*/ 740568 w 917369"/>
                  <a:gd name="connsiteY124" fmla="*/ 102394 h 398924"/>
                  <a:gd name="connsiteX125" fmla="*/ 757237 w 917369"/>
                  <a:gd name="connsiteY125" fmla="*/ 102394 h 398924"/>
                  <a:gd name="connsiteX126" fmla="*/ 776287 w 917369"/>
                  <a:gd name="connsiteY126" fmla="*/ 109538 h 398924"/>
                  <a:gd name="connsiteX127" fmla="*/ 783431 w 917369"/>
                  <a:gd name="connsiteY127" fmla="*/ 121444 h 398924"/>
                  <a:gd name="connsiteX128" fmla="*/ 807243 w 917369"/>
                  <a:gd name="connsiteY128" fmla="*/ 126207 h 398924"/>
                  <a:gd name="connsiteX129" fmla="*/ 819150 w 917369"/>
                  <a:gd name="connsiteY129" fmla="*/ 126207 h 398924"/>
                  <a:gd name="connsiteX130" fmla="*/ 819150 w 917369"/>
                  <a:gd name="connsiteY130" fmla="*/ 126207 h 398924"/>
                  <a:gd name="connsiteX131" fmla="*/ 827881 w 917369"/>
                  <a:gd name="connsiteY131" fmla="*/ 106363 h 398924"/>
                  <a:gd name="connsiteX132" fmla="*/ 856456 w 917369"/>
                  <a:gd name="connsiteY132" fmla="*/ 192881 h 398924"/>
                  <a:gd name="connsiteX133" fmla="*/ 909637 w 917369"/>
                  <a:gd name="connsiteY133" fmla="*/ 305593 h 398924"/>
                  <a:gd name="connsiteX134" fmla="*/ 906461 w 917369"/>
                  <a:gd name="connsiteY134" fmla="*/ 343693 h 398924"/>
                  <a:gd name="connsiteX135" fmla="*/ 900111 w 917369"/>
                  <a:gd name="connsiteY135" fmla="*/ 346867 h 398924"/>
                  <a:gd name="connsiteX136" fmla="*/ 729455 w 917369"/>
                  <a:gd name="connsiteY136" fmla="*/ 395288 h 398924"/>
                  <a:gd name="connsiteX137" fmla="*/ 80963 w 917369"/>
                  <a:gd name="connsiteY137" fmla="*/ 235744 h 398924"/>
                  <a:gd name="connsiteX138" fmla="*/ 0 w 917369"/>
                  <a:gd name="connsiteY138" fmla="*/ 109538 h 398924"/>
                  <a:gd name="connsiteX139" fmla="*/ 130968 w 917369"/>
                  <a:gd name="connsiteY139" fmla="*/ 100013 h 398924"/>
                  <a:gd name="connsiteX0" fmla="*/ 130968 w 1052511"/>
                  <a:gd name="connsiteY0" fmla="*/ 100013 h 400964"/>
                  <a:gd name="connsiteX1" fmla="*/ 188118 w 1052511"/>
                  <a:gd name="connsiteY1" fmla="*/ 126207 h 400964"/>
                  <a:gd name="connsiteX2" fmla="*/ 190500 w 1052511"/>
                  <a:gd name="connsiteY2" fmla="*/ 142875 h 400964"/>
                  <a:gd name="connsiteX3" fmla="*/ 173831 w 1052511"/>
                  <a:gd name="connsiteY3" fmla="*/ 152400 h 400964"/>
                  <a:gd name="connsiteX4" fmla="*/ 145256 w 1052511"/>
                  <a:gd name="connsiteY4" fmla="*/ 154782 h 400964"/>
                  <a:gd name="connsiteX5" fmla="*/ 138112 w 1052511"/>
                  <a:gd name="connsiteY5" fmla="*/ 154782 h 400964"/>
                  <a:gd name="connsiteX6" fmla="*/ 109537 w 1052511"/>
                  <a:gd name="connsiteY6" fmla="*/ 150019 h 400964"/>
                  <a:gd name="connsiteX7" fmla="*/ 90487 w 1052511"/>
                  <a:gd name="connsiteY7" fmla="*/ 140494 h 400964"/>
                  <a:gd name="connsiteX8" fmla="*/ 69056 w 1052511"/>
                  <a:gd name="connsiteY8" fmla="*/ 140494 h 400964"/>
                  <a:gd name="connsiteX9" fmla="*/ 69056 w 1052511"/>
                  <a:gd name="connsiteY9" fmla="*/ 140494 h 400964"/>
                  <a:gd name="connsiteX10" fmla="*/ 40481 w 1052511"/>
                  <a:gd name="connsiteY10" fmla="*/ 133350 h 400964"/>
                  <a:gd name="connsiteX11" fmla="*/ 33337 w 1052511"/>
                  <a:gd name="connsiteY11" fmla="*/ 133350 h 400964"/>
                  <a:gd name="connsiteX12" fmla="*/ 47625 w 1052511"/>
                  <a:gd name="connsiteY12" fmla="*/ 150019 h 400964"/>
                  <a:gd name="connsiteX13" fmla="*/ 73818 w 1052511"/>
                  <a:gd name="connsiteY13" fmla="*/ 154782 h 400964"/>
                  <a:gd name="connsiteX14" fmla="*/ 88106 w 1052511"/>
                  <a:gd name="connsiteY14" fmla="*/ 159544 h 400964"/>
                  <a:gd name="connsiteX15" fmla="*/ 88106 w 1052511"/>
                  <a:gd name="connsiteY15" fmla="*/ 173832 h 400964"/>
                  <a:gd name="connsiteX16" fmla="*/ 88106 w 1052511"/>
                  <a:gd name="connsiteY16" fmla="*/ 180975 h 400964"/>
                  <a:gd name="connsiteX17" fmla="*/ 97631 w 1052511"/>
                  <a:gd name="connsiteY17" fmla="*/ 190500 h 400964"/>
                  <a:gd name="connsiteX18" fmla="*/ 111918 w 1052511"/>
                  <a:gd name="connsiteY18" fmla="*/ 195263 h 400964"/>
                  <a:gd name="connsiteX19" fmla="*/ 130968 w 1052511"/>
                  <a:gd name="connsiteY19" fmla="*/ 216694 h 400964"/>
                  <a:gd name="connsiteX20" fmla="*/ 145256 w 1052511"/>
                  <a:gd name="connsiteY20" fmla="*/ 207169 h 400964"/>
                  <a:gd name="connsiteX21" fmla="*/ 161925 w 1052511"/>
                  <a:gd name="connsiteY21" fmla="*/ 202407 h 400964"/>
                  <a:gd name="connsiteX22" fmla="*/ 145256 w 1052511"/>
                  <a:gd name="connsiteY22" fmla="*/ 192882 h 400964"/>
                  <a:gd name="connsiteX23" fmla="*/ 135731 w 1052511"/>
                  <a:gd name="connsiteY23" fmla="*/ 183357 h 400964"/>
                  <a:gd name="connsiteX24" fmla="*/ 130968 w 1052511"/>
                  <a:gd name="connsiteY24" fmla="*/ 173832 h 400964"/>
                  <a:gd name="connsiteX25" fmla="*/ 152400 w 1052511"/>
                  <a:gd name="connsiteY25" fmla="*/ 183357 h 400964"/>
                  <a:gd name="connsiteX26" fmla="*/ 171450 w 1052511"/>
                  <a:gd name="connsiteY26" fmla="*/ 188119 h 400964"/>
                  <a:gd name="connsiteX27" fmla="*/ 180975 w 1052511"/>
                  <a:gd name="connsiteY27" fmla="*/ 192882 h 400964"/>
                  <a:gd name="connsiteX28" fmla="*/ 200025 w 1052511"/>
                  <a:gd name="connsiteY28" fmla="*/ 195263 h 400964"/>
                  <a:gd name="connsiteX29" fmla="*/ 207168 w 1052511"/>
                  <a:gd name="connsiteY29" fmla="*/ 188119 h 400964"/>
                  <a:gd name="connsiteX30" fmla="*/ 190500 w 1052511"/>
                  <a:gd name="connsiteY30" fmla="*/ 176213 h 400964"/>
                  <a:gd name="connsiteX31" fmla="*/ 185737 w 1052511"/>
                  <a:gd name="connsiteY31" fmla="*/ 169069 h 400964"/>
                  <a:gd name="connsiteX32" fmla="*/ 195262 w 1052511"/>
                  <a:gd name="connsiteY32" fmla="*/ 164307 h 400964"/>
                  <a:gd name="connsiteX33" fmla="*/ 195262 w 1052511"/>
                  <a:gd name="connsiteY33" fmla="*/ 161925 h 400964"/>
                  <a:gd name="connsiteX34" fmla="*/ 200025 w 1052511"/>
                  <a:gd name="connsiteY34" fmla="*/ 154782 h 400964"/>
                  <a:gd name="connsiteX35" fmla="*/ 202406 w 1052511"/>
                  <a:gd name="connsiteY35" fmla="*/ 147638 h 400964"/>
                  <a:gd name="connsiteX36" fmla="*/ 216693 w 1052511"/>
                  <a:gd name="connsiteY36" fmla="*/ 142875 h 400964"/>
                  <a:gd name="connsiteX37" fmla="*/ 235743 w 1052511"/>
                  <a:gd name="connsiteY37" fmla="*/ 154782 h 400964"/>
                  <a:gd name="connsiteX38" fmla="*/ 254793 w 1052511"/>
                  <a:gd name="connsiteY38" fmla="*/ 159544 h 400964"/>
                  <a:gd name="connsiteX39" fmla="*/ 252412 w 1052511"/>
                  <a:gd name="connsiteY39" fmla="*/ 138113 h 400964"/>
                  <a:gd name="connsiteX40" fmla="*/ 242887 w 1052511"/>
                  <a:gd name="connsiteY40" fmla="*/ 130969 h 400964"/>
                  <a:gd name="connsiteX41" fmla="*/ 228600 w 1052511"/>
                  <a:gd name="connsiteY41" fmla="*/ 123825 h 400964"/>
                  <a:gd name="connsiteX42" fmla="*/ 233362 w 1052511"/>
                  <a:gd name="connsiteY42" fmla="*/ 114300 h 400964"/>
                  <a:gd name="connsiteX43" fmla="*/ 226218 w 1052511"/>
                  <a:gd name="connsiteY43" fmla="*/ 114300 h 400964"/>
                  <a:gd name="connsiteX44" fmla="*/ 240506 w 1052511"/>
                  <a:gd name="connsiteY44" fmla="*/ 97632 h 400964"/>
                  <a:gd name="connsiteX45" fmla="*/ 259556 w 1052511"/>
                  <a:gd name="connsiteY45" fmla="*/ 97632 h 400964"/>
                  <a:gd name="connsiteX46" fmla="*/ 269081 w 1052511"/>
                  <a:gd name="connsiteY46" fmla="*/ 104775 h 400964"/>
                  <a:gd name="connsiteX47" fmla="*/ 273843 w 1052511"/>
                  <a:gd name="connsiteY47" fmla="*/ 116682 h 400964"/>
                  <a:gd name="connsiteX48" fmla="*/ 259556 w 1052511"/>
                  <a:gd name="connsiteY48" fmla="*/ 116682 h 400964"/>
                  <a:gd name="connsiteX49" fmla="*/ 250031 w 1052511"/>
                  <a:gd name="connsiteY49" fmla="*/ 126207 h 400964"/>
                  <a:gd name="connsiteX50" fmla="*/ 278606 w 1052511"/>
                  <a:gd name="connsiteY50" fmla="*/ 142875 h 400964"/>
                  <a:gd name="connsiteX51" fmla="*/ 292893 w 1052511"/>
                  <a:gd name="connsiteY51" fmla="*/ 135732 h 400964"/>
                  <a:gd name="connsiteX52" fmla="*/ 300037 w 1052511"/>
                  <a:gd name="connsiteY52" fmla="*/ 135732 h 400964"/>
                  <a:gd name="connsiteX53" fmla="*/ 302418 w 1052511"/>
                  <a:gd name="connsiteY53" fmla="*/ 116682 h 400964"/>
                  <a:gd name="connsiteX54" fmla="*/ 328612 w 1052511"/>
                  <a:gd name="connsiteY54" fmla="*/ 116682 h 400964"/>
                  <a:gd name="connsiteX55" fmla="*/ 350043 w 1052511"/>
                  <a:gd name="connsiteY55" fmla="*/ 109538 h 400964"/>
                  <a:gd name="connsiteX56" fmla="*/ 354806 w 1052511"/>
                  <a:gd name="connsiteY56" fmla="*/ 107157 h 400964"/>
                  <a:gd name="connsiteX57" fmla="*/ 364331 w 1052511"/>
                  <a:gd name="connsiteY57" fmla="*/ 109538 h 400964"/>
                  <a:gd name="connsiteX58" fmla="*/ 378618 w 1052511"/>
                  <a:gd name="connsiteY58" fmla="*/ 119063 h 400964"/>
                  <a:gd name="connsiteX59" fmla="*/ 366712 w 1052511"/>
                  <a:gd name="connsiteY59" fmla="*/ 95250 h 400964"/>
                  <a:gd name="connsiteX60" fmla="*/ 381000 w 1052511"/>
                  <a:gd name="connsiteY60" fmla="*/ 90488 h 400964"/>
                  <a:gd name="connsiteX61" fmla="*/ 397668 w 1052511"/>
                  <a:gd name="connsiteY61" fmla="*/ 92869 h 400964"/>
                  <a:gd name="connsiteX62" fmla="*/ 390525 w 1052511"/>
                  <a:gd name="connsiteY62" fmla="*/ 104775 h 400964"/>
                  <a:gd name="connsiteX63" fmla="*/ 390525 w 1052511"/>
                  <a:gd name="connsiteY63" fmla="*/ 121444 h 400964"/>
                  <a:gd name="connsiteX64" fmla="*/ 390525 w 1052511"/>
                  <a:gd name="connsiteY64" fmla="*/ 121444 h 400964"/>
                  <a:gd name="connsiteX65" fmla="*/ 409575 w 1052511"/>
                  <a:gd name="connsiteY65" fmla="*/ 109538 h 400964"/>
                  <a:gd name="connsiteX66" fmla="*/ 423862 w 1052511"/>
                  <a:gd name="connsiteY66" fmla="*/ 102394 h 400964"/>
                  <a:gd name="connsiteX67" fmla="*/ 435768 w 1052511"/>
                  <a:gd name="connsiteY67" fmla="*/ 100013 h 400964"/>
                  <a:gd name="connsiteX68" fmla="*/ 452437 w 1052511"/>
                  <a:gd name="connsiteY68" fmla="*/ 114300 h 400964"/>
                  <a:gd name="connsiteX69" fmla="*/ 457200 w 1052511"/>
                  <a:gd name="connsiteY69" fmla="*/ 102394 h 400964"/>
                  <a:gd name="connsiteX70" fmla="*/ 478631 w 1052511"/>
                  <a:gd name="connsiteY70" fmla="*/ 92869 h 400964"/>
                  <a:gd name="connsiteX71" fmla="*/ 481012 w 1052511"/>
                  <a:gd name="connsiteY71" fmla="*/ 109538 h 400964"/>
                  <a:gd name="connsiteX72" fmla="*/ 497681 w 1052511"/>
                  <a:gd name="connsiteY72" fmla="*/ 123825 h 400964"/>
                  <a:gd name="connsiteX73" fmla="*/ 500062 w 1052511"/>
                  <a:gd name="connsiteY73" fmla="*/ 104775 h 400964"/>
                  <a:gd name="connsiteX74" fmla="*/ 507206 w 1052511"/>
                  <a:gd name="connsiteY74" fmla="*/ 95250 h 400964"/>
                  <a:gd name="connsiteX75" fmla="*/ 495300 w 1052511"/>
                  <a:gd name="connsiteY75" fmla="*/ 85725 h 400964"/>
                  <a:gd name="connsiteX76" fmla="*/ 483393 w 1052511"/>
                  <a:gd name="connsiteY76" fmla="*/ 76200 h 400964"/>
                  <a:gd name="connsiteX77" fmla="*/ 459581 w 1052511"/>
                  <a:gd name="connsiteY77" fmla="*/ 69057 h 400964"/>
                  <a:gd name="connsiteX78" fmla="*/ 504825 w 1052511"/>
                  <a:gd name="connsiteY78" fmla="*/ 73819 h 400964"/>
                  <a:gd name="connsiteX79" fmla="*/ 540543 w 1052511"/>
                  <a:gd name="connsiteY79" fmla="*/ 73819 h 400964"/>
                  <a:gd name="connsiteX80" fmla="*/ 547687 w 1052511"/>
                  <a:gd name="connsiteY80" fmla="*/ 76200 h 400964"/>
                  <a:gd name="connsiteX81" fmla="*/ 554831 w 1052511"/>
                  <a:gd name="connsiteY81" fmla="*/ 85725 h 400964"/>
                  <a:gd name="connsiteX82" fmla="*/ 564356 w 1052511"/>
                  <a:gd name="connsiteY82" fmla="*/ 85725 h 400964"/>
                  <a:gd name="connsiteX83" fmla="*/ 583406 w 1052511"/>
                  <a:gd name="connsiteY83" fmla="*/ 92869 h 400964"/>
                  <a:gd name="connsiteX84" fmla="*/ 604837 w 1052511"/>
                  <a:gd name="connsiteY84" fmla="*/ 95250 h 400964"/>
                  <a:gd name="connsiteX85" fmla="*/ 626268 w 1052511"/>
                  <a:gd name="connsiteY85" fmla="*/ 111919 h 400964"/>
                  <a:gd name="connsiteX86" fmla="*/ 631031 w 1052511"/>
                  <a:gd name="connsiteY86" fmla="*/ 111919 h 400964"/>
                  <a:gd name="connsiteX87" fmla="*/ 631031 w 1052511"/>
                  <a:gd name="connsiteY87" fmla="*/ 111919 h 400964"/>
                  <a:gd name="connsiteX88" fmla="*/ 647700 w 1052511"/>
                  <a:gd name="connsiteY88" fmla="*/ 100013 h 400964"/>
                  <a:gd name="connsiteX89" fmla="*/ 633412 w 1052511"/>
                  <a:gd name="connsiteY89" fmla="*/ 83344 h 400964"/>
                  <a:gd name="connsiteX90" fmla="*/ 611980 w 1052511"/>
                  <a:gd name="connsiteY90" fmla="*/ 80963 h 400964"/>
                  <a:gd name="connsiteX91" fmla="*/ 595312 w 1052511"/>
                  <a:gd name="connsiteY91" fmla="*/ 71438 h 400964"/>
                  <a:gd name="connsiteX92" fmla="*/ 590550 w 1052511"/>
                  <a:gd name="connsiteY92" fmla="*/ 61913 h 400964"/>
                  <a:gd name="connsiteX93" fmla="*/ 578643 w 1052511"/>
                  <a:gd name="connsiteY93" fmla="*/ 54769 h 400964"/>
                  <a:gd name="connsiteX94" fmla="*/ 578643 w 1052511"/>
                  <a:gd name="connsiteY94" fmla="*/ 38100 h 400964"/>
                  <a:gd name="connsiteX95" fmla="*/ 583406 w 1052511"/>
                  <a:gd name="connsiteY95" fmla="*/ 21432 h 400964"/>
                  <a:gd name="connsiteX96" fmla="*/ 592931 w 1052511"/>
                  <a:gd name="connsiteY96" fmla="*/ 19050 h 400964"/>
                  <a:gd name="connsiteX97" fmla="*/ 590550 w 1052511"/>
                  <a:gd name="connsiteY97" fmla="*/ 0 h 400964"/>
                  <a:gd name="connsiteX98" fmla="*/ 602456 w 1052511"/>
                  <a:gd name="connsiteY98" fmla="*/ 0 h 400964"/>
                  <a:gd name="connsiteX99" fmla="*/ 621506 w 1052511"/>
                  <a:gd name="connsiteY99" fmla="*/ 0 h 400964"/>
                  <a:gd name="connsiteX100" fmla="*/ 602456 w 1052511"/>
                  <a:gd name="connsiteY100" fmla="*/ 9525 h 400964"/>
                  <a:gd name="connsiteX101" fmla="*/ 621506 w 1052511"/>
                  <a:gd name="connsiteY101" fmla="*/ 14288 h 400964"/>
                  <a:gd name="connsiteX102" fmla="*/ 628650 w 1052511"/>
                  <a:gd name="connsiteY102" fmla="*/ 11907 h 400964"/>
                  <a:gd name="connsiteX103" fmla="*/ 652462 w 1052511"/>
                  <a:gd name="connsiteY103" fmla="*/ 7144 h 400964"/>
                  <a:gd name="connsiteX104" fmla="*/ 659606 w 1052511"/>
                  <a:gd name="connsiteY104" fmla="*/ 19050 h 400964"/>
                  <a:gd name="connsiteX105" fmla="*/ 661987 w 1052511"/>
                  <a:gd name="connsiteY105" fmla="*/ 35719 h 400964"/>
                  <a:gd name="connsiteX106" fmla="*/ 666750 w 1052511"/>
                  <a:gd name="connsiteY106" fmla="*/ 50007 h 400964"/>
                  <a:gd name="connsiteX107" fmla="*/ 678656 w 1052511"/>
                  <a:gd name="connsiteY107" fmla="*/ 69057 h 400964"/>
                  <a:gd name="connsiteX108" fmla="*/ 683418 w 1052511"/>
                  <a:gd name="connsiteY108" fmla="*/ 78582 h 400964"/>
                  <a:gd name="connsiteX109" fmla="*/ 692943 w 1052511"/>
                  <a:gd name="connsiteY109" fmla="*/ 85725 h 400964"/>
                  <a:gd name="connsiteX110" fmla="*/ 695325 w 1052511"/>
                  <a:gd name="connsiteY110" fmla="*/ 90488 h 400964"/>
                  <a:gd name="connsiteX111" fmla="*/ 702468 w 1052511"/>
                  <a:gd name="connsiteY111" fmla="*/ 90488 h 400964"/>
                  <a:gd name="connsiteX112" fmla="*/ 714375 w 1052511"/>
                  <a:gd name="connsiteY112" fmla="*/ 102394 h 400964"/>
                  <a:gd name="connsiteX113" fmla="*/ 716756 w 1052511"/>
                  <a:gd name="connsiteY113" fmla="*/ 114300 h 400964"/>
                  <a:gd name="connsiteX114" fmla="*/ 716756 w 1052511"/>
                  <a:gd name="connsiteY114" fmla="*/ 128588 h 400964"/>
                  <a:gd name="connsiteX115" fmla="*/ 709612 w 1052511"/>
                  <a:gd name="connsiteY115" fmla="*/ 147638 h 400964"/>
                  <a:gd name="connsiteX116" fmla="*/ 700087 w 1052511"/>
                  <a:gd name="connsiteY116" fmla="*/ 147638 h 400964"/>
                  <a:gd name="connsiteX117" fmla="*/ 678656 w 1052511"/>
                  <a:gd name="connsiteY117" fmla="*/ 147638 h 400964"/>
                  <a:gd name="connsiteX118" fmla="*/ 711993 w 1052511"/>
                  <a:gd name="connsiteY118" fmla="*/ 166688 h 400964"/>
                  <a:gd name="connsiteX119" fmla="*/ 731043 w 1052511"/>
                  <a:gd name="connsiteY119" fmla="*/ 159544 h 400964"/>
                  <a:gd name="connsiteX120" fmla="*/ 740568 w 1052511"/>
                  <a:gd name="connsiteY120" fmla="*/ 154782 h 400964"/>
                  <a:gd name="connsiteX121" fmla="*/ 750093 w 1052511"/>
                  <a:gd name="connsiteY121" fmla="*/ 150019 h 400964"/>
                  <a:gd name="connsiteX122" fmla="*/ 750093 w 1052511"/>
                  <a:gd name="connsiteY122" fmla="*/ 133350 h 400964"/>
                  <a:gd name="connsiteX123" fmla="*/ 754856 w 1052511"/>
                  <a:gd name="connsiteY123" fmla="*/ 116682 h 400964"/>
                  <a:gd name="connsiteX124" fmla="*/ 740568 w 1052511"/>
                  <a:gd name="connsiteY124" fmla="*/ 102394 h 400964"/>
                  <a:gd name="connsiteX125" fmla="*/ 757237 w 1052511"/>
                  <a:gd name="connsiteY125" fmla="*/ 102394 h 400964"/>
                  <a:gd name="connsiteX126" fmla="*/ 776287 w 1052511"/>
                  <a:gd name="connsiteY126" fmla="*/ 109538 h 400964"/>
                  <a:gd name="connsiteX127" fmla="*/ 783431 w 1052511"/>
                  <a:gd name="connsiteY127" fmla="*/ 121444 h 400964"/>
                  <a:gd name="connsiteX128" fmla="*/ 807243 w 1052511"/>
                  <a:gd name="connsiteY128" fmla="*/ 126207 h 400964"/>
                  <a:gd name="connsiteX129" fmla="*/ 819150 w 1052511"/>
                  <a:gd name="connsiteY129" fmla="*/ 126207 h 400964"/>
                  <a:gd name="connsiteX130" fmla="*/ 819150 w 1052511"/>
                  <a:gd name="connsiteY130" fmla="*/ 126207 h 400964"/>
                  <a:gd name="connsiteX131" fmla="*/ 827881 w 1052511"/>
                  <a:gd name="connsiteY131" fmla="*/ 106363 h 400964"/>
                  <a:gd name="connsiteX132" fmla="*/ 856456 w 1052511"/>
                  <a:gd name="connsiteY132" fmla="*/ 192881 h 400964"/>
                  <a:gd name="connsiteX133" fmla="*/ 909637 w 1052511"/>
                  <a:gd name="connsiteY133" fmla="*/ 305593 h 400964"/>
                  <a:gd name="connsiteX134" fmla="*/ 906461 w 1052511"/>
                  <a:gd name="connsiteY134" fmla="*/ 343693 h 400964"/>
                  <a:gd name="connsiteX135" fmla="*/ 1052511 w 1052511"/>
                  <a:gd name="connsiteY135" fmla="*/ 375442 h 400964"/>
                  <a:gd name="connsiteX136" fmla="*/ 729455 w 1052511"/>
                  <a:gd name="connsiteY136" fmla="*/ 395288 h 400964"/>
                  <a:gd name="connsiteX137" fmla="*/ 80963 w 1052511"/>
                  <a:gd name="connsiteY137" fmla="*/ 235744 h 400964"/>
                  <a:gd name="connsiteX138" fmla="*/ 0 w 1052511"/>
                  <a:gd name="connsiteY138" fmla="*/ 109538 h 400964"/>
                  <a:gd name="connsiteX139" fmla="*/ 130968 w 1052511"/>
                  <a:gd name="connsiteY139" fmla="*/ 100013 h 400964"/>
                  <a:gd name="connsiteX0" fmla="*/ 130968 w 1052511"/>
                  <a:gd name="connsiteY0" fmla="*/ 100013 h 400964"/>
                  <a:gd name="connsiteX1" fmla="*/ 188118 w 1052511"/>
                  <a:gd name="connsiteY1" fmla="*/ 126207 h 400964"/>
                  <a:gd name="connsiteX2" fmla="*/ 190500 w 1052511"/>
                  <a:gd name="connsiteY2" fmla="*/ 142875 h 400964"/>
                  <a:gd name="connsiteX3" fmla="*/ 173831 w 1052511"/>
                  <a:gd name="connsiteY3" fmla="*/ 152400 h 400964"/>
                  <a:gd name="connsiteX4" fmla="*/ 145256 w 1052511"/>
                  <a:gd name="connsiteY4" fmla="*/ 154782 h 400964"/>
                  <a:gd name="connsiteX5" fmla="*/ 138112 w 1052511"/>
                  <a:gd name="connsiteY5" fmla="*/ 154782 h 400964"/>
                  <a:gd name="connsiteX6" fmla="*/ 109537 w 1052511"/>
                  <a:gd name="connsiteY6" fmla="*/ 150019 h 400964"/>
                  <a:gd name="connsiteX7" fmla="*/ 90487 w 1052511"/>
                  <a:gd name="connsiteY7" fmla="*/ 140494 h 400964"/>
                  <a:gd name="connsiteX8" fmla="*/ 69056 w 1052511"/>
                  <a:gd name="connsiteY8" fmla="*/ 140494 h 400964"/>
                  <a:gd name="connsiteX9" fmla="*/ 69056 w 1052511"/>
                  <a:gd name="connsiteY9" fmla="*/ 140494 h 400964"/>
                  <a:gd name="connsiteX10" fmla="*/ 40481 w 1052511"/>
                  <a:gd name="connsiteY10" fmla="*/ 133350 h 400964"/>
                  <a:gd name="connsiteX11" fmla="*/ 33337 w 1052511"/>
                  <a:gd name="connsiteY11" fmla="*/ 133350 h 400964"/>
                  <a:gd name="connsiteX12" fmla="*/ 47625 w 1052511"/>
                  <a:gd name="connsiteY12" fmla="*/ 150019 h 400964"/>
                  <a:gd name="connsiteX13" fmla="*/ 73818 w 1052511"/>
                  <a:gd name="connsiteY13" fmla="*/ 154782 h 400964"/>
                  <a:gd name="connsiteX14" fmla="*/ 88106 w 1052511"/>
                  <a:gd name="connsiteY14" fmla="*/ 159544 h 400964"/>
                  <a:gd name="connsiteX15" fmla="*/ 88106 w 1052511"/>
                  <a:gd name="connsiteY15" fmla="*/ 173832 h 400964"/>
                  <a:gd name="connsiteX16" fmla="*/ 88106 w 1052511"/>
                  <a:gd name="connsiteY16" fmla="*/ 180975 h 400964"/>
                  <a:gd name="connsiteX17" fmla="*/ 97631 w 1052511"/>
                  <a:gd name="connsiteY17" fmla="*/ 190500 h 400964"/>
                  <a:gd name="connsiteX18" fmla="*/ 111918 w 1052511"/>
                  <a:gd name="connsiteY18" fmla="*/ 195263 h 400964"/>
                  <a:gd name="connsiteX19" fmla="*/ 130968 w 1052511"/>
                  <a:gd name="connsiteY19" fmla="*/ 216694 h 400964"/>
                  <a:gd name="connsiteX20" fmla="*/ 145256 w 1052511"/>
                  <a:gd name="connsiteY20" fmla="*/ 207169 h 400964"/>
                  <a:gd name="connsiteX21" fmla="*/ 161925 w 1052511"/>
                  <a:gd name="connsiteY21" fmla="*/ 202407 h 400964"/>
                  <a:gd name="connsiteX22" fmla="*/ 145256 w 1052511"/>
                  <a:gd name="connsiteY22" fmla="*/ 192882 h 400964"/>
                  <a:gd name="connsiteX23" fmla="*/ 135731 w 1052511"/>
                  <a:gd name="connsiteY23" fmla="*/ 183357 h 400964"/>
                  <a:gd name="connsiteX24" fmla="*/ 130968 w 1052511"/>
                  <a:gd name="connsiteY24" fmla="*/ 173832 h 400964"/>
                  <a:gd name="connsiteX25" fmla="*/ 152400 w 1052511"/>
                  <a:gd name="connsiteY25" fmla="*/ 183357 h 400964"/>
                  <a:gd name="connsiteX26" fmla="*/ 171450 w 1052511"/>
                  <a:gd name="connsiteY26" fmla="*/ 188119 h 400964"/>
                  <a:gd name="connsiteX27" fmla="*/ 180975 w 1052511"/>
                  <a:gd name="connsiteY27" fmla="*/ 192882 h 400964"/>
                  <a:gd name="connsiteX28" fmla="*/ 200025 w 1052511"/>
                  <a:gd name="connsiteY28" fmla="*/ 195263 h 400964"/>
                  <a:gd name="connsiteX29" fmla="*/ 207168 w 1052511"/>
                  <a:gd name="connsiteY29" fmla="*/ 188119 h 400964"/>
                  <a:gd name="connsiteX30" fmla="*/ 190500 w 1052511"/>
                  <a:gd name="connsiteY30" fmla="*/ 176213 h 400964"/>
                  <a:gd name="connsiteX31" fmla="*/ 185737 w 1052511"/>
                  <a:gd name="connsiteY31" fmla="*/ 169069 h 400964"/>
                  <a:gd name="connsiteX32" fmla="*/ 195262 w 1052511"/>
                  <a:gd name="connsiteY32" fmla="*/ 164307 h 400964"/>
                  <a:gd name="connsiteX33" fmla="*/ 195262 w 1052511"/>
                  <a:gd name="connsiteY33" fmla="*/ 161925 h 400964"/>
                  <a:gd name="connsiteX34" fmla="*/ 200025 w 1052511"/>
                  <a:gd name="connsiteY34" fmla="*/ 154782 h 400964"/>
                  <a:gd name="connsiteX35" fmla="*/ 202406 w 1052511"/>
                  <a:gd name="connsiteY35" fmla="*/ 147638 h 400964"/>
                  <a:gd name="connsiteX36" fmla="*/ 216693 w 1052511"/>
                  <a:gd name="connsiteY36" fmla="*/ 142875 h 400964"/>
                  <a:gd name="connsiteX37" fmla="*/ 235743 w 1052511"/>
                  <a:gd name="connsiteY37" fmla="*/ 154782 h 400964"/>
                  <a:gd name="connsiteX38" fmla="*/ 254793 w 1052511"/>
                  <a:gd name="connsiteY38" fmla="*/ 159544 h 400964"/>
                  <a:gd name="connsiteX39" fmla="*/ 252412 w 1052511"/>
                  <a:gd name="connsiteY39" fmla="*/ 138113 h 400964"/>
                  <a:gd name="connsiteX40" fmla="*/ 242887 w 1052511"/>
                  <a:gd name="connsiteY40" fmla="*/ 130969 h 400964"/>
                  <a:gd name="connsiteX41" fmla="*/ 228600 w 1052511"/>
                  <a:gd name="connsiteY41" fmla="*/ 123825 h 400964"/>
                  <a:gd name="connsiteX42" fmla="*/ 233362 w 1052511"/>
                  <a:gd name="connsiteY42" fmla="*/ 114300 h 400964"/>
                  <a:gd name="connsiteX43" fmla="*/ 226218 w 1052511"/>
                  <a:gd name="connsiteY43" fmla="*/ 114300 h 400964"/>
                  <a:gd name="connsiteX44" fmla="*/ 240506 w 1052511"/>
                  <a:gd name="connsiteY44" fmla="*/ 97632 h 400964"/>
                  <a:gd name="connsiteX45" fmla="*/ 259556 w 1052511"/>
                  <a:gd name="connsiteY45" fmla="*/ 97632 h 400964"/>
                  <a:gd name="connsiteX46" fmla="*/ 269081 w 1052511"/>
                  <a:gd name="connsiteY46" fmla="*/ 104775 h 400964"/>
                  <a:gd name="connsiteX47" fmla="*/ 273843 w 1052511"/>
                  <a:gd name="connsiteY47" fmla="*/ 116682 h 400964"/>
                  <a:gd name="connsiteX48" fmla="*/ 259556 w 1052511"/>
                  <a:gd name="connsiteY48" fmla="*/ 116682 h 400964"/>
                  <a:gd name="connsiteX49" fmla="*/ 250031 w 1052511"/>
                  <a:gd name="connsiteY49" fmla="*/ 126207 h 400964"/>
                  <a:gd name="connsiteX50" fmla="*/ 278606 w 1052511"/>
                  <a:gd name="connsiteY50" fmla="*/ 142875 h 400964"/>
                  <a:gd name="connsiteX51" fmla="*/ 292893 w 1052511"/>
                  <a:gd name="connsiteY51" fmla="*/ 135732 h 400964"/>
                  <a:gd name="connsiteX52" fmla="*/ 300037 w 1052511"/>
                  <a:gd name="connsiteY52" fmla="*/ 135732 h 400964"/>
                  <a:gd name="connsiteX53" fmla="*/ 302418 w 1052511"/>
                  <a:gd name="connsiteY53" fmla="*/ 116682 h 400964"/>
                  <a:gd name="connsiteX54" fmla="*/ 328612 w 1052511"/>
                  <a:gd name="connsiteY54" fmla="*/ 116682 h 400964"/>
                  <a:gd name="connsiteX55" fmla="*/ 350043 w 1052511"/>
                  <a:gd name="connsiteY55" fmla="*/ 109538 h 400964"/>
                  <a:gd name="connsiteX56" fmla="*/ 354806 w 1052511"/>
                  <a:gd name="connsiteY56" fmla="*/ 107157 h 400964"/>
                  <a:gd name="connsiteX57" fmla="*/ 364331 w 1052511"/>
                  <a:gd name="connsiteY57" fmla="*/ 109538 h 400964"/>
                  <a:gd name="connsiteX58" fmla="*/ 378618 w 1052511"/>
                  <a:gd name="connsiteY58" fmla="*/ 119063 h 400964"/>
                  <a:gd name="connsiteX59" fmla="*/ 366712 w 1052511"/>
                  <a:gd name="connsiteY59" fmla="*/ 95250 h 400964"/>
                  <a:gd name="connsiteX60" fmla="*/ 381000 w 1052511"/>
                  <a:gd name="connsiteY60" fmla="*/ 90488 h 400964"/>
                  <a:gd name="connsiteX61" fmla="*/ 397668 w 1052511"/>
                  <a:gd name="connsiteY61" fmla="*/ 92869 h 400964"/>
                  <a:gd name="connsiteX62" fmla="*/ 390525 w 1052511"/>
                  <a:gd name="connsiteY62" fmla="*/ 104775 h 400964"/>
                  <a:gd name="connsiteX63" fmla="*/ 390525 w 1052511"/>
                  <a:gd name="connsiteY63" fmla="*/ 121444 h 400964"/>
                  <a:gd name="connsiteX64" fmla="*/ 390525 w 1052511"/>
                  <a:gd name="connsiteY64" fmla="*/ 121444 h 400964"/>
                  <a:gd name="connsiteX65" fmla="*/ 409575 w 1052511"/>
                  <a:gd name="connsiteY65" fmla="*/ 109538 h 400964"/>
                  <a:gd name="connsiteX66" fmla="*/ 423862 w 1052511"/>
                  <a:gd name="connsiteY66" fmla="*/ 102394 h 400964"/>
                  <a:gd name="connsiteX67" fmla="*/ 435768 w 1052511"/>
                  <a:gd name="connsiteY67" fmla="*/ 100013 h 400964"/>
                  <a:gd name="connsiteX68" fmla="*/ 452437 w 1052511"/>
                  <a:gd name="connsiteY68" fmla="*/ 114300 h 400964"/>
                  <a:gd name="connsiteX69" fmla="*/ 457200 w 1052511"/>
                  <a:gd name="connsiteY69" fmla="*/ 102394 h 400964"/>
                  <a:gd name="connsiteX70" fmla="*/ 478631 w 1052511"/>
                  <a:gd name="connsiteY70" fmla="*/ 92869 h 400964"/>
                  <a:gd name="connsiteX71" fmla="*/ 481012 w 1052511"/>
                  <a:gd name="connsiteY71" fmla="*/ 109538 h 400964"/>
                  <a:gd name="connsiteX72" fmla="*/ 497681 w 1052511"/>
                  <a:gd name="connsiteY72" fmla="*/ 123825 h 400964"/>
                  <a:gd name="connsiteX73" fmla="*/ 500062 w 1052511"/>
                  <a:gd name="connsiteY73" fmla="*/ 104775 h 400964"/>
                  <a:gd name="connsiteX74" fmla="*/ 507206 w 1052511"/>
                  <a:gd name="connsiteY74" fmla="*/ 95250 h 400964"/>
                  <a:gd name="connsiteX75" fmla="*/ 495300 w 1052511"/>
                  <a:gd name="connsiteY75" fmla="*/ 85725 h 400964"/>
                  <a:gd name="connsiteX76" fmla="*/ 483393 w 1052511"/>
                  <a:gd name="connsiteY76" fmla="*/ 76200 h 400964"/>
                  <a:gd name="connsiteX77" fmla="*/ 459581 w 1052511"/>
                  <a:gd name="connsiteY77" fmla="*/ 69057 h 400964"/>
                  <a:gd name="connsiteX78" fmla="*/ 504825 w 1052511"/>
                  <a:gd name="connsiteY78" fmla="*/ 73819 h 400964"/>
                  <a:gd name="connsiteX79" fmla="*/ 540543 w 1052511"/>
                  <a:gd name="connsiteY79" fmla="*/ 73819 h 400964"/>
                  <a:gd name="connsiteX80" fmla="*/ 547687 w 1052511"/>
                  <a:gd name="connsiteY80" fmla="*/ 76200 h 400964"/>
                  <a:gd name="connsiteX81" fmla="*/ 554831 w 1052511"/>
                  <a:gd name="connsiteY81" fmla="*/ 85725 h 400964"/>
                  <a:gd name="connsiteX82" fmla="*/ 564356 w 1052511"/>
                  <a:gd name="connsiteY82" fmla="*/ 85725 h 400964"/>
                  <a:gd name="connsiteX83" fmla="*/ 583406 w 1052511"/>
                  <a:gd name="connsiteY83" fmla="*/ 92869 h 400964"/>
                  <a:gd name="connsiteX84" fmla="*/ 604837 w 1052511"/>
                  <a:gd name="connsiteY84" fmla="*/ 95250 h 400964"/>
                  <a:gd name="connsiteX85" fmla="*/ 626268 w 1052511"/>
                  <a:gd name="connsiteY85" fmla="*/ 111919 h 400964"/>
                  <a:gd name="connsiteX86" fmla="*/ 631031 w 1052511"/>
                  <a:gd name="connsiteY86" fmla="*/ 111919 h 400964"/>
                  <a:gd name="connsiteX87" fmla="*/ 631031 w 1052511"/>
                  <a:gd name="connsiteY87" fmla="*/ 111919 h 400964"/>
                  <a:gd name="connsiteX88" fmla="*/ 647700 w 1052511"/>
                  <a:gd name="connsiteY88" fmla="*/ 100013 h 400964"/>
                  <a:gd name="connsiteX89" fmla="*/ 633412 w 1052511"/>
                  <a:gd name="connsiteY89" fmla="*/ 83344 h 400964"/>
                  <a:gd name="connsiteX90" fmla="*/ 611980 w 1052511"/>
                  <a:gd name="connsiteY90" fmla="*/ 80963 h 400964"/>
                  <a:gd name="connsiteX91" fmla="*/ 595312 w 1052511"/>
                  <a:gd name="connsiteY91" fmla="*/ 71438 h 400964"/>
                  <a:gd name="connsiteX92" fmla="*/ 590550 w 1052511"/>
                  <a:gd name="connsiteY92" fmla="*/ 61913 h 400964"/>
                  <a:gd name="connsiteX93" fmla="*/ 578643 w 1052511"/>
                  <a:gd name="connsiteY93" fmla="*/ 54769 h 400964"/>
                  <a:gd name="connsiteX94" fmla="*/ 578643 w 1052511"/>
                  <a:gd name="connsiteY94" fmla="*/ 38100 h 400964"/>
                  <a:gd name="connsiteX95" fmla="*/ 583406 w 1052511"/>
                  <a:gd name="connsiteY95" fmla="*/ 21432 h 400964"/>
                  <a:gd name="connsiteX96" fmla="*/ 592931 w 1052511"/>
                  <a:gd name="connsiteY96" fmla="*/ 19050 h 400964"/>
                  <a:gd name="connsiteX97" fmla="*/ 590550 w 1052511"/>
                  <a:gd name="connsiteY97" fmla="*/ 0 h 400964"/>
                  <a:gd name="connsiteX98" fmla="*/ 602456 w 1052511"/>
                  <a:gd name="connsiteY98" fmla="*/ 0 h 400964"/>
                  <a:gd name="connsiteX99" fmla="*/ 621506 w 1052511"/>
                  <a:gd name="connsiteY99" fmla="*/ 0 h 400964"/>
                  <a:gd name="connsiteX100" fmla="*/ 602456 w 1052511"/>
                  <a:gd name="connsiteY100" fmla="*/ 9525 h 400964"/>
                  <a:gd name="connsiteX101" fmla="*/ 621506 w 1052511"/>
                  <a:gd name="connsiteY101" fmla="*/ 14288 h 400964"/>
                  <a:gd name="connsiteX102" fmla="*/ 628650 w 1052511"/>
                  <a:gd name="connsiteY102" fmla="*/ 11907 h 400964"/>
                  <a:gd name="connsiteX103" fmla="*/ 652462 w 1052511"/>
                  <a:gd name="connsiteY103" fmla="*/ 7144 h 400964"/>
                  <a:gd name="connsiteX104" fmla="*/ 659606 w 1052511"/>
                  <a:gd name="connsiteY104" fmla="*/ 19050 h 400964"/>
                  <a:gd name="connsiteX105" fmla="*/ 661987 w 1052511"/>
                  <a:gd name="connsiteY105" fmla="*/ 35719 h 400964"/>
                  <a:gd name="connsiteX106" fmla="*/ 666750 w 1052511"/>
                  <a:gd name="connsiteY106" fmla="*/ 50007 h 400964"/>
                  <a:gd name="connsiteX107" fmla="*/ 678656 w 1052511"/>
                  <a:gd name="connsiteY107" fmla="*/ 69057 h 400964"/>
                  <a:gd name="connsiteX108" fmla="*/ 683418 w 1052511"/>
                  <a:gd name="connsiteY108" fmla="*/ 78582 h 400964"/>
                  <a:gd name="connsiteX109" fmla="*/ 692943 w 1052511"/>
                  <a:gd name="connsiteY109" fmla="*/ 85725 h 400964"/>
                  <a:gd name="connsiteX110" fmla="*/ 695325 w 1052511"/>
                  <a:gd name="connsiteY110" fmla="*/ 90488 h 400964"/>
                  <a:gd name="connsiteX111" fmla="*/ 702468 w 1052511"/>
                  <a:gd name="connsiteY111" fmla="*/ 90488 h 400964"/>
                  <a:gd name="connsiteX112" fmla="*/ 714375 w 1052511"/>
                  <a:gd name="connsiteY112" fmla="*/ 102394 h 400964"/>
                  <a:gd name="connsiteX113" fmla="*/ 716756 w 1052511"/>
                  <a:gd name="connsiteY113" fmla="*/ 114300 h 400964"/>
                  <a:gd name="connsiteX114" fmla="*/ 716756 w 1052511"/>
                  <a:gd name="connsiteY114" fmla="*/ 128588 h 400964"/>
                  <a:gd name="connsiteX115" fmla="*/ 709612 w 1052511"/>
                  <a:gd name="connsiteY115" fmla="*/ 147638 h 400964"/>
                  <a:gd name="connsiteX116" fmla="*/ 700087 w 1052511"/>
                  <a:gd name="connsiteY116" fmla="*/ 147638 h 400964"/>
                  <a:gd name="connsiteX117" fmla="*/ 678656 w 1052511"/>
                  <a:gd name="connsiteY117" fmla="*/ 147638 h 400964"/>
                  <a:gd name="connsiteX118" fmla="*/ 711993 w 1052511"/>
                  <a:gd name="connsiteY118" fmla="*/ 166688 h 400964"/>
                  <a:gd name="connsiteX119" fmla="*/ 731043 w 1052511"/>
                  <a:gd name="connsiteY119" fmla="*/ 159544 h 400964"/>
                  <a:gd name="connsiteX120" fmla="*/ 740568 w 1052511"/>
                  <a:gd name="connsiteY120" fmla="*/ 154782 h 400964"/>
                  <a:gd name="connsiteX121" fmla="*/ 750093 w 1052511"/>
                  <a:gd name="connsiteY121" fmla="*/ 150019 h 400964"/>
                  <a:gd name="connsiteX122" fmla="*/ 750093 w 1052511"/>
                  <a:gd name="connsiteY122" fmla="*/ 133350 h 400964"/>
                  <a:gd name="connsiteX123" fmla="*/ 754856 w 1052511"/>
                  <a:gd name="connsiteY123" fmla="*/ 116682 h 400964"/>
                  <a:gd name="connsiteX124" fmla="*/ 740568 w 1052511"/>
                  <a:gd name="connsiteY124" fmla="*/ 102394 h 400964"/>
                  <a:gd name="connsiteX125" fmla="*/ 757237 w 1052511"/>
                  <a:gd name="connsiteY125" fmla="*/ 102394 h 400964"/>
                  <a:gd name="connsiteX126" fmla="*/ 776287 w 1052511"/>
                  <a:gd name="connsiteY126" fmla="*/ 109538 h 400964"/>
                  <a:gd name="connsiteX127" fmla="*/ 783431 w 1052511"/>
                  <a:gd name="connsiteY127" fmla="*/ 121444 h 400964"/>
                  <a:gd name="connsiteX128" fmla="*/ 807243 w 1052511"/>
                  <a:gd name="connsiteY128" fmla="*/ 126207 h 400964"/>
                  <a:gd name="connsiteX129" fmla="*/ 819150 w 1052511"/>
                  <a:gd name="connsiteY129" fmla="*/ 126207 h 400964"/>
                  <a:gd name="connsiteX130" fmla="*/ 819150 w 1052511"/>
                  <a:gd name="connsiteY130" fmla="*/ 126207 h 400964"/>
                  <a:gd name="connsiteX131" fmla="*/ 827881 w 1052511"/>
                  <a:gd name="connsiteY131" fmla="*/ 106363 h 400964"/>
                  <a:gd name="connsiteX132" fmla="*/ 856456 w 1052511"/>
                  <a:gd name="connsiteY132" fmla="*/ 192881 h 400964"/>
                  <a:gd name="connsiteX133" fmla="*/ 909637 w 1052511"/>
                  <a:gd name="connsiteY133" fmla="*/ 305593 h 400964"/>
                  <a:gd name="connsiteX134" fmla="*/ 922336 w 1052511"/>
                  <a:gd name="connsiteY134" fmla="*/ 337343 h 400964"/>
                  <a:gd name="connsiteX135" fmla="*/ 1052511 w 1052511"/>
                  <a:gd name="connsiteY135" fmla="*/ 375442 h 400964"/>
                  <a:gd name="connsiteX136" fmla="*/ 729455 w 1052511"/>
                  <a:gd name="connsiteY136" fmla="*/ 395288 h 400964"/>
                  <a:gd name="connsiteX137" fmla="*/ 80963 w 1052511"/>
                  <a:gd name="connsiteY137" fmla="*/ 235744 h 400964"/>
                  <a:gd name="connsiteX138" fmla="*/ 0 w 1052511"/>
                  <a:gd name="connsiteY138" fmla="*/ 109538 h 400964"/>
                  <a:gd name="connsiteX139" fmla="*/ 130968 w 1052511"/>
                  <a:gd name="connsiteY139" fmla="*/ 100013 h 400964"/>
                  <a:gd name="connsiteX0" fmla="*/ 130968 w 923486"/>
                  <a:gd name="connsiteY0" fmla="*/ 100013 h 398655"/>
                  <a:gd name="connsiteX1" fmla="*/ 188118 w 923486"/>
                  <a:gd name="connsiteY1" fmla="*/ 126207 h 398655"/>
                  <a:gd name="connsiteX2" fmla="*/ 190500 w 923486"/>
                  <a:gd name="connsiteY2" fmla="*/ 142875 h 398655"/>
                  <a:gd name="connsiteX3" fmla="*/ 173831 w 923486"/>
                  <a:gd name="connsiteY3" fmla="*/ 152400 h 398655"/>
                  <a:gd name="connsiteX4" fmla="*/ 145256 w 923486"/>
                  <a:gd name="connsiteY4" fmla="*/ 154782 h 398655"/>
                  <a:gd name="connsiteX5" fmla="*/ 138112 w 923486"/>
                  <a:gd name="connsiteY5" fmla="*/ 154782 h 398655"/>
                  <a:gd name="connsiteX6" fmla="*/ 109537 w 923486"/>
                  <a:gd name="connsiteY6" fmla="*/ 150019 h 398655"/>
                  <a:gd name="connsiteX7" fmla="*/ 90487 w 923486"/>
                  <a:gd name="connsiteY7" fmla="*/ 140494 h 398655"/>
                  <a:gd name="connsiteX8" fmla="*/ 69056 w 923486"/>
                  <a:gd name="connsiteY8" fmla="*/ 140494 h 398655"/>
                  <a:gd name="connsiteX9" fmla="*/ 69056 w 923486"/>
                  <a:gd name="connsiteY9" fmla="*/ 140494 h 398655"/>
                  <a:gd name="connsiteX10" fmla="*/ 40481 w 923486"/>
                  <a:gd name="connsiteY10" fmla="*/ 133350 h 398655"/>
                  <a:gd name="connsiteX11" fmla="*/ 33337 w 923486"/>
                  <a:gd name="connsiteY11" fmla="*/ 133350 h 398655"/>
                  <a:gd name="connsiteX12" fmla="*/ 47625 w 923486"/>
                  <a:gd name="connsiteY12" fmla="*/ 150019 h 398655"/>
                  <a:gd name="connsiteX13" fmla="*/ 73818 w 923486"/>
                  <a:gd name="connsiteY13" fmla="*/ 154782 h 398655"/>
                  <a:gd name="connsiteX14" fmla="*/ 88106 w 923486"/>
                  <a:gd name="connsiteY14" fmla="*/ 159544 h 398655"/>
                  <a:gd name="connsiteX15" fmla="*/ 88106 w 923486"/>
                  <a:gd name="connsiteY15" fmla="*/ 173832 h 398655"/>
                  <a:gd name="connsiteX16" fmla="*/ 88106 w 923486"/>
                  <a:gd name="connsiteY16" fmla="*/ 180975 h 398655"/>
                  <a:gd name="connsiteX17" fmla="*/ 97631 w 923486"/>
                  <a:gd name="connsiteY17" fmla="*/ 190500 h 398655"/>
                  <a:gd name="connsiteX18" fmla="*/ 111918 w 923486"/>
                  <a:gd name="connsiteY18" fmla="*/ 195263 h 398655"/>
                  <a:gd name="connsiteX19" fmla="*/ 130968 w 923486"/>
                  <a:gd name="connsiteY19" fmla="*/ 216694 h 398655"/>
                  <a:gd name="connsiteX20" fmla="*/ 145256 w 923486"/>
                  <a:gd name="connsiteY20" fmla="*/ 207169 h 398655"/>
                  <a:gd name="connsiteX21" fmla="*/ 161925 w 923486"/>
                  <a:gd name="connsiteY21" fmla="*/ 202407 h 398655"/>
                  <a:gd name="connsiteX22" fmla="*/ 145256 w 923486"/>
                  <a:gd name="connsiteY22" fmla="*/ 192882 h 398655"/>
                  <a:gd name="connsiteX23" fmla="*/ 135731 w 923486"/>
                  <a:gd name="connsiteY23" fmla="*/ 183357 h 398655"/>
                  <a:gd name="connsiteX24" fmla="*/ 130968 w 923486"/>
                  <a:gd name="connsiteY24" fmla="*/ 173832 h 398655"/>
                  <a:gd name="connsiteX25" fmla="*/ 152400 w 923486"/>
                  <a:gd name="connsiteY25" fmla="*/ 183357 h 398655"/>
                  <a:gd name="connsiteX26" fmla="*/ 171450 w 923486"/>
                  <a:gd name="connsiteY26" fmla="*/ 188119 h 398655"/>
                  <a:gd name="connsiteX27" fmla="*/ 180975 w 923486"/>
                  <a:gd name="connsiteY27" fmla="*/ 192882 h 398655"/>
                  <a:gd name="connsiteX28" fmla="*/ 200025 w 923486"/>
                  <a:gd name="connsiteY28" fmla="*/ 195263 h 398655"/>
                  <a:gd name="connsiteX29" fmla="*/ 207168 w 923486"/>
                  <a:gd name="connsiteY29" fmla="*/ 188119 h 398655"/>
                  <a:gd name="connsiteX30" fmla="*/ 190500 w 923486"/>
                  <a:gd name="connsiteY30" fmla="*/ 176213 h 398655"/>
                  <a:gd name="connsiteX31" fmla="*/ 185737 w 923486"/>
                  <a:gd name="connsiteY31" fmla="*/ 169069 h 398655"/>
                  <a:gd name="connsiteX32" fmla="*/ 195262 w 923486"/>
                  <a:gd name="connsiteY32" fmla="*/ 164307 h 398655"/>
                  <a:gd name="connsiteX33" fmla="*/ 195262 w 923486"/>
                  <a:gd name="connsiteY33" fmla="*/ 161925 h 398655"/>
                  <a:gd name="connsiteX34" fmla="*/ 200025 w 923486"/>
                  <a:gd name="connsiteY34" fmla="*/ 154782 h 398655"/>
                  <a:gd name="connsiteX35" fmla="*/ 202406 w 923486"/>
                  <a:gd name="connsiteY35" fmla="*/ 147638 h 398655"/>
                  <a:gd name="connsiteX36" fmla="*/ 216693 w 923486"/>
                  <a:gd name="connsiteY36" fmla="*/ 142875 h 398655"/>
                  <a:gd name="connsiteX37" fmla="*/ 235743 w 923486"/>
                  <a:gd name="connsiteY37" fmla="*/ 154782 h 398655"/>
                  <a:gd name="connsiteX38" fmla="*/ 254793 w 923486"/>
                  <a:gd name="connsiteY38" fmla="*/ 159544 h 398655"/>
                  <a:gd name="connsiteX39" fmla="*/ 252412 w 923486"/>
                  <a:gd name="connsiteY39" fmla="*/ 138113 h 398655"/>
                  <a:gd name="connsiteX40" fmla="*/ 242887 w 923486"/>
                  <a:gd name="connsiteY40" fmla="*/ 130969 h 398655"/>
                  <a:gd name="connsiteX41" fmla="*/ 228600 w 923486"/>
                  <a:gd name="connsiteY41" fmla="*/ 123825 h 398655"/>
                  <a:gd name="connsiteX42" fmla="*/ 233362 w 923486"/>
                  <a:gd name="connsiteY42" fmla="*/ 114300 h 398655"/>
                  <a:gd name="connsiteX43" fmla="*/ 226218 w 923486"/>
                  <a:gd name="connsiteY43" fmla="*/ 114300 h 398655"/>
                  <a:gd name="connsiteX44" fmla="*/ 240506 w 923486"/>
                  <a:gd name="connsiteY44" fmla="*/ 97632 h 398655"/>
                  <a:gd name="connsiteX45" fmla="*/ 259556 w 923486"/>
                  <a:gd name="connsiteY45" fmla="*/ 97632 h 398655"/>
                  <a:gd name="connsiteX46" fmla="*/ 269081 w 923486"/>
                  <a:gd name="connsiteY46" fmla="*/ 104775 h 398655"/>
                  <a:gd name="connsiteX47" fmla="*/ 273843 w 923486"/>
                  <a:gd name="connsiteY47" fmla="*/ 116682 h 398655"/>
                  <a:gd name="connsiteX48" fmla="*/ 259556 w 923486"/>
                  <a:gd name="connsiteY48" fmla="*/ 116682 h 398655"/>
                  <a:gd name="connsiteX49" fmla="*/ 250031 w 923486"/>
                  <a:gd name="connsiteY49" fmla="*/ 126207 h 398655"/>
                  <a:gd name="connsiteX50" fmla="*/ 278606 w 923486"/>
                  <a:gd name="connsiteY50" fmla="*/ 142875 h 398655"/>
                  <a:gd name="connsiteX51" fmla="*/ 292893 w 923486"/>
                  <a:gd name="connsiteY51" fmla="*/ 135732 h 398655"/>
                  <a:gd name="connsiteX52" fmla="*/ 300037 w 923486"/>
                  <a:gd name="connsiteY52" fmla="*/ 135732 h 398655"/>
                  <a:gd name="connsiteX53" fmla="*/ 302418 w 923486"/>
                  <a:gd name="connsiteY53" fmla="*/ 116682 h 398655"/>
                  <a:gd name="connsiteX54" fmla="*/ 328612 w 923486"/>
                  <a:gd name="connsiteY54" fmla="*/ 116682 h 398655"/>
                  <a:gd name="connsiteX55" fmla="*/ 350043 w 923486"/>
                  <a:gd name="connsiteY55" fmla="*/ 109538 h 398655"/>
                  <a:gd name="connsiteX56" fmla="*/ 354806 w 923486"/>
                  <a:gd name="connsiteY56" fmla="*/ 107157 h 398655"/>
                  <a:gd name="connsiteX57" fmla="*/ 364331 w 923486"/>
                  <a:gd name="connsiteY57" fmla="*/ 109538 h 398655"/>
                  <a:gd name="connsiteX58" fmla="*/ 378618 w 923486"/>
                  <a:gd name="connsiteY58" fmla="*/ 119063 h 398655"/>
                  <a:gd name="connsiteX59" fmla="*/ 366712 w 923486"/>
                  <a:gd name="connsiteY59" fmla="*/ 95250 h 398655"/>
                  <a:gd name="connsiteX60" fmla="*/ 381000 w 923486"/>
                  <a:gd name="connsiteY60" fmla="*/ 90488 h 398655"/>
                  <a:gd name="connsiteX61" fmla="*/ 397668 w 923486"/>
                  <a:gd name="connsiteY61" fmla="*/ 92869 h 398655"/>
                  <a:gd name="connsiteX62" fmla="*/ 390525 w 923486"/>
                  <a:gd name="connsiteY62" fmla="*/ 104775 h 398655"/>
                  <a:gd name="connsiteX63" fmla="*/ 390525 w 923486"/>
                  <a:gd name="connsiteY63" fmla="*/ 121444 h 398655"/>
                  <a:gd name="connsiteX64" fmla="*/ 390525 w 923486"/>
                  <a:gd name="connsiteY64" fmla="*/ 121444 h 398655"/>
                  <a:gd name="connsiteX65" fmla="*/ 409575 w 923486"/>
                  <a:gd name="connsiteY65" fmla="*/ 109538 h 398655"/>
                  <a:gd name="connsiteX66" fmla="*/ 423862 w 923486"/>
                  <a:gd name="connsiteY66" fmla="*/ 102394 h 398655"/>
                  <a:gd name="connsiteX67" fmla="*/ 435768 w 923486"/>
                  <a:gd name="connsiteY67" fmla="*/ 100013 h 398655"/>
                  <a:gd name="connsiteX68" fmla="*/ 452437 w 923486"/>
                  <a:gd name="connsiteY68" fmla="*/ 114300 h 398655"/>
                  <a:gd name="connsiteX69" fmla="*/ 457200 w 923486"/>
                  <a:gd name="connsiteY69" fmla="*/ 102394 h 398655"/>
                  <a:gd name="connsiteX70" fmla="*/ 478631 w 923486"/>
                  <a:gd name="connsiteY70" fmla="*/ 92869 h 398655"/>
                  <a:gd name="connsiteX71" fmla="*/ 481012 w 923486"/>
                  <a:gd name="connsiteY71" fmla="*/ 109538 h 398655"/>
                  <a:gd name="connsiteX72" fmla="*/ 497681 w 923486"/>
                  <a:gd name="connsiteY72" fmla="*/ 123825 h 398655"/>
                  <a:gd name="connsiteX73" fmla="*/ 500062 w 923486"/>
                  <a:gd name="connsiteY73" fmla="*/ 104775 h 398655"/>
                  <a:gd name="connsiteX74" fmla="*/ 507206 w 923486"/>
                  <a:gd name="connsiteY74" fmla="*/ 95250 h 398655"/>
                  <a:gd name="connsiteX75" fmla="*/ 495300 w 923486"/>
                  <a:gd name="connsiteY75" fmla="*/ 85725 h 398655"/>
                  <a:gd name="connsiteX76" fmla="*/ 483393 w 923486"/>
                  <a:gd name="connsiteY76" fmla="*/ 76200 h 398655"/>
                  <a:gd name="connsiteX77" fmla="*/ 459581 w 923486"/>
                  <a:gd name="connsiteY77" fmla="*/ 69057 h 398655"/>
                  <a:gd name="connsiteX78" fmla="*/ 504825 w 923486"/>
                  <a:gd name="connsiteY78" fmla="*/ 73819 h 398655"/>
                  <a:gd name="connsiteX79" fmla="*/ 540543 w 923486"/>
                  <a:gd name="connsiteY79" fmla="*/ 73819 h 398655"/>
                  <a:gd name="connsiteX80" fmla="*/ 547687 w 923486"/>
                  <a:gd name="connsiteY80" fmla="*/ 76200 h 398655"/>
                  <a:gd name="connsiteX81" fmla="*/ 554831 w 923486"/>
                  <a:gd name="connsiteY81" fmla="*/ 85725 h 398655"/>
                  <a:gd name="connsiteX82" fmla="*/ 564356 w 923486"/>
                  <a:gd name="connsiteY82" fmla="*/ 85725 h 398655"/>
                  <a:gd name="connsiteX83" fmla="*/ 583406 w 923486"/>
                  <a:gd name="connsiteY83" fmla="*/ 92869 h 398655"/>
                  <a:gd name="connsiteX84" fmla="*/ 604837 w 923486"/>
                  <a:gd name="connsiteY84" fmla="*/ 95250 h 398655"/>
                  <a:gd name="connsiteX85" fmla="*/ 626268 w 923486"/>
                  <a:gd name="connsiteY85" fmla="*/ 111919 h 398655"/>
                  <a:gd name="connsiteX86" fmla="*/ 631031 w 923486"/>
                  <a:gd name="connsiteY86" fmla="*/ 111919 h 398655"/>
                  <a:gd name="connsiteX87" fmla="*/ 631031 w 923486"/>
                  <a:gd name="connsiteY87" fmla="*/ 111919 h 398655"/>
                  <a:gd name="connsiteX88" fmla="*/ 647700 w 923486"/>
                  <a:gd name="connsiteY88" fmla="*/ 100013 h 398655"/>
                  <a:gd name="connsiteX89" fmla="*/ 633412 w 923486"/>
                  <a:gd name="connsiteY89" fmla="*/ 83344 h 398655"/>
                  <a:gd name="connsiteX90" fmla="*/ 611980 w 923486"/>
                  <a:gd name="connsiteY90" fmla="*/ 80963 h 398655"/>
                  <a:gd name="connsiteX91" fmla="*/ 595312 w 923486"/>
                  <a:gd name="connsiteY91" fmla="*/ 71438 h 398655"/>
                  <a:gd name="connsiteX92" fmla="*/ 590550 w 923486"/>
                  <a:gd name="connsiteY92" fmla="*/ 61913 h 398655"/>
                  <a:gd name="connsiteX93" fmla="*/ 578643 w 923486"/>
                  <a:gd name="connsiteY93" fmla="*/ 54769 h 398655"/>
                  <a:gd name="connsiteX94" fmla="*/ 578643 w 923486"/>
                  <a:gd name="connsiteY94" fmla="*/ 38100 h 398655"/>
                  <a:gd name="connsiteX95" fmla="*/ 583406 w 923486"/>
                  <a:gd name="connsiteY95" fmla="*/ 21432 h 398655"/>
                  <a:gd name="connsiteX96" fmla="*/ 592931 w 923486"/>
                  <a:gd name="connsiteY96" fmla="*/ 19050 h 398655"/>
                  <a:gd name="connsiteX97" fmla="*/ 590550 w 923486"/>
                  <a:gd name="connsiteY97" fmla="*/ 0 h 398655"/>
                  <a:gd name="connsiteX98" fmla="*/ 602456 w 923486"/>
                  <a:gd name="connsiteY98" fmla="*/ 0 h 398655"/>
                  <a:gd name="connsiteX99" fmla="*/ 621506 w 923486"/>
                  <a:gd name="connsiteY99" fmla="*/ 0 h 398655"/>
                  <a:gd name="connsiteX100" fmla="*/ 602456 w 923486"/>
                  <a:gd name="connsiteY100" fmla="*/ 9525 h 398655"/>
                  <a:gd name="connsiteX101" fmla="*/ 621506 w 923486"/>
                  <a:gd name="connsiteY101" fmla="*/ 14288 h 398655"/>
                  <a:gd name="connsiteX102" fmla="*/ 628650 w 923486"/>
                  <a:gd name="connsiteY102" fmla="*/ 11907 h 398655"/>
                  <a:gd name="connsiteX103" fmla="*/ 652462 w 923486"/>
                  <a:gd name="connsiteY103" fmla="*/ 7144 h 398655"/>
                  <a:gd name="connsiteX104" fmla="*/ 659606 w 923486"/>
                  <a:gd name="connsiteY104" fmla="*/ 19050 h 398655"/>
                  <a:gd name="connsiteX105" fmla="*/ 661987 w 923486"/>
                  <a:gd name="connsiteY105" fmla="*/ 35719 h 398655"/>
                  <a:gd name="connsiteX106" fmla="*/ 666750 w 923486"/>
                  <a:gd name="connsiteY106" fmla="*/ 50007 h 398655"/>
                  <a:gd name="connsiteX107" fmla="*/ 678656 w 923486"/>
                  <a:gd name="connsiteY107" fmla="*/ 69057 h 398655"/>
                  <a:gd name="connsiteX108" fmla="*/ 683418 w 923486"/>
                  <a:gd name="connsiteY108" fmla="*/ 78582 h 398655"/>
                  <a:gd name="connsiteX109" fmla="*/ 692943 w 923486"/>
                  <a:gd name="connsiteY109" fmla="*/ 85725 h 398655"/>
                  <a:gd name="connsiteX110" fmla="*/ 695325 w 923486"/>
                  <a:gd name="connsiteY110" fmla="*/ 90488 h 398655"/>
                  <a:gd name="connsiteX111" fmla="*/ 702468 w 923486"/>
                  <a:gd name="connsiteY111" fmla="*/ 90488 h 398655"/>
                  <a:gd name="connsiteX112" fmla="*/ 714375 w 923486"/>
                  <a:gd name="connsiteY112" fmla="*/ 102394 h 398655"/>
                  <a:gd name="connsiteX113" fmla="*/ 716756 w 923486"/>
                  <a:gd name="connsiteY113" fmla="*/ 114300 h 398655"/>
                  <a:gd name="connsiteX114" fmla="*/ 716756 w 923486"/>
                  <a:gd name="connsiteY114" fmla="*/ 128588 h 398655"/>
                  <a:gd name="connsiteX115" fmla="*/ 709612 w 923486"/>
                  <a:gd name="connsiteY115" fmla="*/ 147638 h 398655"/>
                  <a:gd name="connsiteX116" fmla="*/ 700087 w 923486"/>
                  <a:gd name="connsiteY116" fmla="*/ 147638 h 398655"/>
                  <a:gd name="connsiteX117" fmla="*/ 678656 w 923486"/>
                  <a:gd name="connsiteY117" fmla="*/ 147638 h 398655"/>
                  <a:gd name="connsiteX118" fmla="*/ 711993 w 923486"/>
                  <a:gd name="connsiteY118" fmla="*/ 166688 h 398655"/>
                  <a:gd name="connsiteX119" fmla="*/ 731043 w 923486"/>
                  <a:gd name="connsiteY119" fmla="*/ 159544 h 398655"/>
                  <a:gd name="connsiteX120" fmla="*/ 740568 w 923486"/>
                  <a:gd name="connsiteY120" fmla="*/ 154782 h 398655"/>
                  <a:gd name="connsiteX121" fmla="*/ 750093 w 923486"/>
                  <a:gd name="connsiteY121" fmla="*/ 150019 h 398655"/>
                  <a:gd name="connsiteX122" fmla="*/ 750093 w 923486"/>
                  <a:gd name="connsiteY122" fmla="*/ 133350 h 398655"/>
                  <a:gd name="connsiteX123" fmla="*/ 754856 w 923486"/>
                  <a:gd name="connsiteY123" fmla="*/ 116682 h 398655"/>
                  <a:gd name="connsiteX124" fmla="*/ 740568 w 923486"/>
                  <a:gd name="connsiteY124" fmla="*/ 102394 h 398655"/>
                  <a:gd name="connsiteX125" fmla="*/ 757237 w 923486"/>
                  <a:gd name="connsiteY125" fmla="*/ 102394 h 398655"/>
                  <a:gd name="connsiteX126" fmla="*/ 776287 w 923486"/>
                  <a:gd name="connsiteY126" fmla="*/ 109538 h 398655"/>
                  <a:gd name="connsiteX127" fmla="*/ 783431 w 923486"/>
                  <a:gd name="connsiteY127" fmla="*/ 121444 h 398655"/>
                  <a:gd name="connsiteX128" fmla="*/ 807243 w 923486"/>
                  <a:gd name="connsiteY128" fmla="*/ 126207 h 398655"/>
                  <a:gd name="connsiteX129" fmla="*/ 819150 w 923486"/>
                  <a:gd name="connsiteY129" fmla="*/ 126207 h 398655"/>
                  <a:gd name="connsiteX130" fmla="*/ 819150 w 923486"/>
                  <a:gd name="connsiteY130" fmla="*/ 126207 h 398655"/>
                  <a:gd name="connsiteX131" fmla="*/ 827881 w 923486"/>
                  <a:gd name="connsiteY131" fmla="*/ 106363 h 398655"/>
                  <a:gd name="connsiteX132" fmla="*/ 856456 w 923486"/>
                  <a:gd name="connsiteY132" fmla="*/ 192881 h 398655"/>
                  <a:gd name="connsiteX133" fmla="*/ 909637 w 923486"/>
                  <a:gd name="connsiteY133" fmla="*/ 305593 h 398655"/>
                  <a:gd name="connsiteX134" fmla="*/ 922336 w 923486"/>
                  <a:gd name="connsiteY134" fmla="*/ 337343 h 398655"/>
                  <a:gd name="connsiteX135" fmla="*/ 881061 w 923486"/>
                  <a:gd name="connsiteY135" fmla="*/ 340517 h 398655"/>
                  <a:gd name="connsiteX136" fmla="*/ 729455 w 923486"/>
                  <a:gd name="connsiteY136" fmla="*/ 395288 h 398655"/>
                  <a:gd name="connsiteX137" fmla="*/ 80963 w 923486"/>
                  <a:gd name="connsiteY137" fmla="*/ 235744 h 398655"/>
                  <a:gd name="connsiteX138" fmla="*/ 0 w 923486"/>
                  <a:gd name="connsiteY138" fmla="*/ 109538 h 398655"/>
                  <a:gd name="connsiteX139" fmla="*/ 130968 w 923486"/>
                  <a:gd name="connsiteY139" fmla="*/ 100013 h 398655"/>
                  <a:gd name="connsiteX0" fmla="*/ 130968 w 923486"/>
                  <a:gd name="connsiteY0" fmla="*/ 100013 h 342944"/>
                  <a:gd name="connsiteX1" fmla="*/ 188118 w 923486"/>
                  <a:gd name="connsiteY1" fmla="*/ 126207 h 342944"/>
                  <a:gd name="connsiteX2" fmla="*/ 190500 w 923486"/>
                  <a:gd name="connsiteY2" fmla="*/ 142875 h 342944"/>
                  <a:gd name="connsiteX3" fmla="*/ 173831 w 923486"/>
                  <a:gd name="connsiteY3" fmla="*/ 152400 h 342944"/>
                  <a:gd name="connsiteX4" fmla="*/ 145256 w 923486"/>
                  <a:gd name="connsiteY4" fmla="*/ 154782 h 342944"/>
                  <a:gd name="connsiteX5" fmla="*/ 138112 w 923486"/>
                  <a:gd name="connsiteY5" fmla="*/ 154782 h 342944"/>
                  <a:gd name="connsiteX6" fmla="*/ 109537 w 923486"/>
                  <a:gd name="connsiteY6" fmla="*/ 150019 h 342944"/>
                  <a:gd name="connsiteX7" fmla="*/ 90487 w 923486"/>
                  <a:gd name="connsiteY7" fmla="*/ 140494 h 342944"/>
                  <a:gd name="connsiteX8" fmla="*/ 69056 w 923486"/>
                  <a:gd name="connsiteY8" fmla="*/ 140494 h 342944"/>
                  <a:gd name="connsiteX9" fmla="*/ 69056 w 923486"/>
                  <a:gd name="connsiteY9" fmla="*/ 140494 h 342944"/>
                  <a:gd name="connsiteX10" fmla="*/ 40481 w 923486"/>
                  <a:gd name="connsiteY10" fmla="*/ 133350 h 342944"/>
                  <a:gd name="connsiteX11" fmla="*/ 33337 w 923486"/>
                  <a:gd name="connsiteY11" fmla="*/ 133350 h 342944"/>
                  <a:gd name="connsiteX12" fmla="*/ 47625 w 923486"/>
                  <a:gd name="connsiteY12" fmla="*/ 150019 h 342944"/>
                  <a:gd name="connsiteX13" fmla="*/ 73818 w 923486"/>
                  <a:gd name="connsiteY13" fmla="*/ 154782 h 342944"/>
                  <a:gd name="connsiteX14" fmla="*/ 88106 w 923486"/>
                  <a:gd name="connsiteY14" fmla="*/ 159544 h 342944"/>
                  <a:gd name="connsiteX15" fmla="*/ 88106 w 923486"/>
                  <a:gd name="connsiteY15" fmla="*/ 173832 h 342944"/>
                  <a:gd name="connsiteX16" fmla="*/ 88106 w 923486"/>
                  <a:gd name="connsiteY16" fmla="*/ 180975 h 342944"/>
                  <a:gd name="connsiteX17" fmla="*/ 97631 w 923486"/>
                  <a:gd name="connsiteY17" fmla="*/ 190500 h 342944"/>
                  <a:gd name="connsiteX18" fmla="*/ 111918 w 923486"/>
                  <a:gd name="connsiteY18" fmla="*/ 195263 h 342944"/>
                  <a:gd name="connsiteX19" fmla="*/ 130968 w 923486"/>
                  <a:gd name="connsiteY19" fmla="*/ 216694 h 342944"/>
                  <a:gd name="connsiteX20" fmla="*/ 145256 w 923486"/>
                  <a:gd name="connsiteY20" fmla="*/ 207169 h 342944"/>
                  <a:gd name="connsiteX21" fmla="*/ 161925 w 923486"/>
                  <a:gd name="connsiteY21" fmla="*/ 202407 h 342944"/>
                  <a:gd name="connsiteX22" fmla="*/ 145256 w 923486"/>
                  <a:gd name="connsiteY22" fmla="*/ 192882 h 342944"/>
                  <a:gd name="connsiteX23" fmla="*/ 135731 w 923486"/>
                  <a:gd name="connsiteY23" fmla="*/ 183357 h 342944"/>
                  <a:gd name="connsiteX24" fmla="*/ 130968 w 923486"/>
                  <a:gd name="connsiteY24" fmla="*/ 173832 h 342944"/>
                  <a:gd name="connsiteX25" fmla="*/ 152400 w 923486"/>
                  <a:gd name="connsiteY25" fmla="*/ 183357 h 342944"/>
                  <a:gd name="connsiteX26" fmla="*/ 171450 w 923486"/>
                  <a:gd name="connsiteY26" fmla="*/ 188119 h 342944"/>
                  <a:gd name="connsiteX27" fmla="*/ 180975 w 923486"/>
                  <a:gd name="connsiteY27" fmla="*/ 192882 h 342944"/>
                  <a:gd name="connsiteX28" fmla="*/ 200025 w 923486"/>
                  <a:gd name="connsiteY28" fmla="*/ 195263 h 342944"/>
                  <a:gd name="connsiteX29" fmla="*/ 207168 w 923486"/>
                  <a:gd name="connsiteY29" fmla="*/ 188119 h 342944"/>
                  <a:gd name="connsiteX30" fmla="*/ 190500 w 923486"/>
                  <a:gd name="connsiteY30" fmla="*/ 176213 h 342944"/>
                  <a:gd name="connsiteX31" fmla="*/ 185737 w 923486"/>
                  <a:gd name="connsiteY31" fmla="*/ 169069 h 342944"/>
                  <a:gd name="connsiteX32" fmla="*/ 195262 w 923486"/>
                  <a:gd name="connsiteY32" fmla="*/ 164307 h 342944"/>
                  <a:gd name="connsiteX33" fmla="*/ 195262 w 923486"/>
                  <a:gd name="connsiteY33" fmla="*/ 161925 h 342944"/>
                  <a:gd name="connsiteX34" fmla="*/ 200025 w 923486"/>
                  <a:gd name="connsiteY34" fmla="*/ 154782 h 342944"/>
                  <a:gd name="connsiteX35" fmla="*/ 202406 w 923486"/>
                  <a:gd name="connsiteY35" fmla="*/ 147638 h 342944"/>
                  <a:gd name="connsiteX36" fmla="*/ 216693 w 923486"/>
                  <a:gd name="connsiteY36" fmla="*/ 142875 h 342944"/>
                  <a:gd name="connsiteX37" fmla="*/ 235743 w 923486"/>
                  <a:gd name="connsiteY37" fmla="*/ 154782 h 342944"/>
                  <a:gd name="connsiteX38" fmla="*/ 254793 w 923486"/>
                  <a:gd name="connsiteY38" fmla="*/ 159544 h 342944"/>
                  <a:gd name="connsiteX39" fmla="*/ 252412 w 923486"/>
                  <a:gd name="connsiteY39" fmla="*/ 138113 h 342944"/>
                  <a:gd name="connsiteX40" fmla="*/ 242887 w 923486"/>
                  <a:gd name="connsiteY40" fmla="*/ 130969 h 342944"/>
                  <a:gd name="connsiteX41" fmla="*/ 228600 w 923486"/>
                  <a:gd name="connsiteY41" fmla="*/ 123825 h 342944"/>
                  <a:gd name="connsiteX42" fmla="*/ 233362 w 923486"/>
                  <a:gd name="connsiteY42" fmla="*/ 114300 h 342944"/>
                  <a:gd name="connsiteX43" fmla="*/ 226218 w 923486"/>
                  <a:gd name="connsiteY43" fmla="*/ 114300 h 342944"/>
                  <a:gd name="connsiteX44" fmla="*/ 240506 w 923486"/>
                  <a:gd name="connsiteY44" fmla="*/ 97632 h 342944"/>
                  <a:gd name="connsiteX45" fmla="*/ 259556 w 923486"/>
                  <a:gd name="connsiteY45" fmla="*/ 97632 h 342944"/>
                  <a:gd name="connsiteX46" fmla="*/ 269081 w 923486"/>
                  <a:gd name="connsiteY46" fmla="*/ 104775 h 342944"/>
                  <a:gd name="connsiteX47" fmla="*/ 273843 w 923486"/>
                  <a:gd name="connsiteY47" fmla="*/ 116682 h 342944"/>
                  <a:gd name="connsiteX48" fmla="*/ 259556 w 923486"/>
                  <a:gd name="connsiteY48" fmla="*/ 116682 h 342944"/>
                  <a:gd name="connsiteX49" fmla="*/ 250031 w 923486"/>
                  <a:gd name="connsiteY49" fmla="*/ 126207 h 342944"/>
                  <a:gd name="connsiteX50" fmla="*/ 278606 w 923486"/>
                  <a:gd name="connsiteY50" fmla="*/ 142875 h 342944"/>
                  <a:gd name="connsiteX51" fmla="*/ 292893 w 923486"/>
                  <a:gd name="connsiteY51" fmla="*/ 135732 h 342944"/>
                  <a:gd name="connsiteX52" fmla="*/ 300037 w 923486"/>
                  <a:gd name="connsiteY52" fmla="*/ 135732 h 342944"/>
                  <a:gd name="connsiteX53" fmla="*/ 302418 w 923486"/>
                  <a:gd name="connsiteY53" fmla="*/ 116682 h 342944"/>
                  <a:gd name="connsiteX54" fmla="*/ 328612 w 923486"/>
                  <a:gd name="connsiteY54" fmla="*/ 116682 h 342944"/>
                  <a:gd name="connsiteX55" fmla="*/ 350043 w 923486"/>
                  <a:gd name="connsiteY55" fmla="*/ 109538 h 342944"/>
                  <a:gd name="connsiteX56" fmla="*/ 354806 w 923486"/>
                  <a:gd name="connsiteY56" fmla="*/ 107157 h 342944"/>
                  <a:gd name="connsiteX57" fmla="*/ 364331 w 923486"/>
                  <a:gd name="connsiteY57" fmla="*/ 109538 h 342944"/>
                  <a:gd name="connsiteX58" fmla="*/ 378618 w 923486"/>
                  <a:gd name="connsiteY58" fmla="*/ 119063 h 342944"/>
                  <a:gd name="connsiteX59" fmla="*/ 366712 w 923486"/>
                  <a:gd name="connsiteY59" fmla="*/ 95250 h 342944"/>
                  <a:gd name="connsiteX60" fmla="*/ 381000 w 923486"/>
                  <a:gd name="connsiteY60" fmla="*/ 90488 h 342944"/>
                  <a:gd name="connsiteX61" fmla="*/ 397668 w 923486"/>
                  <a:gd name="connsiteY61" fmla="*/ 92869 h 342944"/>
                  <a:gd name="connsiteX62" fmla="*/ 390525 w 923486"/>
                  <a:gd name="connsiteY62" fmla="*/ 104775 h 342944"/>
                  <a:gd name="connsiteX63" fmla="*/ 390525 w 923486"/>
                  <a:gd name="connsiteY63" fmla="*/ 121444 h 342944"/>
                  <a:gd name="connsiteX64" fmla="*/ 390525 w 923486"/>
                  <a:gd name="connsiteY64" fmla="*/ 121444 h 342944"/>
                  <a:gd name="connsiteX65" fmla="*/ 409575 w 923486"/>
                  <a:gd name="connsiteY65" fmla="*/ 109538 h 342944"/>
                  <a:gd name="connsiteX66" fmla="*/ 423862 w 923486"/>
                  <a:gd name="connsiteY66" fmla="*/ 102394 h 342944"/>
                  <a:gd name="connsiteX67" fmla="*/ 435768 w 923486"/>
                  <a:gd name="connsiteY67" fmla="*/ 100013 h 342944"/>
                  <a:gd name="connsiteX68" fmla="*/ 452437 w 923486"/>
                  <a:gd name="connsiteY68" fmla="*/ 114300 h 342944"/>
                  <a:gd name="connsiteX69" fmla="*/ 457200 w 923486"/>
                  <a:gd name="connsiteY69" fmla="*/ 102394 h 342944"/>
                  <a:gd name="connsiteX70" fmla="*/ 478631 w 923486"/>
                  <a:gd name="connsiteY70" fmla="*/ 92869 h 342944"/>
                  <a:gd name="connsiteX71" fmla="*/ 481012 w 923486"/>
                  <a:gd name="connsiteY71" fmla="*/ 109538 h 342944"/>
                  <a:gd name="connsiteX72" fmla="*/ 497681 w 923486"/>
                  <a:gd name="connsiteY72" fmla="*/ 123825 h 342944"/>
                  <a:gd name="connsiteX73" fmla="*/ 500062 w 923486"/>
                  <a:gd name="connsiteY73" fmla="*/ 104775 h 342944"/>
                  <a:gd name="connsiteX74" fmla="*/ 507206 w 923486"/>
                  <a:gd name="connsiteY74" fmla="*/ 95250 h 342944"/>
                  <a:gd name="connsiteX75" fmla="*/ 495300 w 923486"/>
                  <a:gd name="connsiteY75" fmla="*/ 85725 h 342944"/>
                  <a:gd name="connsiteX76" fmla="*/ 483393 w 923486"/>
                  <a:gd name="connsiteY76" fmla="*/ 76200 h 342944"/>
                  <a:gd name="connsiteX77" fmla="*/ 459581 w 923486"/>
                  <a:gd name="connsiteY77" fmla="*/ 69057 h 342944"/>
                  <a:gd name="connsiteX78" fmla="*/ 504825 w 923486"/>
                  <a:gd name="connsiteY78" fmla="*/ 73819 h 342944"/>
                  <a:gd name="connsiteX79" fmla="*/ 540543 w 923486"/>
                  <a:gd name="connsiteY79" fmla="*/ 73819 h 342944"/>
                  <a:gd name="connsiteX80" fmla="*/ 547687 w 923486"/>
                  <a:gd name="connsiteY80" fmla="*/ 76200 h 342944"/>
                  <a:gd name="connsiteX81" fmla="*/ 554831 w 923486"/>
                  <a:gd name="connsiteY81" fmla="*/ 85725 h 342944"/>
                  <a:gd name="connsiteX82" fmla="*/ 564356 w 923486"/>
                  <a:gd name="connsiteY82" fmla="*/ 85725 h 342944"/>
                  <a:gd name="connsiteX83" fmla="*/ 583406 w 923486"/>
                  <a:gd name="connsiteY83" fmla="*/ 92869 h 342944"/>
                  <a:gd name="connsiteX84" fmla="*/ 604837 w 923486"/>
                  <a:gd name="connsiteY84" fmla="*/ 95250 h 342944"/>
                  <a:gd name="connsiteX85" fmla="*/ 626268 w 923486"/>
                  <a:gd name="connsiteY85" fmla="*/ 111919 h 342944"/>
                  <a:gd name="connsiteX86" fmla="*/ 631031 w 923486"/>
                  <a:gd name="connsiteY86" fmla="*/ 111919 h 342944"/>
                  <a:gd name="connsiteX87" fmla="*/ 631031 w 923486"/>
                  <a:gd name="connsiteY87" fmla="*/ 111919 h 342944"/>
                  <a:gd name="connsiteX88" fmla="*/ 647700 w 923486"/>
                  <a:gd name="connsiteY88" fmla="*/ 100013 h 342944"/>
                  <a:gd name="connsiteX89" fmla="*/ 633412 w 923486"/>
                  <a:gd name="connsiteY89" fmla="*/ 83344 h 342944"/>
                  <a:gd name="connsiteX90" fmla="*/ 611980 w 923486"/>
                  <a:gd name="connsiteY90" fmla="*/ 80963 h 342944"/>
                  <a:gd name="connsiteX91" fmla="*/ 595312 w 923486"/>
                  <a:gd name="connsiteY91" fmla="*/ 71438 h 342944"/>
                  <a:gd name="connsiteX92" fmla="*/ 590550 w 923486"/>
                  <a:gd name="connsiteY92" fmla="*/ 61913 h 342944"/>
                  <a:gd name="connsiteX93" fmla="*/ 578643 w 923486"/>
                  <a:gd name="connsiteY93" fmla="*/ 54769 h 342944"/>
                  <a:gd name="connsiteX94" fmla="*/ 578643 w 923486"/>
                  <a:gd name="connsiteY94" fmla="*/ 38100 h 342944"/>
                  <a:gd name="connsiteX95" fmla="*/ 583406 w 923486"/>
                  <a:gd name="connsiteY95" fmla="*/ 21432 h 342944"/>
                  <a:gd name="connsiteX96" fmla="*/ 592931 w 923486"/>
                  <a:gd name="connsiteY96" fmla="*/ 19050 h 342944"/>
                  <a:gd name="connsiteX97" fmla="*/ 590550 w 923486"/>
                  <a:gd name="connsiteY97" fmla="*/ 0 h 342944"/>
                  <a:gd name="connsiteX98" fmla="*/ 602456 w 923486"/>
                  <a:gd name="connsiteY98" fmla="*/ 0 h 342944"/>
                  <a:gd name="connsiteX99" fmla="*/ 621506 w 923486"/>
                  <a:gd name="connsiteY99" fmla="*/ 0 h 342944"/>
                  <a:gd name="connsiteX100" fmla="*/ 602456 w 923486"/>
                  <a:gd name="connsiteY100" fmla="*/ 9525 h 342944"/>
                  <a:gd name="connsiteX101" fmla="*/ 621506 w 923486"/>
                  <a:gd name="connsiteY101" fmla="*/ 14288 h 342944"/>
                  <a:gd name="connsiteX102" fmla="*/ 628650 w 923486"/>
                  <a:gd name="connsiteY102" fmla="*/ 11907 h 342944"/>
                  <a:gd name="connsiteX103" fmla="*/ 652462 w 923486"/>
                  <a:gd name="connsiteY103" fmla="*/ 7144 h 342944"/>
                  <a:gd name="connsiteX104" fmla="*/ 659606 w 923486"/>
                  <a:gd name="connsiteY104" fmla="*/ 19050 h 342944"/>
                  <a:gd name="connsiteX105" fmla="*/ 661987 w 923486"/>
                  <a:gd name="connsiteY105" fmla="*/ 35719 h 342944"/>
                  <a:gd name="connsiteX106" fmla="*/ 666750 w 923486"/>
                  <a:gd name="connsiteY106" fmla="*/ 50007 h 342944"/>
                  <a:gd name="connsiteX107" fmla="*/ 678656 w 923486"/>
                  <a:gd name="connsiteY107" fmla="*/ 69057 h 342944"/>
                  <a:gd name="connsiteX108" fmla="*/ 683418 w 923486"/>
                  <a:gd name="connsiteY108" fmla="*/ 78582 h 342944"/>
                  <a:gd name="connsiteX109" fmla="*/ 692943 w 923486"/>
                  <a:gd name="connsiteY109" fmla="*/ 85725 h 342944"/>
                  <a:gd name="connsiteX110" fmla="*/ 695325 w 923486"/>
                  <a:gd name="connsiteY110" fmla="*/ 90488 h 342944"/>
                  <a:gd name="connsiteX111" fmla="*/ 702468 w 923486"/>
                  <a:gd name="connsiteY111" fmla="*/ 90488 h 342944"/>
                  <a:gd name="connsiteX112" fmla="*/ 714375 w 923486"/>
                  <a:gd name="connsiteY112" fmla="*/ 102394 h 342944"/>
                  <a:gd name="connsiteX113" fmla="*/ 716756 w 923486"/>
                  <a:gd name="connsiteY113" fmla="*/ 114300 h 342944"/>
                  <a:gd name="connsiteX114" fmla="*/ 716756 w 923486"/>
                  <a:gd name="connsiteY114" fmla="*/ 128588 h 342944"/>
                  <a:gd name="connsiteX115" fmla="*/ 709612 w 923486"/>
                  <a:gd name="connsiteY115" fmla="*/ 147638 h 342944"/>
                  <a:gd name="connsiteX116" fmla="*/ 700087 w 923486"/>
                  <a:gd name="connsiteY116" fmla="*/ 147638 h 342944"/>
                  <a:gd name="connsiteX117" fmla="*/ 678656 w 923486"/>
                  <a:gd name="connsiteY117" fmla="*/ 147638 h 342944"/>
                  <a:gd name="connsiteX118" fmla="*/ 711993 w 923486"/>
                  <a:gd name="connsiteY118" fmla="*/ 166688 h 342944"/>
                  <a:gd name="connsiteX119" fmla="*/ 731043 w 923486"/>
                  <a:gd name="connsiteY119" fmla="*/ 159544 h 342944"/>
                  <a:gd name="connsiteX120" fmla="*/ 740568 w 923486"/>
                  <a:gd name="connsiteY120" fmla="*/ 154782 h 342944"/>
                  <a:gd name="connsiteX121" fmla="*/ 750093 w 923486"/>
                  <a:gd name="connsiteY121" fmla="*/ 150019 h 342944"/>
                  <a:gd name="connsiteX122" fmla="*/ 750093 w 923486"/>
                  <a:gd name="connsiteY122" fmla="*/ 133350 h 342944"/>
                  <a:gd name="connsiteX123" fmla="*/ 754856 w 923486"/>
                  <a:gd name="connsiteY123" fmla="*/ 116682 h 342944"/>
                  <a:gd name="connsiteX124" fmla="*/ 740568 w 923486"/>
                  <a:gd name="connsiteY124" fmla="*/ 102394 h 342944"/>
                  <a:gd name="connsiteX125" fmla="*/ 757237 w 923486"/>
                  <a:gd name="connsiteY125" fmla="*/ 102394 h 342944"/>
                  <a:gd name="connsiteX126" fmla="*/ 776287 w 923486"/>
                  <a:gd name="connsiteY126" fmla="*/ 109538 h 342944"/>
                  <a:gd name="connsiteX127" fmla="*/ 783431 w 923486"/>
                  <a:gd name="connsiteY127" fmla="*/ 121444 h 342944"/>
                  <a:gd name="connsiteX128" fmla="*/ 807243 w 923486"/>
                  <a:gd name="connsiteY128" fmla="*/ 126207 h 342944"/>
                  <a:gd name="connsiteX129" fmla="*/ 819150 w 923486"/>
                  <a:gd name="connsiteY129" fmla="*/ 126207 h 342944"/>
                  <a:gd name="connsiteX130" fmla="*/ 819150 w 923486"/>
                  <a:gd name="connsiteY130" fmla="*/ 126207 h 342944"/>
                  <a:gd name="connsiteX131" fmla="*/ 827881 w 923486"/>
                  <a:gd name="connsiteY131" fmla="*/ 106363 h 342944"/>
                  <a:gd name="connsiteX132" fmla="*/ 856456 w 923486"/>
                  <a:gd name="connsiteY132" fmla="*/ 192881 h 342944"/>
                  <a:gd name="connsiteX133" fmla="*/ 909637 w 923486"/>
                  <a:gd name="connsiteY133" fmla="*/ 305593 h 342944"/>
                  <a:gd name="connsiteX134" fmla="*/ 922336 w 923486"/>
                  <a:gd name="connsiteY134" fmla="*/ 337343 h 342944"/>
                  <a:gd name="connsiteX135" fmla="*/ 881061 w 923486"/>
                  <a:gd name="connsiteY135" fmla="*/ 340517 h 342944"/>
                  <a:gd name="connsiteX136" fmla="*/ 723105 w 923486"/>
                  <a:gd name="connsiteY136" fmla="*/ 328613 h 342944"/>
                  <a:gd name="connsiteX137" fmla="*/ 80963 w 923486"/>
                  <a:gd name="connsiteY137" fmla="*/ 235744 h 342944"/>
                  <a:gd name="connsiteX138" fmla="*/ 0 w 923486"/>
                  <a:gd name="connsiteY138" fmla="*/ 109538 h 342944"/>
                  <a:gd name="connsiteX139" fmla="*/ 130968 w 923486"/>
                  <a:gd name="connsiteY139" fmla="*/ 100013 h 342944"/>
                  <a:gd name="connsiteX0" fmla="*/ 130968 w 932687"/>
                  <a:gd name="connsiteY0" fmla="*/ 100013 h 357902"/>
                  <a:gd name="connsiteX1" fmla="*/ 188118 w 932687"/>
                  <a:gd name="connsiteY1" fmla="*/ 126207 h 357902"/>
                  <a:gd name="connsiteX2" fmla="*/ 190500 w 932687"/>
                  <a:gd name="connsiteY2" fmla="*/ 142875 h 357902"/>
                  <a:gd name="connsiteX3" fmla="*/ 173831 w 932687"/>
                  <a:gd name="connsiteY3" fmla="*/ 152400 h 357902"/>
                  <a:gd name="connsiteX4" fmla="*/ 145256 w 932687"/>
                  <a:gd name="connsiteY4" fmla="*/ 154782 h 357902"/>
                  <a:gd name="connsiteX5" fmla="*/ 138112 w 932687"/>
                  <a:gd name="connsiteY5" fmla="*/ 154782 h 357902"/>
                  <a:gd name="connsiteX6" fmla="*/ 109537 w 932687"/>
                  <a:gd name="connsiteY6" fmla="*/ 150019 h 357902"/>
                  <a:gd name="connsiteX7" fmla="*/ 90487 w 932687"/>
                  <a:gd name="connsiteY7" fmla="*/ 140494 h 357902"/>
                  <a:gd name="connsiteX8" fmla="*/ 69056 w 932687"/>
                  <a:gd name="connsiteY8" fmla="*/ 140494 h 357902"/>
                  <a:gd name="connsiteX9" fmla="*/ 69056 w 932687"/>
                  <a:gd name="connsiteY9" fmla="*/ 140494 h 357902"/>
                  <a:gd name="connsiteX10" fmla="*/ 40481 w 932687"/>
                  <a:gd name="connsiteY10" fmla="*/ 133350 h 357902"/>
                  <a:gd name="connsiteX11" fmla="*/ 33337 w 932687"/>
                  <a:gd name="connsiteY11" fmla="*/ 133350 h 357902"/>
                  <a:gd name="connsiteX12" fmla="*/ 47625 w 932687"/>
                  <a:gd name="connsiteY12" fmla="*/ 150019 h 357902"/>
                  <a:gd name="connsiteX13" fmla="*/ 73818 w 932687"/>
                  <a:gd name="connsiteY13" fmla="*/ 154782 h 357902"/>
                  <a:gd name="connsiteX14" fmla="*/ 88106 w 932687"/>
                  <a:gd name="connsiteY14" fmla="*/ 159544 h 357902"/>
                  <a:gd name="connsiteX15" fmla="*/ 88106 w 932687"/>
                  <a:gd name="connsiteY15" fmla="*/ 173832 h 357902"/>
                  <a:gd name="connsiteX16" fmla="*/ 88106 w 932687"/>
                  <a:gd name="connsiteY16" fmla="*/ 180975 h 357902"/>
                  <a:gd name="connsiteX17" fmla="*/ 97631 w 932687"/>
                  <a:gd name="connsiteY17" fmla="*/ 190500 h 357902"/>
                  <a:gd name="connsiteX18" fmla="*/ 111918 w 932687"/>
                  <a:gd name="connsiteY18" fmla="*/ 195263 h 357902"/>
                  <a:gd name="connsiteX19" fmla="*/ 130968 w 932687"/>
                  <a:gd name="connsiteY19" fmla="*/ 216694 h 357902"/>
                  <a:gd name="connsiteX20" fmla="*/ 145256 w 932687"/>
                  <a:gd name="connsiteY20" fmla="*/ 207169 h 357902"/>
                  <a:gd name="connsiteX21" fmla="*/ 161925 w 932687"/>
                  <a:gd name="connsiteY21" fmla="*/ 202407 h 357902"/>
                  <a:gd name="connsiteX22" fmla="*/ 145256 w 932687"/>
                  <a:gd name="connsiteY22" fmla="*/ 192882 h 357902"/>
                  <a:gd name="connsiteX23" fmla="*/ 135731 w 932687"/>
                  <a:gd name="connsiteY23" fmla="*/ 183357 h 357902"/>
                  <a:gd name="connsiteX24" fmla="*/ 130968 w 932687"/>
                  <a:gd name="connsiteY24" fmla="*/ 173832 h 357902"/>
                  <a:gd name="connsiteX25" fmla="*/ 152400 w 932687"/>
                  <a:gd name="connsiteY25" fmla="*/ 183357 h 357902"/>
                  <a:gd name="connsiteX26" fmla="*/ 171450 w 932687"/>
                  <a:gd name="connsiteY26" fmla="*/ 188119 h 357902"/>
                  <a:gd name="connsiteX27" fmla="*/ 180975 w 932687"/>
                  <a:gd name="connsiteY27" fmla="*/ 192882 h 357902"/>
                  <a:gd name="connsiteX28" fmla="*/ 200025 w 932687"/>
                  <a:gd name="connsiteY28" fmla="*/ 195263 h 357902"/>
                  <a:gd name="connsiteX29" fmla="*/ 207168 w 932687"/>
                  <a:gd name="connsiteY29" fmla="*/ 188119 h 357902"/>
                  <a:gd name="connsiteX30" fmla="*/ 190500 w 932687"/>
                  <a:gd name="connsiteY30" fmla="*/ 176213 h 357902"/>
                  <a:gd name="connsiteX31" fmla="*/ 185737 w 932687"/>
                  <a:gd name="connsiteY31" fmla="*/ 169069 h 357902"/>
                  <a:gd name="connsiteX32" fmla="*/ 195262 w 932687"/>
                  <a:gd name="connsiteY32" fmla="*/ 164307 h 357902"/>
                  <a:gd name="connsiteX33" fmla="*/ 195262 w 932687"/>
                  <a:gd name="connsiteY33" fmla="*/ 161925 h 357902"/>
                  <a:gd name="connsiteX34" fmla="*/ 200025 w 932687"/>
                  <a:gd name="connsiteY34" fmla="*/ 154782 h 357902"/>
                  <a:gd name="connsiteX35" fmla="*/ 202406 w 932687"/>
                  <a:gd name="connsiteY35" fmla="*/ 147638 h 357902"/>
                  <a:gd name="connsiteX36" fmla="*/ 216693 w 932687"/>
                  <a:gd name="connsiteY36" fmla="*/ 142875 h 357902"/>
                  <a:gd name="connsiteX37" fmla="*/ 235743 w 932687"/>
                  <a:gd name="connsiteY37" fmla="*/ 154782 h 357902"/>
                  <a:gd name="connsiteX38" fmla="*/ 254793 w 932687"/>
                  <a:gd name="connsiteY38" fmla="*/ 159544 h 357902"/>
                  <a:gd name="connsiteX39" fmla="*/ 252412 w 932687"/>
                  <a:gd name="connsiteY39" fmla="*/ 138113 h 357902"/>
                  <a:gd name="connsiteX40" fmla="*/ 242887 w 932687"/>
                  <a:gd name="connsiteY40" fmla="*/ 130969 h 357902"/>
                  <a:gd name="connsiteX41" fmla="*/ 228600 w 932687"/>
                  <a:gd name="connsiteY41" fmla="*/ 123825 h 357902"/>
                  <a:gd name="connsiteX42" fmla="*/ 233362 w 932687"/>
                  <a:gd name="connsiteY42" fmla="*/ 114300 h 357902"/>
                  <a:gd name="connsiteX43" fmla="*/ 226218 w 932687"/>
                  <a:gd name="connsiteY43" fmla="*/ 114300 h 357902"/>
                  <a:gd name="connsiteX44" fmla="*/ 240506 w 932687"/>
                  <a:gd name="connsiteY44" fmla="*/ 97632 h 357902"/>
                  <a:gd name="connsiteX45" fmla="*/ 259556 w 932687"/>
                  <a:gd name="connsiteY45" fmla="*/ 97632 h 357902"/>
                  <a:gd name="connsiteX46" fmla="*/ 269081 w 932687"/>
                  <a:gd name="connsiteY46" fmla="*/ 104775 h 357902"/>
                  <a:gd name="connsiteX47" fmla="*/ 273843 w 932687"/>
                  <a:gd name="connsiteY47" fmla="*/ 116682 h 357902"/>
                  <a:gd name="connsiteX48" fmla="*/ 259556 w 932687"/>
                  <a:gd name="connsiteY48" fmla="*/ 116682 h 357902"/>
                  <a:gd name="connsiteX49" fmla="*/ 250031 w 932687"/>
                  <a:gd name="connsiteY49" fmla="*/ 126207 h 357902"/>
                  <a:gd name="connsiteX50" fmla="*/ 278606 w 932687"/>
                  <a:gd name="connsiteY50" fmla="*/ 142875 h 357902"/>
                  <a:gd name="connsiteX51" fmla="*/ 292893 w 932687"/>
                  <a:gd name="connsiteY51" fmla="*/ 135732 h 357902"/>
                  <a:gd name="connsiteX52" fmla="*/ 300037 w 932687"/>
                  <a:gd name="connsiteY52" fmla="*/ 135732 h 357902"/>
                  <a:gd name="connsiteX53" fmla="*/ 302418 w 932687"/>
                  <a:gd name="connsiteY53" fmla="*/ 116682 h 357902"/>
                  <a:gd name="connsiteX54" fmla="*/ 328612 w 932687"/>
                  <a:gd name="connsiteY54" fmla="*/ 116682 h 357902"/>
                  <a:gd name="connsiteX55" fmla="*/ 350043 w 932687"/>
                  <a:gd name="connsiteY55" fmla="*/ 109538 h 357902"/>
                  <a:gd name="connsiteX56" fmla="*/ 354806 w 932687"/>
                  <a:gd name="connsiteY56" fmla="*/ 107157 h 357902"/>
                  <a:gd name="connsiteX57" fmla="*/ 364331 w 932687"/>
                  <a:gd name="connsiteY57" fmla="*/ 109538 h 357902"/>
                  <a:gd name="connsiteX58" fmla="*/ 378618 w 932687"/>
                  <a:gd name="connsiteY58" fmla="*/ 119063 h 357902"/>
                  <a:gd name="connsiteX59" fmla="*/ 366712 w 932687"/>
                  <a:gd name="connsiteY59" fmla="*/ 95250 h 357902"/>
                  <a:gd name="connsiteX60" fmla="*/ 381000 w 932687"/>
                  <a:gd name="connsiteY60" fmla="*/ 90488 h 357902"/>
                  <a:gd name="connsiteX61" fmla="*/ 397668 w 932687"/>
                  <a:gd name="connsiteY61" fmla="*/ 92869 h 357902"/>
                  <a:gd name="connsiteX62" fmla="*/ 390525 w 932687"/>
                  <a:gd name="connsiteY62" fmla="*/ 104775 h 357902"/>
                  <a:gd name="connsiteX63" fmla="*/ 390525 w 932687"/>
                  <a:gd name="connsiteY63" fmla="*/ 121444 h 357902"/>
                  <a:gd name="connsiteX64" fmla="*/ 390525 w 932687"/>
                  <a:gd name="connsiteY64" fmla="*/ 121444 h 357902"/>
                  <a:gd name="connsiteX65" fmla="*/ 409575 w 932687"/>
                  <a:gd name="connsiteY65" fmla="*/ 109538 h 357902"/>
                  <a:gd name="connsiteX66" fmla="*/ 423862 w 932687"/>
                  <a:gd name="connsiteY66" fmla="*/ 102394 h 357902"/>
                  <a:gd name="connsiteX67" fmla="*/ 435768 w 932687"/>
                  <a:gd name="connsiteY67" fmla="*/ 100013 h 357902"/>
                  <a:gd name="connsiteX68" fmla="*/ 452437 w 932687"/>
                  <a:gd name="connsiteY68" fmla="*/ 114300 h 357902"/>
                  <a:gd name="connsiteX69" fmla="*/ 457200 w 932687"/>
                  <a:gd name="connsiteY69" fmla="*/ 102394 h 357902"/>
                  <a:gd name="connsiteX70" fmla="*/ 478631 w 932687"/>
                  <a:gd name="connsiteY70" fmla="*/ 92869 h 357902"/>
                  <a:gd name="connsiteX71" fmla="*/ 481012 w 932687"/>
                  <a:gd name="connsiteY71" fmla="*/ 109538 h 357902"/>
                  <a:gd name="connsiteX72" fmla="*/ 497681 w 932687"/>
                  <a:gd name="connsiteY72" fmla="*/ 123825 h 357902"/>
                  <a:gd name="connsiteX73" fmla="*/ 500062 w 932687"/>
                  <a:gd name="connsiteY73" fmla="*/ 104775 h 357902"/>
                  <a:gd name="connsiteX74" fmla="*/ 507206 w 932687"/>
                  <a:gd name="connsiteY74" fmla="*/ 95250 h 357902"/>
                  <a:gd name="connsiteX75" fmla="*/ 495300 w 932687"/>
                  <a:gd name="connsiteY75" fmla="*/ 85725 h 357902"/>
                  <a:gd name="connsiteX76" fmla="*/ 483393 w 932687"/>
                  <a:gd name="connsiteY76" fmla="*/ 76200 h 357902"/>
                  <a:gd name="connsiteX77" fmla="*/ 459581 w 932687"/>
                  <a:gd name="connsiteY77" fmla="*/ 69057 h 357902"/>
                  <a:gd name="connsiteX78" fmla="*/ 504825 w 932687"/>
                  <a:gd name="connsiteY78" fmla="*/ 73819 h 357902"/>
                  <a:gd name="connsiteX79" fmla="*/ 540543 w 932687"/>
                  <a:gd name="connsiteY79" fmla="*/ 73819 h 357902"/>
                  <a:gd name="connsiteX80" fmla="*/ 547687 w 932687"/>
                  <a:gd name="connsiteY80" fmla="*/ 76200 h 357902"/>
                  <a:gd name="connsiteX81" fmla="*/ 554831 w 932687"/>
                  <a:gd name="connsiteY81" fmla="*/ 85725 h 357902"/>
                  <a:gd name="connsiteX82" fmla="*/ 564356 w 932687"/>
                  <a:gd name="connsiteY82" fmla="*/ 85725 h 357902"/>
                  <a:gd name="connsiteX83" fmla="*/ 583406 w 932687"/>
                  <a:gd name="connsiteY83" fmla="*/ 92869 h 357902"/>
                  <a:gd name="connsiteX84" fmla="*/ 604837 w 932687"/>
                  <a:gd name="connsiteY84" fmla="*/ 95250 h 357902"/>
                  <a:gd name="connsiteX85" fmla="*/ 626268 w 932687"/>
                  <a:gd name="connsiteY85" fmla="*/ 111919 h 357902"/>
                  <a:gd name="connsiteX86" fmla="*/ 631031 w 932687"/>
                  <a:gd name="connsiteY86" fmla="*/ 111919 h 357902"/>
                  <a:gd name="connsiteX87" fmla="*/ 631031 w 932687"/>
                  <a:gd name="connsiteY87" fmla="*/ 111919 h 357902"/>
                  <a:gd name="connsiteX88" fmla="*/ 647700 w 932687"/>
                  <a:gd name="connsiteY88" fmla="*/ 100013 h 357902"/>
                  <a:gd name="connsiteX89" fmla="*/ 633412 w 932687"/>
                  <a:gd name="connsiteY89" fmla="*/ 83344 h 357902"/>
                  <a:gd name="connsiteX90" fmla="*/ 611980 w 932687"/>
                  <a:gd name="connsiteY90" fmla="*/ 80963 h 357902"/>
                  <a:gd name="connsiteX91" fmla="*/ 595312 w 932687"/>
                  <a:gd name="connsiteY91" fmla="*/ 71438 h 357902"/>
                  <a:gd name="connsiteX92" fmla="*/ 590550 w 932687"/>
                  <a:gd name="connsiteY92" fmla="*/ 61913 h 357902"/>
                  <a:gd name="connsiteX93" fmla="*/ 578643 w 932687"/>
                  <a:gd name="connsiteY93" fmla="*/ 54769 h 357902"/>
                  <a:gd name="connsiteX94" fmla="*/ 578643 w 932687"/>
                  <a:gd name="connsiteY94" fmla="*/ 38100 h 357902"/>
                  <a:gd name="connsiteX95" fmla="*/ 583406 w 932687"/>
                  <a:gd name="connsiteY95" fmla="*/ 21432 h 357902"/>
                  <a:gd name="connsiteX96" fmla="*/ 592931 w 932687"/>
                  <a:gd name="connsiteY96" fmla="*/ 19050 h 357902"/>
                  <a:gd name="connsiteX97" fmla="*/ 590550 w 932687"/>
                  <a:gd name="connsiteY97" fmla="*/ 0 h 357902"/>
                  <a:gd name="connsiteX98" fmla="*/ 602456 w 932687"/>
                  <a:gd name="connsiteY98" fmla="*/ 0 h 357902"/>
                  <a:gd name="connsiteX99" fmla="*/ 621506 w 932687"/>
                  <a:gd name="connsiteY99" fmla="*/ 0 h 357902"/>
                  <a:gd name="connsiteX100" fmla="*/ 602456 w 932687"/>
                  <a:gd name="connsiteY100" fmla="*/ 9525 h 357902"/>
                  <a:gd name="connsiteX101" fmla="*/ 621506 w 932687"/>
                  <a:gd name="connsiteY101" fmla="*/ 14288 h 357902"/>
                  <a:gd name="connsiteX102" fmla="*/ 628650 w 932687"/>
                  <a:gd name="connsiteY102" fmla="*/ 11907 h 357902"/>
                  <a:gd name="connsiteX103" fmla="*/ 652462 w 932687"/>
                  <a:gd name="connsiteY103" fmla="*/ 7144 h 357902"/>
                  <a:gd name="connsiteX104" fmla="*/ 659606 w 932687"/>
                  <a:gd name="connsiteY104" fmla="*/ 19050 h 357902"/>
                  <a:gd name="connsiteX105" fmla="*/ 661987 w 932687"/>
                  <a:gd name="connsiteY105" fmla="*/ 35719 h 357902"/>
                  <a:gd name="connsiteX106" fmla="*/ 666750 w 932687"/>
                  <a:gd name="connsiteY106" fmla="*/ 50007 h 357902"/>
                  <a:gd name="connsiteX107" fmla="*/ 678656 w 932687"/>
                  <a:gd name="connsiteY107" fmla="*/ 69057 h 357902"/>
                  <a:gd name="connsiteX108" fmla="*/ 683418 w 932687"/>
                  <a:gd name="connsiteY108" fmla="*/ 78582 h 357902"/>
                  <a:gd name="connsiteX109" fmla="*/ 692943 w 932687"/>
                  <a:gd name="connsiteY109" fmla="*/ 85725 h 357902"/>
                  <a:gd name="connsiteX110" fmla="*/ 695325 w 932687"/>
                  <a:gd name="connsiteY110" fmla="*/ 90488 h 357902"/>
                  <a:gd name="connsiteX111" fmla="*/ 702468 w 932687"/>
                  <a:gd name="connsiteY111" fmla="*/ 90488 h 357902"/>
                  <a:gd name="connsiteX112" fmla="*/ 714375 w 932687"/>
                  <a:gd name="connsiteY112" fmla="*/ 102394 h 357902"/>
                  <a:gd name="connsiteX113" fmla="*/ 716756 w 932687"/>
                  <a:gd name="connsiteY113" fmla="*/ 114300 h 357902"/>
                  <a:gd name="connsiteX114" fmla="*/ 716756 w 932687"/>
                  <a:gd name="connsiteY114" fmla="*/ 128588 h 357902"/>
                  <a:gd name="connsiteX115" fmla="*/ 709612 w 932687"/>
                  <a:gd name="connsiteY115" fmla="*/ 147638 h 357902"/>
                  <a:gd name="connsiteX116" fmla="*/ 700087 w 932687"/>
                  <a:gd name="connsiteY116" fmla="*/ 147638 h 357902"/>
                  <a:gd name="connsiteX117" fmla="*/ 678656 w 932687"/>
                  <a:gd name="connsiteY117" fmla="*/ 147638 h 357902"/>
                  <a:gd name="connsiteX118" fmla="*/ 711993 w 932687"/>
                  <a:gd name="connsiteY118" fmla="*/ 166688 h 357902"/>
                  <a:gd name="connsiteX119" fmla="*/ 731043 w 932687"/>
                  <a:gd name="connsiteY119" fmla="*/ 159544 h 357902"/>
                  <a:gd name="connsiteX120" fmla="*/ 740568 w 932687"/>
                  <a:gd name="connsiteY120" fmla="*/ 154782 h 357902"/>
                  <a:gd name="connsiteX121" fmla="*/ 750093 w 932687"/>
                  <a:gd name="connsiteY121" fmla="*/ 150019 h 357902"/>
                  <a:gd name="connsiteX122" fmla="*/ 750093 w 932687"/>
                  <a:gd name="connsiteY122" fmla="*/ 133350 h 357902"/>
                  <a:gd name="connsiteX123" fmla="*/ 754856 w 932687"/>
                  <a:gd name="connsiteY123" fmla="*/ 116682 h 357902"/>
                  <a:gd name="connsiteX124" fmla="*/ 740568 w 932687"/>
                  <a:gd name="connsiteY124" fmla="*/ 102394 h 357902"/>
                  <a:gd name="connsiteX125" fmla="*/ 757237 w 932687"/>
                  <a:gd name="connsiteY125" fmla="*/ 102394 h 357902"/>
                  <a:gd name="connsiteX126" fmla="*/ 776287 w 932687"/>
                  <a:gd name="connsiteY126" fmla="*/ 109538 h 357902"/>
                  <a:gd name="connsiteX127" fmla="*/ 783431 w 932687"/>
                  <a:gd name="connsiteY127" fmla="*/ 121444 h 357902"/>
                  <a:gd name="connsiteX128" fmla="*/ 807243 w 932687"/>
                  <a:gd name="connsiteY128" fmla="*/ 126207 h 357902"/>
                  <a:gd name="connsiteX129" fmla="*/ 819150 w 932687"/>
                  <a:gd name="connsiteY129" fmla="*/ 126207 h 357902"/>
                  <a:gd name="connsiteX130" fmla="*/ 819150 w 932687"/>
                  <a:gd name="connsiteY130" fmla="*/ 126207 h 357902"/>
                  <a:gd name="connsiteX131" fmla="*/ 827881 w 932687"/>
                  <a:gd name="connsiteY131" fmla="*/ 106363 h 357902"/>
                  <a:gd name="connsiteX132" fmla="*/ 856456 w 932687"/>
                  <a:gd name="connsiteY132" fmla="*/ 192881 h 357902"/>
                  <a:gd name="connsiteX133" fmla="*/ 909637 w 932687"/>
                  <a:gd name="connsiteY133" fmla="*/ 305593 h 357902"/>
                  <a:gd name="connsiteX134" fmla="*/ 931861 w 932687"/>
                  <a:gd name="connsiteY134" fmla="*/ 356393 h 357902"/>
                  <a:gd name="connsiteX135" fmla="*/ 881061 w 932687"/>
                  <a:gd name="connsiteY135" fmla="*/ 340517 h 357902"/>
                  <a:gd name="connsiteX136" fmla="*/ 723105 w 932687"/>
                  <a:gd name="connsiteY136" fmla="*/ 328613 h 357902"/>
                  <a:gd name="connsiteX137" fmla="*/ 80963 w 932687"/>
                  <a:gd name="connsiteY137" fmla="*/ 235744 h 357902"/>
                  <a:gd name="connsiteX138" fmla="*/ 0 w 932687"/>
                  <a:gd name="connsiteY138" fmla="*/ 109538 h 357902"/>
                  <a:gd name="connsiteX139" fmla="*/ 130968 w 932687"/>
                  <a:gd name="connsiteY139" fmla="*/ 100013 h 357902"/>
                  <a:gd name="connsiteX0" fmla="*/ 130968 w 932687"/>
                  <a:gd name="connsiteY0" fmla="*/ 100013 h 357902"/>
                  <a:gd name="connsiteX1" fmla="*/ 188118 w 932687"/>
                  <a:gd name="connsiteY1" fmla="*/ 126207 h 357902"/>
                  <a:gd name="connsiteX2" fmla="*/ 190500 w 932687"/>
                  <a:gd name="connsiteY2" fmla="*/ 142875 h 357902"/>
                  <a:gd name="connsiteX3" fmla="*/ 173831 w 932687"/>
                  <a:gd name="connsiteY3" fmla="*/ 152400 h 357902"/>
                  <a:gd name="connsiteX4" fmla="*/ 145256 w 932687"/>
                  <a:gd name="connsiteY4" fmla="*/ 154782 h 357902"/>
                  <a:gd name="connsiteX5" fmla="*/ 138112 w 932687"/>
                  <a:gd name="connsiteY5" fmla="*/ 154782 h 357902"/>
                  <a:gd name="connsiteX6" fmla="*/ 109537 w 932687"/>
                  <a:gd name="connsiteY6" fmla="*/ 150019 h 357902"/>
                  <a:gd name="connsiteX7" fmla="*/ 90487 w 932687"/>
                  <a:gd name="connsiteY7" fmla="*/ 140494 h 357902"/>
                  <a:gd name="connsiteX8" fmla="*/ 69056 w 932687"/>
                  <a:gd name="connsiteY8" fmla="*/ 140494 h 357902"/>
                  <a:gd name="connsiteX9" fmla="*/ 69056 w 932687"/>
                  <a:gd name="connsiteY9" fmla="*/ 140494 h 357902"/>
                  <a:gd name="connsiteX10" fmla="*/ 40481 w 932687"/>
                  <a:gd name="connsiteY10" fmla="*/ 133350 h 357902"/>
                  <a:gd name="connsiteX11" fmla="*/ 33337 w 932687"/>
                  <a:gd name="connsiteY11" fmla="*/ 133350 h 357902"/>
                  <a:gd name="connsiteX12" fmla="*/ 47625 w 932687"/>
                  <a:gd name="connsiteY12" fmla="*/ 150019 h 357902"/>
                  <a:gd name="connsiteX13" fmla="*/ 73818 w 932687"/>
                  <a:gd name="connsiteY13" fmla="*/ 154782 h 357902"/>
                  <a:gd name="connsiteX14" fmla="*/ 88106 w 932687"/>
                  <a:gd name="connsiteY14" fmla="*/ 159544 h 357902"/>
                  <a:gd name="connsiteX15" fmla="*/ 88106 w 932687"/>
                  <a:gd name="connsiteY15" fmla="*/ 173832 h 357902"/>
                  <a:gd name="connsiteX16" fmla="*/ 88106 w 932687"/>
                  <a:gd name="connsiteY16" fmla="*/ 180975 h 357902"/>
                  <a:gd name="connsiteX17" fmla="*/ 97631 w 932687"/>
                  <a:gd name="connsiteY17" fmla="*/ 190500 h 357902"/>
                  <a:gd name="connsiteX18" fmla="*/ 111918 w 932687"/>
                  <a:gd name="connsiteY18" fmla="*/ 195263 h 357902"/>
                  <a:gd name="connsiteX19" fmla="*/ 130968 w 932687"/>
                  <a:gd name="connsiteY19" fmla="*/ 216694 h 357902"/>
                  <a:gd name="connsiteX20" fmla="*/ 145256 w 932687"/>
                  <a:gd name="connsiteY20" fmla="*/ 207169 h 357902"/>
                  <a:gd name="connsiteX21" fmla="*/ 161925 w 932687"/>
                  <a:gd name="connsiteY21" fmla="*/ 202407 h 357902"/>
                  <a:gd name="connsiteX22" fmla="*/ 145256 w 932687"/>
                  <a:gd name="connsiteY22" fmla="*/ 192882 h 357902"/>
                  <a:gd name="connsiteX23" fmla="*/ 135731 w 932687"/>
                  <a:gd name="connsiteY23" fmla="*/ 183357 h 357902"/>
                  <a:gd name="connsiteX24" fmla="*/ 130968 w 932687"/>
                  <a:gd name="connsiteY24" fmla="*/ 173832 h 357902"/>
                  <a:gd name="connsiteX25" fmla="*/ 152400 w 932687"/>
                  <a:gd name="connsiteY25" fmla="*/ 183357 h 357902"/>
                  <a:gd name="connsiteX26" fmla="*/ 171450 w 932687"/>
                  <a:gd name="connsiteY26" fmla="*/ 188119 h 357902"/>
                  <a:gd name="connsiteX27" fmla="*/ 180975 w 932687"/>
                  <a:gd name="connsiteY27" fmla="*/ 192882 h 357902"/>
                  <a:gd name="connsiteX28" fmla="*/ 200025 w 932687"/>
                  <a:gd name="connsiteY28" fmla="*/ 195263 h 357902"/>
                  <a:gd name="connsiteX29" fmla="*/ 207168 w 932687"/>
                  <a:gd name="connsiteY29" fmla="*/ 188119 h 357902"/>
                  <a:gd name="connsiteX30" fmla="*/ 190500 w 932687"/>
                  <a:gd name="connsiteY30" fmla="*/ 176213 h 357902"/>
                  <a:gd name="connsiteX31" fmla="*/ 185737 w 932687"/>
                  <a:gd name="connsiteY31" fmla="*/ 169069 h 357902"/>
                  <a:gd name="connsiteX32" fmla="*/ 195262 w 932687"/>
                  <a:gd name="connsiteY32" fmla="*/ 164307 h 357902"/>
                  <a:gd name="connsiteX33" fmla="*/ 195262 w 932687"/>
                  <a:gd name="connsiteY33" fmla="*/ 161925 h 357902"/>
                  <a:gd name="connsiteX34" fmla="*/ 200025 w 932687"/>
                  <a:gd name="connsiteY34" fmla="*/ 154782 h 357902"/>
                  <a:gd name="connsiteX35" fmla="*/ 202406 w 932687"/>
                  <a:gd name="connsiteY35" fmla="*/ 147638 h 357902"/>
                  <a:gd name="connsiteX36" fmla="*/ 216693 w 932687"/>
                  <a:gd name="connsiteY36" fmla="*/ 142875 h 357902"/>
                  <a:gd name="connsiteX37" fmla="*/ 235743 w 932687"/>
                  <a:gd name="connsiteY37" fmla="*/ 154782 h 357902"/>
                  <a:gd name="connsiteX38" fmla="*/ 254793 w 932687"/>
                  <a:gd name="connsiteY38" fmla="*/ 159544 h 357902"/>
                  <a:gd name="connsiteX39" fmla="*/ 252412 w 932687"/>
                  <a:gd name="connsiteY39" fmla="*/ 138113 h 357902"/>
                  <a:gd name="connsiteX40" fmla="*/ 242887 w 932687"/>
                  <a:gd name="connsiteY40" fmla="*/ 130969 h 357902"/>
                  <a:gd name="connsiteX41" fmla="*/ 228600 w 932687"/>
                  <a:gd name="connsiteY41" fmla="*/ 123825 h 357902"/>
                  <a:gd name="connsiteX42" fmla="*/ 233362 w 932687"/>
                  <a:gd name="connsiteY42" fmla="*/ 114300 h 357902"/>
                  <a:gd name="connsiteX43" fmla="*/ 226218 w 932687"/>
                  <a:gd name="connsiteY43" fmla="*/ 114300 h 357902"/>
                  <a:gd name="connsiteX44" fmla="*/ 240506 w 932687"/>
                  <a:gd name="connsiteY44" fmla="*/ 97632 h 357902"/>
                  <a:gd name="connsiteX45" fmla="*/ 259556 w 932687"/>
                  <a:gd name="connsiteY45" fmla="*/ 97632 h 357902"/>
                  <a:gd name="connsiteX46" fmla="*/ 269081 w 932687"/>
                  <a:gd name="connsiteY46" fmla="*/ 104775 h 357902"/>
                  <a:gd name="connsiteX47" fmla="*/ 273843 w 932687"/>
                  <a:gd name="connsiteY47" fmla="*/ 116682 h 357902"/>
                  <a:gd name="connsiteX48" fmla="*/ 259556 w 932687"/>
                  <a:gd name="connsiteY48" fmla="*/ 116682 h 357902"/>
                  <a:gd name="connsiteX49" fmla="*/ 250031 w 932687"/>
                  <a:gd name="connsiteY49" fmla="*/ 126207 h 357902"/>
                  <a:gd name="connsiteX50" fmla="*/ 278606 w 932687"/>
                  <a:gd name="connsiteY50" fmla="*/ 142875 h 357902"/>
                  <a:gd name="connsiteX51" fmla="*/ 292893 w 932687"/>
                  <a:gd name="connsiteY51" fmla="*/ 135732 h 357902"/>
                  <a:gd name="connsiteX52" fmla="*/ 300037 w 932687"/>
                  <a:gd name="connsiteY52" fmla="*/ 135732 h 357902"/>
                  <a:gd name="connsiteX53" fmla="*/ 302418 w 932687"/>
                  <a:gd name="connsiteY53" fmla="*/ 116682 h 357902"/>
                  <a:gd name="connsiteX54" fmla="*/ 328612 w 932687"/>
                  <a:gd name="connsiteY54" fmla="*/ 116682 h 357902"/>
                  <a:gd name="connsiteX55" fmla="*/ 350043 w 932687"/>
                  <a:gd name="connsiteY55" fmla="*/ 109538 h 357902"/>
                  <a:gd name="connsiteX56" fmla="*/ 354806 w 932687"/>
                  <a:gd name="connsiteY56" fmla="*/ 107157 h 357902"/>
                  <a:gd name="connsiteX57" fmla="*/ 364331 w 932687"/>
                  <a:gd name="connsiteY57" fmla="*/ 109538 h 357902"/>
                  <a:gd name="connsiteX58" fmla="*/ 378618 w 932687"/>
                  <a:gd name="connsiteY58" fmla="*/ 119063 h 357902"/>
                  <a:gd name="connsiteX59" fmla="*/ 366712 w 932687"/>
                  <a:gd name="connsiteY59" fmla="*/ 95250 h 357902"/>
                  <a:gd name="connsiteX60" fmla="*/ 381000 w 932687"/>
                  <a:gd name="connsiteY60" fmla="*/ 90488 h 357902"/>
                  <a:gd name="connsiteX61" fmla="*/ 397668 w 932687"/>
                  <a:gd name="connsiteY61" fmla="*/ 92869 h 357902"/>
                  <a:gd name="connsiteX62" fmla="*/ 390525 w 932687"/>
                  <a:gd name="connsiteY62" fmla="*/ 104775 h 357902"/>
                  <a:gd name="connsiteX63" fmla="*/ 390525 w 932687"/>
                  <a:gd name="connsiteY63" fmla="*/ 121444 h 357902"/>
                  <a:gd name="connsiteX64" fmla="*/ 390525 w 932687"/>
                  <a:gd name="connsiteY64" fmla="*/ 121444 h 357902"/>
                  <a:gd name="connsiteX65" fmla="*/ 409575 w 932687"/>
                  <a:gd name="connsiteY65" fmla="*/ 109538 h 357902"/>
                  <a:gd name="connsiteX66" fmla="*/ 423862 w 932687"/>
                  <a:gd name="connsiteY66" fmla="*/ 102394 h 357902"/>
                  <a:gd name="connsiteX67" fmla="*/ 435768 w 932687"/>
                  <a:gd name="connsiteY67" fmla="*/ 100013 h 357902"/>
                  <a:gd name="connsiteX68" fmla="*/ 452437 w 932687"/>
                  <a:gd name="connsiteY68" fmla="*/ 114300 h 357902"/>
                  <a:gd name="connsiteX69" fmla="*/ 457200 w 932687"/>
                  <a:gd name="connsiteY69" fmla="*/ 102394 h 357902"/>
                  <a:gd name="connsiteX70" fmla="*/ 478631 w 932687"/>
                  <a:gd name="connsiteY70" fmla="*/ 92869 h 357902"/>
                  <a:gd name="connsiteX71" fmla="*/ 481012 w 932687"/>
                  <a:gd name="connsiteY71" fmla="*/ 109538 h 357902"/>
                  <a:gd name="connsiteX72" fmla="*/ 497681 w 932687"/>
                  <a:gd name="connsiteY72" fmla="*/ 123825 h 357902"/>
                  <a:gd name="connsiteX73" fmla="*/ 500062 w 932687"/>
                  <a:gd name="connsiteY73" fmla="*/ 104775 h 357902"/>
                  <a:gd name="connsiteX74" fmla="*/ 507206 w 932687"/>
                  <a:gd name="connsiteY74" fmla="*/ 95250 h 357902"/>
                  <a:gd name="connsiteX75" fmla="*/ 495300 w 932687"/>
                  <a:gd name="connsiteY75" fmla="*/ 85725 h 357902"/>
                  <a:gd name="connsiteX76" fmla="*/ 483393 w 932687"/>
                  <a:gd name="connsiteY76" fmla="*/ 76200 h 357902"/>
                  <a:gd name="connsiteX77" fmla="*/ 459581 w 932687"/>
                  <a:gd name="connsiteY77" fmla="*/ 69057 h 357902"/>
                  <a:gd name="connsiteX78" fmla="*/ 504825 w 932687"/>
                  <a:gd name="connsiteY78" fmla="*/ 73819 h 357902"/>
                  <a:gd name="connsiteX79" fmla="*/ 540543 w 932687"/>
                  <a:gd name="connsiteY79" fmla="*/ 73819 h 357902"/>
                  <a:gd name="connsiteX80" fmla="*/ 547687 w 932687"/>
                  <a:gd name="connsiteY80" fmla="*/ 76200 h 357902"/>
                  <a:gd name="connsiteX81" fmla="*/ 554831 w 932687"/>
                  <a:gd name="connsiteY81" fmla="*/ 85725 h 357902"/>
                  <a:gd name="connsiteX82" fmla="*/ 564356 w 932687"/>
                  <a:gd name="connsiteY82" fmla="*/ 85725 h 357902"/>
                  <a:gd name="connsiteX83" fmla="*/ 583406 w 932687"/>
                  <a:gd name="connsiteY83" fmla="*/ 92869 h 357902"/>
                  <a:gd name="connsiteX84" fmla="*/ 604837 w 932687"/>
                  <a:gd name="connsiteY84" fmla="*/ 95250 h 357902"/>
                  <a:gd name="connsiteX85" fmla="*/ 626268 w 932687"/>
                  <a:gd name="connsiteY85" fmla="*/ 111919 h 357902"/>
                  <a:gd name="connsiteX86" fmla="*/ 631031 w 932687"/>
                  <a:gd name="connsiteY86" fmla="*/ 111919 h 357902"/>
                  <a:gd name="connsiteX87" fmla="*/ 631031 w 932687"/>
                  <a:gd name="connsiteY87" fmla="*/ 111919 h 357902"/>
                  <a:gd name="connsiteX88" fmla="*/ 647700 w 932687"/>
                  <a:gd name="connsiteY88" fmla="*/ 100013 h 357902"/>
                  <a:gd name="connsiteX89" fmla="*/ 633412 w 932687"/>
                  <a:gd name="connsiteY89" fmla="*/ 83344 h 357902"/>
                  <a:gd name="connsiteX90" fmla="*/ 611980 w 932687"/>
                  <a:gd name="connsiteY90" fmla="*/ 80963 h 357902"/>
                  <a:gd name="connsiteX91" fmla="*/ 595312 w 932687"/>
                  <a:gd name="connsiteY91" fmla="*/ 71438 h 357902"/>
                  <a:gd name="connsiteX92" fmla="*/ 590550 w 932687"/>
                  <a:gd name="connsiteY92" fmla="*/ 61913 h 357902"/>
                  <a:gd name="connsiteX93" fmla="*/ 578643 w 932687"/>
                  <a:gd name="connsiteY93" fmla="*/ 54769 h 357902"/>
                  <a:gd name="connsiteX94" fmla="*/ 578643 w 932687"/>
                  <a:gd name="connsiteY94" fmla="*/ 38100 h 357902"/>
                  <a:gd name="connsiteX95" fmla="*/ 583406 w 932687"/>
                  <a:gd name="connsiteY95" fmla="*/ 21432 h 357902"/>
                  <a:gd name="connsiteX96" fmla="*/ 592931 w 932687"/>
                  <a:gd name="connsiteY96" fmla="*/ 19050 h 357902"/>
                  <a:gd name="connsiteX97" fmla="*/ 590550 w 932687"/>
                  <a:gd name="connsiteY97" fmla="*/ 0 h 357902"/>
                  <a:gd name="connsiteX98" fmla="*/ 602456 w 932687"/>
                  <a:gd name="connsiteY98" fmla="*/ 0 h 357902"/>
                  <a:gd name="connsiteX99" fmla="*/ 621506 w 932687"/>
                  <a:gd name="connsiteY99" fmla="*/ 0 h 357902"/>
                  <a:gd name="connsiteX100" fmla="*/ 602456 w 932687"/>
                  <a:gd name="connsiteY100" fmla="*/ 9525 h 357902"/>
                  <a:gd name="connsiteX101" fmla="*/ 621506 w 932687"/>
                  <a:gd name="connsiteY101" fmla="*/ 14288 h 357902"/>
                  <a:gd name="connsiteX102" fmla="*/ 628650 w 932687"/>
                  <a:gd name="connsiteY102" fmla="*/ 11907 h 357902"/>
                  <a:gd name="connsiteX103" fmla="*/ 652462 w 932687"/>
                  <a:gd name="connsiteY103" fmla="*/ 7144 h 357902"/>
                  <a:gd name="connsiteX104" fmla="*/ 659606 w 932687"/>
                  <a:gd name="connsiteY104" fmla="*/ 19050 h 357902"/>
                  <a:gd name="connsiteX105" fmla="*/ 661987 w 932687"/>
                  <a:gd name="connsiteY105" fmla="*/ 35719 h 357902"/>
                  <a:gd name="connsiteX106" fmla="*/ 666750 w 932687"/>
                  <a:gd name="connsiteY106" fmla="*/ 50007 h 357902"/>
                  <a:gd name="connsiteX107" fmla="*/ 678656 w 932687"/>
                  <a:gd name="connsiteY107" fmla="*/ 69057 h 357902"/>
                  <a:gd name="connsiteX108" fmla="*/ 683418 w 932687"/>
                  <a:gd name="connsiteY108" fmla="*/ 78582 h 357902"/>
                  <a:gd name="connsiteX109" fmla="*/ 692943 w 932687"/>
                  <a:gd name="connsiteY109" fmla="*/ 85725 h 357902"/>
                  <a:gd name="connsiteX110" fmla="*/ 695325 w 932687"/>
                  <a:gd name="connsiteY110" fmla="*/ 90488 h 357902"/>
                  <a:gd name="connsiteX111" fmla="*/ 702468 w 932687"/>
                  <a:gd name="connsiteY111" fmla="*/ 90488 h 357902"/>
                  <a:gd name="connsiteX112" fmla="*/ 714375 w 932687"/>
                  <a:gd name="connsiteY112" fmla="*/ 102394 h 357902"/>
                  <a:gd name="connsiteX113" fmla="*/ 716756 w 932687"/>
                  <a:gd name="connsiteY113" fmla="*/ 114300 h 357902"/>
                  <a:gd name="connsiteX114" fmla="*/ 716756 w 932687"/>
                  <a:gd name="connsiteY114" fmla="*/ 128588 h 357902"/>
                  <a:gd name="connsiteX115" fmla="*/ 709612 w 932687"/>
                  <a:gd name="connsiteY115" fmla="*/ 147638 h 357902"/>
                  <a:gd name="connsiteX116" fmla="*/ 700087 w 932687"/>
                  <a:gd name="connsiteY116" fmla="*/ 147638 h 357902"/>
                  <a:gd name="connsiteX117" fmla="*/ 678656 w 932687"/>
                  <a:gd name="connsiteY117" fmla="*/ 147638 h 357902"/>
                  <a:gd name="connsiteX118" fmla="*/ 711993 w 932687"/>
                  <a:gd name="connsiteY118" fmla="*/ 166688 h 357902"/>
                  <a:gd name="connsiteX119" fmla="*/ 731043 w 932687"/>
                  <a:gd name="connsiteY119" fmla="*/ 159544 h 357902"/>
                  <a:gd name="connsiteX120" fmla="*/ 740568 w 932687"/>
                  <a:gd name="connsiteY120" fmla="*/ 154782 h 357902"/>
                  <a:gd name="connsiteX121" fmla="*/ 750093 w 932687"/>
                  <a:gd name="connsiteY121" fmla="*/ 150019 h 357902"/>
                  <a:gd name="connsiteX122" fmla="*/ 750093 w 932687"/>
                  <a:gd name="connsiteY122" fmla="*/ 133350 h 357902"/>
                  <a:gd name="connsiteX123" fmla="*/ 754856 w 932687"/>
                  <a:gd name="connsiteY123" fmla="*/ 116682 h 357902"/>
                  <a:gd name="connsiteX124" fmla="*/ 740568 w 932687"/>
                  <a:gd name="connsiteY124" fmla="*/ 102394 h 357902"/>
                  <a:gd name="connsiteX125" fmla="*/ 757237 w 932687"/>
                  <a:gd name="connsiteY125" fmla="*/ 102394 h 357902"/>
                  <a:gd name="connsiteX126" fmla="*/ 776287 w 932687"/>
                  <a:gd name="connsiteY126" fmla="*/ 109538 h 357902"/>
                  <a:gd name="connsiteX127" fmla="*/ 783431 w 932687"/>
                  <a:gd name="connsiteY127" fmla="*/ 121444 h 357902"/>
                  <a:gd name="connsiteX128" fmla="*/ 807243 w 932687"/>
                  <a:gd name="connsiteY128" fmla="*/ 126207 h 357902"/>
                  <a:gd name="connsiteX129" fmla="*/ 819150 w 932687"/>
                  <a:gd name="connsiteY129" fmla="*/ 126207 h 357902"/>
                  <a:gd name="connsiteX130" fmla="*/ 819150 w 932687"/>
                  <a:gd name="connsiteY130" fmla="*/ 126207 h 357902"/>
                  <a:gd name="connsiteX131" fmla="*/ 827881 w 932687"/>
                  <a:gd name="connsiteY131" fmla="*/ 106363 h 357902"/>
                  <a:gd name="connsiteX132" fmla="*/ 862806 w 932687"/>
                  <a:gd name="connsiteY132" fmla="*/ 186531 h 357902"/>
                  <a:gd name="connsiteX133" fmla="*/ 909637 w 932687"/>
                  <a:gd name="connsiteY133" fmla="*/ 305593 h 357902"/>
                  <a:gd name="connsiteX134" fmla="*/ 931861 w 932687"/>
                  <a:gd name="connsiteY134" fmla="*/ 356393 h 357902"/>
                  <a:gd name="connsiteX135" fmla="*/ 881061 w 932687"/>
                  <a:gd name="connsiteY135" fmla="*/ 340517 h 357902"/>
                  <a:gd name="connsiteX136" fmla="*/ 723105 w 932687"/>
                  <a:gd name="connsiteY136" fmla="*/ 328613 h 357902"/>
                  <a:gd name="connsiteX137" fmla="*/ 80963 w 932687"/>
                  <a:gd name="connsiteY137" fmla="*/ 235744 h 357902"/>
                  <a:gd name="connsiteX138" fmla="*/ 0 w 932687"/>
                  <a:gd name="connsiteY138" fmla="*/ 109538 h 357902"/>
                  <a:gd name="connsiteX139" fmla="*/ 130968 w 932687"/>
                  <a:gd name="connsiteY139" fmla="*/ 100013 h 357902"/>
                  <a:gd name="connsiteX0" fmla="*/ 130968 w 932729"/>
                  <a:gd name="connsiteY0" fmla="*/ 100013 h 358938"/>
                  <a:gd name="connsiteX1" fmla="*/ 188118 w 932729"/>
                  <a:gd name="connsiteY1" fmla="*/ 126207 h 358938"/>
                  <a:gd name="connsiteX2" fmla="*/ 190500 w 932729"/>
                  <a:gd name="connsiteY2" fmla="*/ 142875 h 358938"/>
                  <a:gd name="connsiteX3" fmla="*/ 173831 w 932729"/>
                  <a:gd name="connsiteY3" fmla="*/ 152400 h 358938"/>
                  <a:gd name="connsiteX4" fmla="*/ 145256 w 932729"/>
                  <a:gd name="connsiteY4" fmla="*/ 154782 h 358938"/>
                  <a:gd name="connsiteX5" fmla="*/ 138112 w 932729"/>
                  <a:gd name="connsiteY5" fmla="*/ 154782 h 358938"/>
                  <a:gd name="connsiteX6" fmla="*/ 109537 w 932729"/>
                  <a:gd name="connsiteY6" fmla="*/ 150019 h 358938"/>
                  <a:gd name="connsiteX7" fmla="*/ 90487 w 932729"/>
                  <a:gd name="connsiteY7" fmla="*/ 140494 h 358938"/>
                  <a:gd name="connsiteX8" fmla="*/ 69056 w 932729"/>
                  <a:gd name="connsiteY8" fmla="*/ 140494 h 358938"/>
                  <a:gd name="connsiteX9" fmla="*/ 69056 w 932729"/>
                  <a:gd name="connsiteY9" fmla="*/ 140494 h 358938"/>
                  <a:gd name="connsiteX10" fmla="*/ 40481 w 932729"/>
                  <a:gd name="connsiteY10" fmla="*/ 133350 h 358938"/>
                  <a:gd name="connsiteX11" fmla="*/ 33337 w 932729"/>
                  <a:gd name="connsiteY11" fmla="*/ 133350 h 358938"/>
                  <a:gd name="connsiteX12" fmla="*/ 47625 w 932729"/>
                  <a:gd name="connsiteY12" fmla="*/ 150019 h 358938"/>
                  <a:gd name="connsiteX13" fmla="*/ 73818 w 932729"/>
                  <a:gd name="connsiteY13" fmla="*/ 154782 h 358938"/>
                  <a:gd name="connsiteX14" fmla="*/ 88106 w 932729"/>
                  <a:gd name="connsiteY14" fmla="*/ 159544 h 358938"/>
                  <a:gd name="connsiteX15" fmla="*/ 88106 w 932729"/>
                  <a:gd name="connsiteY15" fmla="*/ 173832 h 358938"/>
                  <a:gd name="connsiteX16" fmla="*/ 88106 w 932729"/>
                  <a:gd name="connsiteY16" fmla="*/ 180975 h 358938"/>
                  <a:gd name="connsiteX17" fmla="*/ 97631 w 932729"/>
                  <a:gd name="connsiteY17" fmla="*/ 190500 h 358938"/>
                  <a:gd name="connsiteX18" fmla="*/ 111918 w 932729"/>
                  <a:gd name="connsiteY18" fmla="*/ 195263 h 358938"/>
                  <a:gd name="connsiteX19" fmla="*/ 130968 w 932729"/>
                  <a:gd name="connsiteY19" fmla="*/ 216694 h 358938"/>
                  <a:gd name="connsiteX20" fmla="*/ 145256 w 932729"/>
                  <a:gd name="connsiteY20" fmla="*/ 207169 h 358938"/>
                  <a:gd name="connsiteX21" fmla="*/ 161925 w 932729"/>
                  <a:gd name="connsiteY21" fmla="*/ 202407 h 358938"/>
                  <a:gd name="connsiteX22" fmla="*/ 145256 w 932729"/>
                  <a:gd name="connsiteY22" fmla="*/ 192882 h 358938"/>
                  <a:gd name="connsiteX23" fmla="*/ 135731 w 932729"/>
                  <a:gd name="connsiteY23" fmla="*/ 183357 h 358938"/>
                  <a:gd name="connsiteX24" fmla="*/ 130968 w 932729"/>
                  <a:gd name="connsiteY24" fmla="*/ 173832 h 358938"/>
                  <a:gd name="connsiteX25" fmla="*/ 152400 w 932729"/>
                  <a:gd name="connsiteY25" fmla="*/ 183357 h 358938"/>
                  <a:gd name="connsiteX26" fmla="*/ 171450 w 932729"/>
                  <a:gd name="connsiteY26" fmla="*/ 188119 h 358938"/>
                  <a:gd name="connsiteX27" fmla="*/ 180975 w 932729"/>
                  <a:gd name="connsiteY27" fmla="*/ 192882 h 358938"/>
                  <a:gd name="connsiteX28" fmla="*/ 200025 w 932729"/>
                  <a:gd name="connsiteY28" fmla="*/ 195263 h 358938"/>
                  <a:gd name="connsiteX29" fmla="*/ 207168 w 932729"/>
                  <a:gd name="connsiteY29" fmla="*/ 188119 h 358938"/>
                  <a:gd name="connsiteX30" fmla="*/ 190500 w 932729"/>
                  <a:gd name="connsiteY30" fmla="*/ 176213 h 358938"/>
                  <a:gd name="connsiteX31" fmla="*/ 185737 w 932729"/>
                  <a:gd name="connsiteY31" fmla="*/ 169069 h 358938"/>
                  <a:gd name="connsiteX32" fmla="*/ 195262 w 932729"/>
                  <a:gd name="connsiteY32" fmla="*/ 164307 h 358938"/>
                  <a:gd name="connsiteX33" fmla="*/ 195262 w 932729"/>
                  <a:gd name="connsiteY33" fmla="*/ 161925 h 358938"/>
                  <a:gd name="connsiteX34" fmla="*/ 200025 w 932729"/>
                  <a:gd name="connsiteY34" fmla="*/ 154782 h 358938"/>
                  <a:gd name="connsiteX35" fmla="*/ 202406 w 932729"/>
                  <a:gd name="connsiteY35" fmla="*/ 147638 h 358938"/>
                  <a:gd name="connsiteX36" fmla="*/ 216693 w 932729"/>
                  <a:gd name="connsiteY36" fmla="*/ 142875 h 358938"/>
                  <a:gd name="connsiteX37" fmla="*/ 235743 w 932729"/>
                  <a:gd name="connsiteY37" fmla="*/ 154782 h 358938"/>
                  <a:gd name="connsiteX38" fmla="*/ 254793 w 932729"/>
                  <a:gd name="connsiteY38" fmla="*/ 159544 h 358938"/>
                  <a:gd name="connsiteX39" fmla="*/ 252412 w 932729"/>
                  <a:gd name="connsiteY39" fmla="*/ 138113 h 358938"/>
                  <a:gd name="connsiteX40" fmla="*/ 242887 w 932729"/>
                  <a:gd name="connsiteY40" fmla="*/ 130969 h 358938"/>
                  <a:gd name="connsiteX41" fmla="*/ 228600 w 932729"/>
                  <a:gd name="connsiteY41" fmla="*/ 123825 h 358938"/>
                  <a:gd name="connsiteX42" fmla="*/ 233362 w 932729"/>
                  <a:gd name="connsiteY42" fmla="*/ 114300 h 358938"/>
                  <a:gd name="connsiteX43" fmla="*/ 226218 w 932729"/>
                  <a:gd name="connsiteY43" fmla="*/ 114300 h 358938"/>
                  <a:gd name="connsiteX44" fmla="*/ 240506 w 932729"/>
                  <a:gd name="connsiteY44" fmla="*/ 97632 h 358938"/>
                  <a:gd name="connsiteX45" fmla="*/ 259556 w 932729"/>
                  <a:gd name="connsiteY45" fmla="*/ 97632 h 358938"/>
                  <a:gd name="connsiteX46" fmla="*/ 269081 w 932729"/>
                  <a:gd name="connsiteY46" fmla="*/ 104775 h 358938"/>
                  <a:gd name="connsiteX47" fmla="*/ 273843 w 932729"/>
                  <a:gd name="connsiteY47" fmla="*/ 116682 h 358938"/>
                  <a:gd name="connsiteX48" fmla="*/ 259556 w 932729"/>
                  <a:gd name="connsiteY48" fmla="*/ 116682 h 358938"/>
                  <a:gd name="connsiteX49" fmla="*/ 250031 w 932729"/>
                  <a:gd name="connsiteY49" fmla="*/ 126207 h 358938"/>
                  <a:gd name="connsiteX50" fmla="*/ 278606 w 932729"/>
                  <a:gd name="connsiteY50" fmla="*/ 142875 h 358938"/>
                  <a:gd name="connsiteX51" fmla="*/ 292893 w 932729"/>
                  <a:gd name="connsiteY51" fmla="*/ 135732 h 358938"/>
                  <a:gd name="connsiteX52" fmla="*/ 300037 w 932729"/>
                  <a:gd name="connsiteY52" fmla="*/ 135732 h 358938"/>
                  <a:gd name="connsiteX53" fmla="*/ 302418 w 932729"/>
                  <a:gd name="connsiteY53" fmla="*/ 116682 h 358938"/>
                  <a:gd name="connsiteX54" fmla="*/ 328612 w 932729"/>
                  <a:gd name="connsiteY54" fmla="*/ 116682 h 358938"/>
                  <a:gd name="connsiteX55" fmla="*/ 350043 w 932729"/>
                  <a:gd name="connsiteY55" fmla="*/ 109538 h 358938"/>
                  <a:gd name="connsiteX56" fmla="*/ 354806 w 932729"/>
                  <a:gd name="connsiteY56" fmla="*/ 107157 h 358938"/>
                  <a:gd name="connsiteX57" fmla="*/ 364331 w 932729"/>
                  <a:gd name="connsiteY57" fmla="*/ 109538 h 358938"/>
                  <a:gd name="connsiteX58" fmla="*/ 378618 w 932729"/>
                  <a:gd name="connsiteY58" fmla="*/ 119063 h 358938"/>
                  <a:gd name="connsiteX59" fmla="*/ 366712 w 932729"/>
                  <a:gd name="connsiteY59" fmla="*/ 95250 h 358938"/>
                  <a:gd name="connsiteX60" fmla="*/ 381000 w 932729"/>
                  <a:gd name="connsiteY60" fmla="*/ 90488 h 358938"/>
                  <a:gd name="connsiteX61" fmla="*/ 397668 w 932729"/>
                  <a:gd name="connsiteY61" fmla="*/ 92869 h 358938"/>
                  <a:gd name="connsiteX62" fmla="*/ 390525 w 932729"/>
                  <a:gd name="connsiteY62" fmla="*/ 104775 h 358938"/>
                  <a:gd name="connsiteX63" fmla="*/ 390525 w 932729"/>
                  <a:gd name="connsiteY63" fmla="*/ 121444 h 358938"/>
                  <a:gd name="connsiteX64" fmla="*/ 390525 w 932729"/>
                  <a:gd name="connsiteY64" fmla="*/ 121444 h 358938"/>
                  <a:gd name="connsiteX65" fmla="*/ 409575 w 932729"/>
                  <a:gd name="connsiteY65" fmla="*/ 109538 h 358938"/>
                  <a:gd name="connsiteX66" fmla="*/ 423862 w 932729"/>
                  <a:gd name="connsiteY66" fmla="*/ 102394 h 358938"/>
                  <a:gd name="connsiteX67" fmla="*/ 435768 w 932729"/>
                  <a:gd name="connsiteY67" fmla="*/ 100013 h 358938"/>
                  <a:gd name="connsiteX68" fmla="*/ 452437 w 932729"/>
                  <a:gd name="connsiteY68" fmla="*/ 114300 h 358938"/>
                  <a:gd name="connsiteX69" fmla="*/ 457200 w 932729"/>
                  <a:gd name="connsiteY69" fmla="*/ 102394 h 358938"/>
                  <a:gd name="connsiteX70" fmla="*/ 478631 w 932729"/>
                  <a:gd name="connsiteY70" fmla="*/ 92869 h 358938"/>
                  <a:gd name="connsiteX71" fmla="*/ 481012 w 932729"/>
                  <a:gd name="connsiteY71" fmla="*/ 109538 h 358938"/>
                  <a:gd name="connsiteX72" fmla="*/ 497681 w 932729"/>
                  <a:gd name="connsiteY72" fmla="*/ 123825 h 358938"/>
                  <a:gd name="connsiteX73" fmla="*/ 500062 w 932729"/>
                  <a:gd name="connsiteY73" fmla="*/ 104775 h 358938"/>
                  <a:gd name="connsiteX74" fmla="*/ 507206 w 932729"/>
                  <a:gd name="connsiteY74" fmla="*/ 95250 h 358938"/>
                  <a:gd name="connsiteX75" fmla="*/ 495300 w 932729"/>
                  <a:gd name="connsiteY75" fmla="*/ 85725 h 358938"/>
                  <a:gd name="connsiteX76" fmla="*/ 483393 w 932729"/>
                  <a:gd name="connsiteY76" fmla="*/ 76200 h 358938"/>
                  <a:gd name="connsiteX77" fmla="*/ 459581 w 932729"/>
                  <a:gd name="connsiteY77" fmla="*/ 69057 h 358938"/>
                  <a:gd name="connsiteX78" fmla="*/ 504825 w 932729"/>
                  <a:gd name="connsiteY78" fmla="*/ 73819 h 358938"/>
                  <a:gd name="connsiteX79" fmla="*/ 540543 w 932729"/>
                  <a:gd name="connsiteY79" fmla="*/ 73819 h 358938"/>
                  <a:gd name="connsiteX80" fmla="*/ 547687 w 932729"/>
                  <a:gd name="connsiteY80" fmla="*/ 76200 h 358938"/>
                  <a:gd name="connsiteX81" fmla="*/ 554831 w 932729"/>
                  <a:gd name="connsiteY81" fmla="*/ 85725 h 358938"/>
                  <a:gd name="connsiteX82" fmla="*/ 564356 w 932729"/>
                  <a:gd name="connsiteY82" fmla="*/ 85725 h 358938"/>
                  <a:gd name="connsiteX83" fmla="*/ 583406 w 932729"/>
                  <a:gd name="connsiteY83" fmla="*/ 92869 h 358938"/>
                  <a:gd name="connsiteX84" fmla="*/ 604837 w 932729"/>
                  <a:gd name="connsiteY84" fmla="*/ 95250 h 358938"/>
                  <a:gd name="connsiteX85" fmla="*/ 626268 w 932729"/>
                  <a:gd name="connsiteY85" fmla="*/ 111919 h 358938"/>
                  <a:gd name="connsiteX86" fmla="*/ 631031 w 932729"/>
                  <a:gd name="connsiteY86" fmla="*/ 111919 h 358938"/>
                  <a:gd name="connsiteX87" fmla="*/ 631031 w 932729"/>
                  <a:gd name="connsiteY87" fmla="*/ 111919 h 358938"/>
                  <a:gd name="connsiteX88" fmla="*/ 647700 w 932729"/>
                  <a:gd name="connsiteY88" fmla="*/ 100013 h 358938"/>
                  <a:gd name="connsiteX89" fmla="*/ 633412 w 932729"/>
                  <a:gd name="connsiteY89" fmla="*/ 83344 h 358938"/>
                  <a:gd name="connsiteX90" fmla="*/ 611980 w 932729"/>
                  <a:gd name="connsiteY90" fmla="*/ 80963 h 358938"/>
                  <a:gd name="connsiteX91" fmla="*/ 595312 w 932729"/>
                  <a:gd name="connsiteY91" fmla="*/ 71438 h 358938"/>
                  <a:gd name="connsiteX92" fmla="*/ 590550 w 932729"/>
                  <a:gd name="connsiteY92" fmla="*/ 61913 h 358938"/>
                  <a:gd name="connsiteX93" fmla="*/ 578643 w 932729"/>
                  <a:gd name="connsiteY93" fmla="*/ 54769 h 358938"/>
                  <a:gd name="connsiteX94" fmla="*/ 578643 w 932729"/>
                  <a:gd name="connsiteY94" fmla="*/ 38100 h 358938"/>
                  <a:gd name="connsiteX95" fmla="*/ 583406 w 932729"/>
                  <a:gd name="connsiteY95" fmla="*/ 21432 h 358938"/>
                  <a:gd name="connsiteX96" fmla="*/ 592931 w 932729"/>
                  <a:gd name="connsiteY96" fmla="*/ 19050 h 358938"/>
                  <a:gd name="connsiteX97" fmla="*/ 590550 w 932729"/>
                  <a:gd name="connsiteY97" fmla="*/ 0 h 358938"/>
                  <a:gd name="connsiteX98" fmla="*/ 602456 w 932729"/>
                  <a:gd name="connsiteY98" fmla="*/ 0 h 358938"/>
                  <a:gd name="connsiteX99" fmla="*/ 621506 w 932729"/>
                  <a:gd name="connsiteY99" fmla="*/ 0 h 358938"/>
                  <a:gd name="connsiteX100" fmla="*/ 602456 w 932729"/>
                  <a:gd name="connsiteY100" fmla="*/ 9525 h 358938"/>
                  <a:gd name="connsiteX101" fmla="*/ 621506 w 932729"/>
                  <a:gd name="connsiteY101" fmla="*/ 14288 h 358938"/>
                  <a:gd name="connsiteX102" fmla="*/ 628650 w 932729"/>
                  <a:gd name="connsiteY102" fmla="*/ 11907 h 358938"/>
                  <a:gd name="connsiteX103" fmla="*/ 652462 w 932729"/>
                  <a:gd name="connsiteY103" fmla="*/ 7144 h 358938"/>
                  <a:gd name="connsiteX104" fmla="*/ 659606 w 932729"/>
                  <a:gd name="connsiteY104" fmla="*/ 19050 h 358938"/>
                  <a:gd name="connsiteX105" fmla="*/ 661987 w 932729"/>
                  <a:gd name="connsiteY105" fmla="*/ 35719 h 358938"/>
                  <a:gd name="connsiteX106" fmla="*/ 666750 w 932729"/>
                  <a:gd name="connsiteY106" fmla="*/ 50007 h 358938"/>
                  <a:gd name="connsiteX107" fmla="*/ 678656 w 932729"/>
                  <a:gd name="connsiteY107" fmla="*/ 69057 h 358938"/>
                  <a:gd name="connsiteX108" fmla="*/ 683418 w 932729"/>
                  <a:gd name="connsiteY108" fmla="*/ 78582 h 358938"/>
                  <a:gd name="connsiteX109" fmla="*/ 692943 w 932729"/>
                  <a:gd name="connsiteY109" fmla="*/ 85725 h 358938"/>
                  <a:gd name="connsiteX110" fmla="*/ 695325 w 932729"/>
                  <a:gd name="connsiteY110" fmla="*/ 90488 h 358938"/>
                  <a:gd name="connsiteX111" fmla="*/ 702468 w 932729"/>
                  <a:gd name="connsiteY111" fmla="*/ 90488 h 358938"/>
                  <a:gd name="connsiteX112" fmla="*/ 714375 w 932729"/>
                  <a:gd name="connsiteY112" fmla="*/ 102394 h 358938"/>
                  <a:gd name="connsiteX113" fmla="*/ 716756 w 932729"/>
                  <a:gd name="connsiteY113" fmla="*/ 114300 h 358938"/>
                  <a:gd name="connsiteX114" fmla="*/ 716756 w 932729"/>
                  <a:gd name="connsiteY114" fmla="*/ 128588 h 358938"/>
                  <a:gd name="connsiteX115" fmla="*/ 709612 w 932729"/>
                  <a:gd name="connsiteY115" fmla="*/ 147638 h 358938"/>
                  <a:gd name="connsiteX116" fmla="*/ 700087 w 932729"/>
                  <a:gd name="connsiteY116" fmla="*/ 147638 h 358938"/>
                  <a:gd name="connsiteX117" fmla="*/ 678656 w 932729"/>
                  <a:gd name="connsiteY117" fmla="*/ 147638 h 358938"/>
                  <a:gd name="connsiteX118" fmla="*/ 711993 w 932729"/>
                  <a:gd name="connsiteY118" fmla="*/ 166688 h 358938"/>
                  <a:gd name="connsiteX119" fmla="*/ 731043 w 932729"/>
                  <a:gd name="connsiteY119" fmla="*/ 159544 h 358938"/>
                  <a:gd name="connsiteX120" fmla="*/ 740568 w 932729"/>
                  <a:gd name="connsiteY120" fmla="*/ 154782 h 358938"/>
                  <a:gd name="connsiteX121" fmla="*/ 750093 w 932729"/>
                  <a:gd name="connsiteY121" fmla="*/ 150019 h 358938"/>
                  <a:gd name="connsiteX122" fmla="*/ 750093 w 932729"/>
                  <a:gd name="connsiteY122" fmla="*/ 133350 h 358938"/>
                  <a:gd name="connsiteX123" fmla="*/ 754856 w 932729"/>
                  <a:gd name="connsiteY123" fmla="*/ 116682 h 358938"/>
                  <a:gd name="connsiteX124" fmla="*/ 740568 w 932729"/>
                  <a:gd name="connsiteY124" fmla="*/ 102394 h 358938"/>
                  <a:gd name="connsiteX125" fmla="*/ 757237 w 932729"/>
                  <a:gd name="connsiteY125" fmla="*/ 102394 h 358938"/>
                  <a:gd name="connsiteX126" fmla="*/ 776287 w 932729"/>
                  <a:gd name="connsiteY126" fmla="*/ 109538 h 358938"/>
                  <a:gd name="connsiteX127" fmla="*/ 783431 w 932729"/>
                  <a:gd name="connsiteY127" fmla="*/ 121444 h 358938"/>
                  <a:gd name="connsiteX128" fmla="*/ 807243 w 932729"/>
                  <a:gd name="connsiteY128" fmla="*/ 126207 h 358938"/>
                  <a:gd name="connsiteX129" fmla="*/ 819150 w 932729"/>
                  <a:gd name="connsiteY129" fmla="*/ 126207 h 358938"/>
                  <a:gd name="connsiteX130" fmla="*/ 819150 w 932729"/>
                  <a:gd name="connsiteY130" fmla="*/ 126207 h 358938"/>
                  <a:gd name="connsiteX131" fmla="*/ 827881 w 932729"/>
                  <a:gd name="connsiteY131" fmla="*/ 106363 h 358938"/>
                  <a:gd name="connsiteX132" fmla="*/ 862806 w 932729"/>
                  <a:gd name="connsiteY132" fmla="*/ 186531 h 358938"/>
                  <a:gd name="connsiteX133" fmla="*/ 909637 w 932729"/>
                  <a:gd name="connsiteY133" fmla="*/ 305593 h 358938"/>
                  <a:gd name="connsiteX134" fmla="*/ 931861 w 932729"/>
                  <a:gd name="connsiteY134" fmla="*/ 356393 h 358938"/>
                  <a:gd name="connsiteX135" fmla="*/ 884236 w 932729"/>
                  <a:gd name="connsiteY135" fmla="*/ 353217 h 358938"/>
                  <a:gd name="connsiteX136" fmla="*/ 723105 w 932729"/>
                  <a:gd name="connsiteY136" fmla="*/ 328613 h 358938"/>
                  <a:gd name="connsiteX137" fmla="*/ 80963 w 932729"/>
                  <a:gd name="connsiteY137" fmla="*/ 235744 h 358938"/>
                  <a:gd name="connsiteX138" fmla="*/ 0 w 932729"/>
                  <a:gd name="connsiteY138" fmla="*/ 109538 h 358938"/>
                  <a:gd name="connsiteX139" fmla="*/ 130968 w 932729"/>
                  <a:gd name="connsiteY139" fmla="*/ 100013 h 35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932729" h="358938">
                    <a:moveTo>
                      <a:pt x="130968" y="100013"/>
                    </a:moveTo>
                    <a:lnTo>
                      <a:pt x="188118" y="126207"/>
                    </a:lnTo>
                    <a:lnTo>
                      <a:pt x="190500" y="142875"/>
                    </a:lnTo>
                    <a:lnTo>
                      <a:pt x="173831" y="152400"/>
                    </a:lnTo>
                    <a:lnTo>
                      <a:pt x="145256" y="154782"/>
                    </a:lnTo>
                    <a:lnTo>
                      <a:pt x="138112" y="154782"/>
                    </a:lnTo>
                    <a:lnTo>
                      <a:pt x="109537" y="150019"/>
                    </a:lnTo>
                    <a:lnTo>
                      <a:pt x="90487" y="140494"/>
                    </a:lnTo>
                    <a:lnTo>
                      <a:pt x="69056" y="140494"/>
                    </a:lnTo>
                    <a:lnTo>
                      <a:pt x="69056" y="140494"/>
                    </a:lnTo>
                    <a:lnTo>
                      <a:pt x="40481" y="133350"/>
                    </a:lnTo>
                    <a:lnTo>
                      <a:pt x="33337" y="133350"/>
                    </a:lnTo>
                    <a:lnTo>
                      <a:pt x="47625" y="150019"/>
                    </a:lnTo>
                    <a:lnTo>
                      <a:pt x="73818" y="154782"/>
                    </a:lnTo>
                    <a:lnTo>
                      <a:pt x="88106" y="159544"/>
                    </a:lnTo>
                    <a:lnTo>
                      <a:pt x="88106" y="173832"/>
                    </a:lnTo>
                    <a:lnTo>
                      <a:pt x="88106" y="180975"/>
                    </a:lnTo>
                    <a:lnTo>
                      <a:pt x="97631" y="190500"/>
                    </a:lnTo>
                    <a:lnTo>
                      <a:pt x="111918" y="195263"/>
                    </a:lnTo>
                    <a:lnTo>
                      <a:pt x="130968" y="216694"/>
                    </a:lnTo>
                    <a:lnTo>
                      <a:pt x="145256" y="207169"/>
                    </a:lnTo>
                    <a:lnTo>
                      <a:pt x="161925" y="202407"/>
                    </a:lnTo>
                    <a:lnTo>
                      <a:pt x="145256" y="192882"/>
                    </a:lnTo>
                    <a:lnTo>
                      <a:pt x="135731" y="183357"/>
                    </a:lnTo>
                    <a:lnTo>
                      <a:pt x="130968" y="173832"/>
                    </a:lnTo>
                    <a:lnTo>
                      <a:pt x="152400" y="183357"/>
                    </a:lnTo>
                    <a:lnTo>
                      <a:pt x="171450" y="188119"/>
                    </a:lnTo>
                    <a:lnTo>
                      <a:pt x="180975" y="192882"/>
                    </a:lnTo>
                    <a:lnTo>
                      <a:pt x="200025" y="195263"/>
                    </a:lnTo>
                    <a:lnTo>
                      <a:pt x="207168" y="188119"/>
                    </a:lnTo>
                    <a:lnTo>
                      <a:pt x="190500" y="176213"/>
                    </a:lnTo>
                    <a:lnTo>
                      <a:pt x="185737" y="169069"/>
                    </a:lnTo>
                    <a:lnTo>
                      <a:pt x="195262" y="164307"/>
                    </a:lnTo>
                    <a:lnTo>
                      <a:pt x="195262" y="161925"/>
                    </a:lnTo>
                    <a:lnTo>
                      <a:pt x="200025" y="154782"/>
                    </a:lnTo>
                    <a:lnTo>
                      <a:pt x="202406" y="147638"/>
                    </a:lnTo>
                    <a:lnTo>
                      <a:pt x="216693" y="142875"/>
                    </a:lnTo>
                    <a:lnTo>
                      <a:pt x="235743" y="154782"/>
                    </a:lnTo>
                    <a:lnTo>
                      <a:pt x="254793" y="159544"/>
                    </a:lnTo>
                    <a:lnTo>
                      <a:pt x="252412" y="138113"/>
                    </a:lnTo>
                    <a:lnTo>
                      <a:pt x="242887" y="130969"/>
                    </a:lnTo>
                    <a:lnTo>
                      <a:pt x="228600" y="123825"/>
                    </a:lnTo>
                    <a:lnTo>
                      <a:pt x="233362" y="114300"/>
                    </a:lnTo>
                    <a:lnTo>
                      <a:pt x="226218" y="114300"/>
                    </a:lnTo>
                    <a:lnTo>
                      <a:pt x="240506" y="97632"/>
                    </a:lnTo>
                    <a:lnTo>
                      <a:pt x="259556" y="97632"/>
                    </a:lnTo>
                    <a:lnTo>
                      <a:pt x="269081" y="104775"/>
                    </a:lnTo>
                    <a:lnTo>
                      <a:pt x="273843" y="116682"/>
                    </a:lnTo>
                    <a:lnTo>
                      <a:pt x="259556" y="116682"/>
                    </a:lnTo>
                    <a:lnTo>
                      <a:pt x="250031" y="126207"/>
                    </a:lnTo>
                    <a:lnTo>
                      <a:pt x="278606" y="142875"/>
                    </a:lnTo>
                    <a:lnTo>
                      <a:pt x="292893" y="135732"/>
                    </a:lnTo>
                    <a:lnTo>
                      <a:pt x="300037" y="135732"/>
                    </a:lnTo>
                    <a:lnTo>
                      <a:pt x="302418" y="116682"/>
                    </a:lnTo>
                    <a:lnTo>
                      <a:pt x="328612" y="116682"/>
                    </a:lnTo>
                    <a:lnTo>
                      <a:pt x="350043" y="109538"/>
                    </a:lnTo>
                    <a:lnTo>
                      <a:pt x="354806" y="107157"/>
                    </a:lnTo>
                    <a:lnTo>
                      <a:pt x="364331" y="109538"/>
                    </a:lnTo>
                    <a:lnTo>
                      <a:pt x="378618" y="119063"/>
                    </a:lnTo>
                    <a:lnTo>
                      <a:pt x="366712" y="95250"/>
                    </a:lnTo>
                    <a:lnTo>
                      <a:pt x="381000" y="90488"/>
                    </a:lnTo>
                    <a:lnTo>
                      <a:pt x="397668" y="92869"/>
                    </a:lnTo>
                    <a:lnTo>
                      <a:pt x="390525" y="104775"/>
                    </a:lnTo>
                    <a:lnTo>
                      <a:pt x="390525" y="121444"/>
                    </a:lnTo>
                    <a:lnTo>
                      <a:pt x="390525" y="121444"/>
                    </a:lnTo>
                    <a:lnTo>
                      <a:pt x="409575" y="109538"/>
                    </a:lnTo>
                    <a:lnTo>
                      <a:pt x="423862" y="102394"/>
                    </a:lnTo>
                    <a:lnTo>
                      <a:pt x="435768" y="100013"/>
                    </a:lnTo>
                    <a:lnTo>
                      <a:pt x="452437" y="114300"/>
                    </a:lnTo>
                    <a:lnTo>
                      <a:pt x="457200" y="102394"/>
                    </a:lnTo>
                    <a:lnTo>
                      <a:pt x="478631" y="92869"/>
                    </a:lnTo>
                    <a:lnTo>
                      <a:pt x="481012" y="109538"/>
                    </a:lnTo>
                    <a:lnTo>
                      <a:pt x="497681" y="123825"/>
                    </a:lnTo>
                    <a:lnTo>
                      <a:pt x="500062" y="104775"/>
                    </a:lnTo>
                    <a:lnTo>
                      <a:pt x="507206" y="95250"/>
                    </a:lnTo>
                    <a:lnTo>
                      <a:pt x="495300" y="85725"/>
                    </a:lnTo>
                    <a:lnTo>
                      <a:pt x="483393" y="76200"/>
                    </a:lnTo>
                    <a:lnTo>
                      <a:pt x="459581" y="69057"/>
                    </a:lnTo>
                    <a:lnTo>
                      <a:pt x="504825" y="73819"/>
                    </a:lnTo>
                    <a:lnTo>
                      <a:pt x="540543" y="73819"/>
                    </a:lnTo>
                    <a:lnTo>
                      <a:pt x="547687" y="76200"/>
                    </a:lnTo>
                    <a:lnTo>
                      <a:pt x="554831" y="85725"/>
                    </a:lnTo>
                    <a:lnTo>
                      <a:pt x="564356" y="85725"/>
                    </a:lnTo>
                    <a:lnTo>
                      <a:pt x="583406" y="92869"/>
                    </a:lnTo>
                    <a:lnTo>
                      <a:pt x="604837" y="95250"/>
                    </a:lnTo>
                    <a:lnTo>
                      <a:pt x="626268" y="111919"/>
                    </a:lnTo>
                    <a:lnTo>
                      <a:pt x="631031" y="111919"/>
                    </a:lnTo>
                    <a:lnTo>
                      <a:pt x="631031" y="111919"/>
                    </a:lnTo>
                    <a:lnTo>
                      <a:pt x="647700" y="100013"/>
                    </a:lnTo>
                    <a:lnTo>
                      <a:pt x="633412" y="83344"/>
                    </a:lnTo>
                    <a:lnTo>
                      <a:pt x="611980" y="80963"/>
                    </a:lnTo>
                    <a:lnTo>
                      <a:pt x="595312" y="71438"/>
                    </a:lnTo>
                    <a:lnTo>
                      <a:pt x="590550" y="61913"/>
                    </a:lnTo>
                    <a:lnTo>
                      <a:pt x="578643" y="54769"/>
                    </a:lnTo>
                    <a:lnTo>
                      <a:pt x="578643" y="38100"/>
                    </a:lnTo>
                    <a:lnTo>
                      <a:pt x="583406" y="21432"/>
                    </a:lnTo>
                    <a:lnTo>
                      <a:pt x="592931" y="19050"/>
                    </a:lnTo>
                    <a:lnTo>
                      <a:pt x="590550" y="0"/>
                    </a:lnTo>
                    <a:lnTo>
                      <a:pt x="602456" y="0"/>
                    </a:lnTo>
                    <a:lnTo>
                      <a:pt x="621506" y="0"/>
                    </a:lnTo>
                    <a:lnTo>
                      <a:pt x="602456" y="9525"/>
                    </a:lnTo>
                    <a:lnTo>
                      <a:pt x="621506" y="14288"/>
                    </a:lnTo>
                    <a:lnTo>
                      <a:pt x="628650" y="11907"/>
                    </a:lnTo>
                    <a:lnTo>
                      <a:pt x="652462" y="7144"/>
                    </a:lnTo>
                    <a:lnTo>
                      <a:pt x="659606" y="19050"/>
                    </a:lnTo>
                    <a:lnTo>
                      <a:pt x="661987" y="35719"/>
                    </a:lnTo>
                    <a:lnTo>
                      <a:pt x="666750" y="50007"/>
                    </a:lnTo>
                    <a:lnTo>
                      <a:pt x="678656" y="69057"/>
                    </a:lnTo>
                    <a:lnTo>
                      <a:pt x="683418" y="78582"/>
                    </a:lnTo>
                    <a:lnTo>
                      <a:pt x="692943" y="85725"/>
                    </a:lnTo>
                    <a:lnTo>
                      <a:pt x="695325" y="90488"/>
                    </a:lnTo>
                    <a:lnTo>
                      <a:pt x="702468" y="90488"/>
                    </a:lnTo>
                    <a:lnTo>
                      <a:pt x="714375" y="102394"/>
                    </a:lnTo>
                    <a:lnTo>
                      <a:pt x="716756" y="114300"/>
                    </a:lnTo>
                    <a:lnTo>
                      <a:pt x="716756" y="128588"/>
                    </a:lnTo>
                    <a:lnTo>
                      <a:pt x="709612" y="147638"/>
                    </a:lnTo>
                    <a:lnTo>
                      <a:pt x="700087" y="147638"/>
                    </a:lnTo>
                    <a:lnTo>
                      <a:pt x="678656" y="147638"/>
                    </a:lnTo>
                    <a:lnTo>
                      <a:pt x="711993" y="166688"/>
                    </a:lnTo>
                    <a:lnTo>
                      <a:pt x="731043" y="159544"/>
                    </a:lnTo>
                    <a:lnTo>
                      <a:pt x="740568" y="154782"/>
                    </a:lnTo>
                    <a:lnTo>
                      <a:pt x="750093" y="150019"/>
                    </a:lnTo>
                    <a:lnTo>
                      <a:pt x="750093" y="133350"/>
                    </a:lnTo>
                    <a:lnTo>
                      <a:pt x="754856" y="116682"/>
                    </a:lnTo>
                    <a:lnTo>
                      <a:pt x="740568" y="102394"/>
                    </a:lnTo>
                    <a:lnTo>
                      <a:pt x="757237" y="102394"/>
                    </a:lnTo>
                    <a:lnTo>
                      <a:pt x="776287" y="109538"/>
                    </a:lnTo>
                    <a:lnTo>
                      <a:pt x="783431" y="121444"/>
                    </a:lnTo>
                    <a:lnTo>
                      <a:pt x="807243" y="126207"/>
                    </a:lnTo>
                    <a:lnTo>
                      <a:pt x="819150" y="126207"/>
                    </a:lnTo>
                    <a:lnTo>
                      <a:pt x="819150" y="126207"/>
                    </a:lnTo>
                    <a:lnTo>
                      <a:pt x="827881" y="106363"/>
                    </a:lnTo>
                    <a:cubicBezTo>
                      <a:pt x="829468" y="117872"/>
                      <a:pt x="846931" y="145256"/>
                      <a:pt x="862806" y="186531"/>
                    </a:cubicBezTo>
                    <a:cubicBezTo>
                      <a:pt x="885957" y="216561"/>
                      <a:pt x="903287" y="276621"/>
                      <a:pt x="909637" y="305593"/>
                    </a:cubicBezTo>
                    <a:cubicBezTo>
                      <a:pt x="928555" y="332316"/>
                      <a:pt x="932258" y="347794"/>
                      <a:pt x="931861" y="356393"/>
                    </a:cubicBezTo>
                    <a:cubicBezTo>
                      <a:pt x="940327" y="364330"/>
                      <a:pt x="884104" y="350968"/>
                      <a:pt x="884236" y="353217"/>
                    </a:cubicBezTo>
                    <a:cubicBezTo>
                      <a:pt x="884368" y="355466"/>
                      <a:pt x="869684" y="348192"/>
                      <a:pt x="723105" y="328613"/>
                    </a:cubicBezTo>
                    <a:lnTo>
                      <a:pt x="80963" y="235744"/>
                    </a:lnTo>
                    <a:lnTo>
                      <a:pt x="0" y="109538"/>
                    </a:lnTo>
                    <a:lnTo>
                      <a:pt x="130968" y="1000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Dowolny kształt: kształt 24">
                <a:extLst>
                  <a:ext uri="{FF2B5EF4-FFF2-40B4-BE49-F238E27FC236}">
                    <a16:creationId xmlns:a16="http://schemas.microsoft.com/office/drawing/2014/main" id="{92282C3E-5E41-405B-9E56-401A10A46EC4}"/>
                  </a:ext>
                </a:extLst>
              </p:cNvPr>
              <p:cNvSpPr/>
              <p:nvPr/>
            </p:nvSpPr>
            <p:spPr>
              <a:xfrm>
                <a:off x="6093619" y="1850231"/>
                <a:ext cx="1095375" cy="214313"/>
              </a:xfrm>
              <a:custGeom>
                <a:avLst/>
                <a:gdLst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0963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0963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95251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5726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52400 w 1095375"/>
                  <a:gd name="connsiteY37" fmla="*/ 109538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5726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095375" h="214313">
                    <a:moveTo>
                      <a:pt x="164306" y="214313"/>
                    </a:moveTo>
                    <a:lnTo>
                      <a:pt x="116681" y="171450"/>
                    </a:lnTo>
                    <a:lnTo>
                      <a:pt x="95250" y="173832"/>
                    </a:lnTo>
                    <a:lnTo>
                      <a:pt x="78581" y="173832"/>
                    </a:lnTo>
                    <a:lnTo>
                      <a:pt x="57150" y="171450"/>
                    </a:lnTo>
                    <a:lnTo>
                      <a:pt x="47625" y="164307"/>
                    </a:lnTo>
                    <a:lnTo>
                      <a:pt x="40481" y="154782"/>
                    </a:lnTo>
                    <a:lnTo>
                      <a:pt x="50006" y="145257"/>
                    </a:lnTo>
                    <a:lnTo>
                      <a:pt x="30956" y="138113"/>
                    </a:lnTo>
                    <a:lnTo>
                      <a:pt x="21431" y="126207"/>
                    </a:lnTo>
                    <a:lnTo>
                      <a:pt x="11906" y="130969"/>
                    </a:lnTo>
                    <a:lnTo>
                      <a:pt x="11906" y="114300"/>
                    </a:lnTo>
                    <a:lnTo>
                      <a:pt x="9525" y="97632"/>
                    </a:lnTo>
                    <a:lnTo>
                      <a:pt x="0" y="85725"/>
                    </a:lnTo>
                    <a:lnTo>
                      <a:pt x="45244" y="126207"/>
                    </a:lnTo>
                    <a:lnTo>
                      <a:pt x="64294" y="140494"/>
                    </a:lnTo>
                    <a:lnTo>
                      <a:pt x="78581" y="140494"/>
                    </a:lnTo>
                    <a:lnTo>
                      <a:pt x="88106" y="138113"/>
                    </a:lnTo>
                    <a:lnTo>
                      <a:pt x="107156" y="138113"/>
                    </a:lnTo>
                    <a:lnTo>
                      <a:pt x="109537" y="123825"/>
                    </a:lnTo>
                    <a:lnTo>
                      <a:pt x="90487" y="116682"/>
                    </a:lnTo>
                    <a:lnTo>
                      <a:pt x="69056" y="114300"/>
                    </a:lnTo>
                    <a:lnTo>
                      <a:pt x="54769" y="114300"/>
                    </a:lnTo>
                    <a:lnTo>
                      <a:pt x="54769" y="102394"/>
                    </a:lnTo>
                    <a:lnTo>
                      <a:pt x="71437" y="92869"/>
                    </a:lnTo>
                    <a:lnTo>
                      <a:pt x="90487" y="95250"/>
                    </a:lnTo>
                    <a:lnTo>
                      <a:pt x="102394" y="104775"/>
                    </a:lnTo>
                    <a:lnTo>
                      <a:pt x="123825" y="119063"/>
                    </a:lnTo>
                    <a:lnTo>
                      <a:pt x="138112" y="128588"/>
                    </a:lnTo>
                    <a:lnTo>
                      <a:pt x="161925" y="123825"/>
                    </a:lnTo>
                    <a:lnTo>
                      <a:pt x="161925" y="138113"/>
                    </a:lnTo>
                    <a:lnTo>
                      <a:pt x="161925" y="147638"/>
                    </a:lnTo>
                    <a:lnTo>
                      <a:pt x="178594" y="142875"/>
                    </a:lnTo>
                    <a:lnTo>
                      <a:pt x="207169" y="135732"/>
                    </a:lnTo>
                    <a:lnTo>
                      <a:pt x="180975" y="130969"/>
                    </a:lnTo>
                    <a:lnTo>
                      <a:pt x="173831" y="114300"/>
                    </a:lnTo>
                    <a:lnTo>
                      <a:pt x="147637" y="100013"/>
                    </a:lnTo>
                    <a:lnTo>
                      <a:pt x="152400" y="109538"/>
                    </a:lnTo>
                    <a:lnTo>
                      <a:pt x="116681" y="102394"/>
                    </a:lnTo>
                    <a:lnTo>
                      <a:pt x="102394" y="92869"/>
                    </a:lnTo>
                    <a:lnTo>
                      <a:pt x="97631" y="80963"/>
                    </a:lnTo>
                    <a:lnTo>
                      <a:pt x="107156" y="78582"/>
                    </a:lnTo>
                    <a:lnTo>
                      <a:pt x="116681" y="78582"/>
                    </a:lnTo>
                    <a:lnTo>
                      <a:pt x="133350" y="76200"/>
                    </a:lnTo>
                    <a:lnTo>
                      <a:pt x="138112" y="73819"/>
                    </a:lnTo>
                    <a:lnTo>
                      <a:pt x="152400" y="73819"/>
                    </a:lnTo>
                    <a:lnTo>
                      <a:pt x="161925" y="85726"/>
                    </a:lnTo>
                    <a:lnTo>
                      <a:pt x="171450" y="76200"/>
                    </a:lnTo>
                    <a:lnTo>
                      <a:pt x="188119" y="76200"/>
                    </a:lnTo>
                    <a:lnTo>
                      <a:pt x="204787" y="76200"/>
                    </a:lnTo>
                    <a:lnTo>
                      <a:pt x="183356" y="69057"/>
                    </a:lnTo>
                    <a:lnTo>
                      <a:pt x="173831" y="61913"/>
                    </a:lnTo>
                    <a:lnTo>
                      <a:pt x="166687" y="52388"/>
                    </a:lnTo>
                    <a:lnTo>
                      <a:pt x="159544" y="45244"/>
                    </a:lnTo>
                    <a:lnTo>
                      <a:pt x="188119" y="47625"/>
                    </a:lnTo>
                    <a:lnTo>
                      <a:pt x="190500" y="40482"/>
                    </a:lnTo>
                    <a:lnTo>
                      <a:pt x="204787" y="45244"/>
                    </a:lnTo>
                    <a:lnTo>
                      <a:pt x="230981" y="35719"/>
                    </a:lnTo>
                    <a:lnTo>
                      <a:pt x="240506" y="40482"/>
                    </a:lnTo>
                    <a:lnTo>
                      <a:pt x="240506" y="35719"/>
                    </a:lnTo>
                    <a:lnTo>
                      <a:pt x="264319" y="30957"/>
                    </a:lnTo>
                    <a:lnTo>
                      <a:pt x="280987" y="42863"/>
                    </a:lnTo>
                    <a:lnTo>
                      <a:pt x="297656" y="38100"/>
                    </a:lnTo>
                    <a:lnTo>
                      <a:pt x="311944" y="30957"/>
                    </a:lnTo>
                    <a:lnTo>
                      <a:pt x="316706" y="30957"/>
                    </a:lnTo>
                    <a:lnTo>
                      <a:pt x="323850" y="28575"/>
                    </a:lnTo>
                    <a:lnTo>
                      <a:pt x="342900" y="35719"/>
                    </a:lnTo>
                    <a:lnTo>
                      <a:pt x="364331" y="42863"/>
                    </a:lnTo>
                    <a:lnTo>
                      <a:pt x="357187" y="28575"/>
                    </a:lnTo>
                    <a:lnTo>
                      <a:pt x="350044" y="21432"/>
                    </a:lnTo>
                    <a:lnTo>
                      <a:pt x="347662" y="11907"/>
                    </a:lnTo>
                    <a:lnTo>
                      <a:pt x="361950" y="2382"/>
                    </a:lnTo>
                    <a:lnTo>
                      <a:pt x="371475" y="0"/>
                    </a:lnTo>
                    <a:lnTo>
                      <a:pt x="388144" y="0"/>
                    </a:lnTo>
                    <a:lnTo>
                      <a:pt x="400050" y="2382"/>
                    </a:lnTo>
                    <a:lnTo>
                      <a:pt x="397669" y="16669"/>
                    </a:lnTo>
                    <a:lnTo>
                      <a:pt x="414337" y="7144"/>
                    </a:lnTo>
                    <a:lnTo>
                      <a:pt x="431006" y="9525"/>
                    </a:lnTo>
                    <a:lnTo>
                      <a:pt x="440531" y="19050"/>
                    </a:lnTo>
                    <a:lnTo>
                      <a:pt x="450056" y="21432"/>
                    </a:lnTo>
                    <a:lnTo>
                      <a:pt x="464344" y="26194"/>
                    </a:lnTo>
                    <a:lnTo>
                      <a:pt x="464344" y="9525"/>
                    </a:lnTo>
                    <a:lnTo>
                      <a:pt x="478631" y="16669"/>
                    </a:lnTo>
                    <a:lnTo>
                      <a:pt x="495300" y="11907"/>
                    </a:lnTo>
                    <a:lnTo>
                      <a:pt x="497681" y="16669"/>
                    </a:lnTo>
                    <a:lnTo>
                      <a:pt x="497681" y="16669"/>
                    </a:lnTo>
                    <a:lnTo>
                      <a:pt x="535781" y="11907"/>
                    </a:lnTo>
                    <a:lnTo>
                      <a:pt x="550069" y="14288"/>
                    </a:lnTo>
                    <a:lnTo>
                      <a:pt x="550069" y="14288"/>
                    </a:lnTo>
                    <a:lnTo>
                      <a:pt x="550069" y="40482"/>
                    </a:lnTo>
                    <a:lnTo>
                      <a:pt x="566737" y="40482"/>
                    </a:lnTo>
                    <a:lnTo>
                      <a:pt x="578644" y="50007"/>
                    </a:lnTo>
                    <a:lnTo>
                      <a:pt x="569119" y="57150"/>
                    </a:lnTo>
                    <a:lnTo>
                      <a:pt x="547687" y="61913"/>
                    </a:lnTo>
                    <a:lnTo>
                      <a:pt x="531019" y="73819"/>
                    </a:lnTo>
                    <a:lnTo>
                      <a:pt x="531019" y="73819"/>
                    </a:lnTo>
                    <a:lnTo>
                      <a:pt x="514350" y="78582"/>
                    </a:lnTo>
                    <a:lnTo>
                      <a:pt x="504825" y="90488"/>
                    </a:lnTo>
                    <a:lnTo>
                      <a:pt x="502444" y="100013"/>
                    </a:lnTo>
                    <a:lnTo>
                      <a:pt x="526256" y="92869"/>
                    </a:lnTo>
                    <a:lnTo>
                      <a:pt x="550069" y="95250"/>
                    </a:lnTo>
                    <a:lnTo>
                      <a:pt x="573881" y="83344"/>
                    </a:lnTo>
                    <a:lnTo>
                      <a:pt x="573881" y="73819"/>
                    </a:lnTo>
                    <a:lnTo>
                      <a:pt x="588169" y="83344"/>
                    </a:lnTo>
                    <a:lnTo>
                      <a:pt x="588169" y="83344"/>
                    </a:lnTo>
                    <a:lnTo>
                      <a:pt x="588169" y="66675"/>
                    </a:lnTo>
                    <a:lnTo>
                      <a:pt x="604837" y="59532"/>
                    </a:lnTo>
                    <a:lnTo>
                      <a:pt x="600075" y="76200"/>
                    </a:lnTo>
                    <a:lnTo>
                      <a:pt x="619125" y="85725"/>
                    </a:lnTo>
                    <a:lnTo>
                      <a:pt x="626269" y="95250"/>
                    </a:lnTo>
                    <a:lnTo>
                      <a:pt x="631031" y="78582"/>
                    </a:lnTo>
                    <a:lnTo>
                      <a:pt x="671512" y="78582"/>
                    </a:lnTo>
                    <a:lnTo>
                      <a:pt x="707231" y="76200"/>
                    </a:lnTo>
                    <a:lnTo>
                      <a:pt x="707231" y="85725"/>
                    </a:lnTo>
                    <a:lnTo>
                      <a:pt x="735806" y="97632"/>
                    </a:lnTo>
                    <a:lnTo>
                      <a:pt x="750094" y="97632"/>
                    </a:lnTo>
                    <a:lnTo>
                      <a:pt x="764381" y="104775"/>
                    </a:lnTo>
                    <a:lnTo>
                      <a:pt x="769144" y="95250"/>
                    </a:lnTo>
                    <a:lnTo>
                      <a:pt x="790575" y="92869"/>
                    </a:lnTo>
                    <a:lnTo>
                      <a:pt x="778669" y="83344"/>
                    </a:lnTo>
                    <a:lnTo>
                      <a:pt x="790575" y="69057"/>
                    </a:lnTo>
                    <a:lnTo>
                      <a:pt x="814387" y="80963"/>
                    </a:lnTo>
                    <a:lnTo>
                      <a:pt x="831056" y="83344"/>
                    </a:lnTo>
                    <a:lnTo>
                      <a:pt x="840581" y="73819"/>
                    </a:lnTo>
                    <a:lnTo>
                      <a:pt x="864394" y="80963"/>
                    </a:lnTo>
                    <a:lnTo>
                      <a:pt x="888206" y="85725"/>
                    </a:lnTo>
                    <a:lnTo>
                      <a:pt x="912019" y="109538"/>
                    </a:lnTo>
                    <a:lnTo>
                      <a:pt x="871537" y="104775"/>
                    </a:lnTo>
                    <a:lnTo>
                      <a:pt x="909637" y="126207"/>
                    </a:lnTo>
                    <a:lnTo>
                      <a:pt x="916781" y="126207"/>
                    </a:lnTo>
                    <a:lnTo>
                      <a:pt x="931069" y="123825"/>
                    </a:lnTo>
                    <a:lnTo>
                      <a:pt x="952500" y="130969"/>
                    </a:lnTo>
                    <a:lnTo>
                      <a:pt x="966787" y="135732"/>
                    </a:lnTo>
                    <a:lnTo>
                      <a:pt x="978694" y="138113"/>
                    </a:lnTo>
                    <a:lnTo>
                      <a:pt x="983456" y="138113"/>
                    </a:lnTo>
                    <a:lnTo>
                      <a:pt x="971550" y="123825"/>
                    </a:lnTo>
                    <a:lnTo>
                      <a:pt x="971550" y="109538"/>
                    </a:lnTo>
                    <a:lnTo>
                      <a:pt x="1000125" y="121444"/>
                    </a:lnTo>
                    <a:lnTo>
                      <a:pt x="1009650" y="128588"/>
                    </a:lnTo>
                    <a:lnTo>
                      <a:pt x="1040606" y="116682"/>
                    </a:lnTo>
                    <a:lnTo>
                      <a:pt x="1057275" y="121444"/>
                    </a:lnTo>
                    <a:lnTo>
                      <a:pt x="1069181" y="119063"/>
                    </a:lnTo>
                    <a:lnTo>
                      <a:pt x="1078706" y="119063"/>
                    </a:lnTo>
                    <a:lnTo>
                      <a:pt x="1095375" y="123825"/>
                    </a:lnTo>
                    <a:lnTo>
                      <a:pt x="164306" y="2143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Dowolny kształt: kształt 26">
                <a:extLst>
                  <a:ext uri="{FF2B5EF4-FFF2-40B4-BE49-F238E27FC236}">
                    <a16:creationId xmlns:a16="http://schemas.microsoft.com/office/drawing/2014/main" id="{DDC6BCF4-C1FE-474D-B5E1-F4BD4E7860CC}"/>
                  </a:ext>
                </a:extLst>
              </p:cNvPr>
              <p:cNvSpPr/>
              <p:nvPr/>
            </p:nvSpPr>
            <p:spPr>
              <a:xfrm>
                <a:off x="7281863" y="2366963"/>
                <a:ext cx="488156" cy="300037"/>
              </a:xfrm>
              <a:custGeom>
                <a:avLst/>
                <a:gdLst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0 w 488156"/>
                  <a:gd name="connsiteY80" fmla="*/ 35718 h 300037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179387 w 488156"/>
                  <a:gd name="connsiteY80" fmla="*/ 11112 h 300037"/>
                  <a:gd name="connsiteX81" fmla="*/ 0 w 488156"/>
                  <a:gd name="connsiteY81" fmla="*/ 35718 h 300037"/>
                  <a:gd name="connsiteX0" fmla="*/ 0 w 488156"/>
                  <a:gd name="connsiteY0" fmla="*/ 88106 h 352425"/>
                  <a:gd name="connsiteX1" fmla="*/ 47625 w 488156"/>
                  <a:gd name="connsiteY1" fmla="*/ 69056 h 352425"/>
                  <a:gd name="connsiteX2" fmla="*/ 59531 w 488156"/>
                  <a:gd name="connsiteY2" fmla="*/ 69056 h 352425"/>
                  <a:gd name="connsiteX3" fmla="*/ 76200 w 488156"/>
                  <a:gd name="connsiteY3" fmla="*/ 83344 h 352425"/>
                  <a:gd name="connsiteX4" fmla="*/ 90487 w 488156"/>
                  <a:gd name="connsiteY4" fmla="*/ 83344 h 352425"/>
                  <a:gd name="connsiteX5" fmla="*/ 104775 w 488156"/>
                  <a:gd name="connsiteY5" fmla="*/ 80963 h 352425"/>
                  <a:gd name="connsiteX6" fmla="*/ 123825 w 488156"/>
                  <a:gd name="connsiteY6" fmla="*/ 95250 h 352425"/>
                  <a:gd name="connsiteX7" fmla="*/ 150018 w 488156"/>
                  <a:gd name="connsiteY7" fmla="*/ 116681 h 352425"/>
                  <a:gd name="connsiteX8" fmla="*/ 169068 w 488156"/>
                  <a:gd name="connsiteY8" fmla="*/ 142875 h 352425"/>
                  <a:gd name="connsiteX9" fmla="*/ 195262 w 488156"/>
                  <a:gd name="connsiteY9" fmla="*/ 152400 h 352425"/>
                  <a:gd name="connsiteX10" fmla="*/ 202406 w 488156"/>
                  <a:gd name="connsiteY10" fmla="*/ 147638 h 352425"/>
                  <a:gd name="connsiteX11" fmla="*/ 202406 w 488156"/>
                  <a:gd name="connsiteY11" fmla="*/ 166688 h 352425"/>
                  <a:gd name="connsiteX12" fmla="*/ 207168 w 488156"/>
                  <a:gd name="connsiteY12" fmla="*/ 178594 h 352425"/>
                  <a:gd name="connsiteX13" fmla="*/ 216693 w 488156"/>
                  <a:gd name="connsiteY13" fmla="*/ 161925 h 352425"/>
                  <a:gd name="connsiteX14" fmla="*/ 233362 w 488156"/>
                  <a:gd name="connsiteY14" fmla="*/ 166688 h 352425"/>
                  <a:gd name="connsiteX15" fmla="*/ 240506 w 488156"/>
                  <a:gd name="connsiteY15" fmla="*/ 176213 h 352425"/>
                  <a:gd name="connsiteX16" fmla="*/ 247650 w 488156"/>
                  <a:gd name="connsiteY16" fmla="*/ 183356 h 352425"/>
                  <a:gd name="connsiteX17" fmla="*/ 257175 w 488156"/>
                  <a:gd name="connsiteY17" fmla="*/ 173831 h 352425"/>
                  <a:gd name="connsiteX18" fmla="*/ 266700 w 488156"/>
                  <a:gd name="connsiteY18" fmla="*/ 188119 h 352425"/>
                  <a:gd name="connsiteX19" fmla="*/ 273843 w 488156"/>
                  <a:gd name="connsiteY19" fmla="*/ 178594 h 352425"/>
                  <a:gd name="connsiteX20" fmla="*/ 280987 w 488156"/>
                  <a:gd name="connsiteY20" fmla="*/ 192881 h 352425"/>
                  <a:gd name="connsiteX21" fmla="*/ 295275 w 488156"/>
                  <a:gd name="connsiteY21" fmla="*/ 192881 h 352425"/>
                  <a:gd name="connsiteX22" fmla="*/ 295275 w 488156"/>
                  <a:gd name="connsiteY22" fmla="*/ 200025 h 352425"/>
                  <a:gd name="connsiteX23" fmla="*/ 314325 w 488156"/>
                  <a:gd name="connsiteY23" fmla="*/ 207169 h 352425"/>
                  <a:gd name="connsiteX24" fmla="*/ 316706 w 488156"/>
                  <a:gd name="connsiteY24" fmla="*/ 219075 h 352425"/>
                  <a:gd name="connsiteX25" fmla="*/ 323850 w 488156"/>
                  <a:gd name="connsiteY25" fmla="*/ 226219 h 352425"/>
                  <a:gd name="connsiteX26" fmla="*/ 340518 w 488156"/>
                  <a:gd name="connsiteY26" fmla="*/ 219075 h 352425"/>
                  <a:gd name="connsiteX27" fmla="*/ 340518 w 488156"/>
                  <a:gd name="connsiteY27" fmla="*/ 204788 h 352425"/>
                  <a:gd name="connsiteX28" fmla="*/ 354806 w 488156"/>
                  <a:gd name="connsiteY28" fmla="*/ 207169 h 352425"/>
                  <a:gd name="connsiteX29" fmla="*/ 359568 w 488156"/>
                  <a:gd name="connsiteY29" fmla="*/ 192881 h 352425"/>
                  <a:gd name="connsiteX30" fmla="*/ 378618 w 488156"/>
                  <a:gd name="connsiteY30" fmla="*/ 204788 h 352425"/>
                  <a:gd name="connsiteX31" fmla="*/ 388143 w 488156"/>
                  <a:gd name="connsiteY31" fmla="*/ 200025 h 352425"/>
                  <a:gd name="connsiteX32" fmla="*/ 385762 w 488156"/>
                  <a:gd name="connsiteY32" fmla="*/ 211931 h 352425"/>
                  <a:gd name="connsiteX33" fmla="*/ 397668 w 488156"/>
                  <a:gd name="connsiteY33" fmla="*/ 221456 h 352425"/>
                  <a:gd name="connsiteX34" fmla="*/ 388143 w 488156"/>
                  <a:gd name="connsiteY34" fmla="*/ 233363 h 352425"/>
                  <a:gd name="connsiteX35" fmla="*/ 395287 w 488156"/>
                  <a:gd name="connsiteY35" fmla="*/ 250031 h 352425"/>
                  <a:gd name="connsiteX36" fmla="*/ 402431 w 488156"/>
                  <a:gd name="connsiteY36" fmla="*/ 269081 h 352425"/>
                  <a:gd name="connsiteX37" fmla="*/ 404812 w 488156"/>
                  <a:gd name="connsiteY37" fmla="*/ 297656 h 352425"/>
                  <a:gd name="connsiteX38" fmla="*/ 390525 w 488156"/>
                  <a:gd name="connsiteY38" fmla="*/ 283369 h 352425"/>
                  <a:gd name="connsiteX39" fmla="*/ 373856 w 488156"/>
                  <a:gd name="connsiteY39" fmla="*/ 283369 h 352425"/>
                  <a:gd name="connsiteX40" fmla="*/ 369093 w 488156"/>
                  <a:gd name="connsiteY40" fmla="*/ 297656 h 352425"/>
                  <a:gd name="connsiteX41" fmla="*/ 388143 w 488156"/>
                  <a:gd name="connsiteY41" fmla="*/ 333375 h 352425"/>
                  <a:gd name="connsiteX42" fmla="*/ 402431 w 488156"/>
                  <a:gd name="connsiteY42" fmla="*/ 342900 h 352425"/>
                  <a:gd name="connsiteX43" fmla="*/ 416718 w 488156"/>
                  <a:gd name="connsiteY43" fmla="*/ 333375 h 352425"/>
                  <a:gd name="connsiteX44" fmla="*/ 423862 w 488156"/>
                  <a:gd name="connsiteY44" fmla="*/ 340519 h 352425"/>
                  <a:gd name="connsiteX45" fmla="*/ 442912 w 488156"/>
                  <a:gd name="connsiteY45" fmla="*/ 352425 h 352425"/>
                  <a:gd name="connsiteX46" fmla="*/ 442912 w 488156"/>
                  <a:gd name="connsiteY46" fmla="*/ 352425 h 352425"/>
                  <a:gd name="connsiteX47" fmla="*/ 464343 w 488156"/>
                  <a:gd name="connsiteY47" fmla="*/ 338138 h 352425"/>
                  <a:gd name="connsiteX48" fmla="*/ 481012 w 488156"/>
                  <a:gd name="connsiteY48" fmla="*/ 326231 h 352425"/>
                  <a:gd name="connsiteX49" fmla="*/ 478631 w 488156"/>
                  <a:gd name="connsiteY49" fmla="*/ 311944 h 352425"/>
                  <a:gd name="connsiteX50" fmla="*/ 478631 w 488156"/>
                  <a:gd name="connsiteY50" fmla="*/ 295275 h 352425"/>
                  <a:gd name="connsiteX51" fmla="*/ 488156 w 488156"/>
                  <a:gd name="connsiteY51" fmla="*/ 280988 h 352425"/>
                  <a:gd name="connsiteX52" fmla="*/ 488156 w 488156"/>
                  <a:gd name="connsiteY52" fmla="*/ 273844 h 352425"/>
                  <a:gd name="connsiteX53" fmla="*/ 488156 w 488156"/>
                  <a:gd name="connsiteY53" fmla="*/ 240506 h 352425"/>
                  <a:gd name="connsiteX54" fmla="*/ 488156 w 488156"/>
                  <a:gd name="connsiteY54" fmla="*/ 240506 h 352425"/>
                  <a:gd name="connsiteX55" fmla="*/ 478631 w 488156"/>
                  <a:gd name="connsiteY55" fmla="*/ 216694 h 352425"/>
                  <a:gd name="connsiteX56" fmla="*/ 483393 w 488156"/>
                  <a:gd name="connsiteY56" fmla="*/ 204788 h 352425"/>
                  <a:gd name="connsiteX57" fmla="*/ 469106 w 488156"/>
                  <a:gd name="connsiteY57" fmla="*/ 176213 h 352425"/>
                  <a:gd name="connsiteX58" fmla="*/ 459581 w 488156"/>
                  <a:gd name="connsiteY58" fmla="*/ 166688 h 352425"/>
                  <a:gd name="connsiteX59" fmla="*/ 450056 w 488156"/>
                  <a:gd name="connsiteY59" fmla="*/ 157163 h 352425"/>
                  <a:gd name="connsiteX60" fmla="*/ 445293 w 488156"/>
                  <a:gd name="connsiteY60" fmla="*/ 133350 h 352425"/>
                  <a:gd name="connsiteX61" fmla="*/ 442912 w 488156"/>
                  <a:gd name="connsiteY61" fmla="*/ 104775 h 352425"/>
                  <a:gd name="connsiteX62" fmla="*/ 426243 w 488156"/>
                  <a:gd name="connsiteY62" fmla="*/ 104775 h 352425"/>
                  <a:gd name="connsiteX63" fmla="*/ 411956 w 488156"/>
                  <a:gd name="connsiteY63" fmla="*/ 88106 h 352425"/>
                  <a:gd name="connsiteX64" fmla="*/ 400050 w 488156"/>
                  <a:gd name="connsiteY64" fmla="*/ 83344 h 352425"/>
                  <a:gd name="connsiteX65" fmla="*/ 388143 w 488156"/>
                  <a:gd name="connsiteY65" fmla="*/ 78581 h 352425"/>
                  <a:gd name="connsiteX66" fmla="*/ 378618 w 488156"/>
                  <a:gd name="connsiteY66" fmla="*/ 71438 h 352425"/>
                  <a:gd name="connsiteX67" fmla="*/ 371475 w 488156"/>
                  <a:gd name="connsiteY67" fmla="*/ 66675 h 352425"/>
                  <a:gd name="connsiteX68" fmla="*/ 352425 w 488156"/>
                  <a:gd name="connsiteY68" fmla="*/ 57150 h 352425"/>
                  <a:gd name="connsiteX69" fmla="*/ 350043 w 488156"/>
                  <a:gd name="connsiteY69" fmla="*/ 69056 h 352425"/>
                  <a:gd name="connsiteX70" fmla="*/ 350043 w 488156"/>
                  <a:gd name="connsiteY70" fmla="*/ 78581 h 352425"/>
                  <a:gd name="connsiteX71" fmla="*/ 345281 w 488156"/>
                  <a:gd name="connsiteY71" fmla="*/ 92869 h 352425"/>
                  <a:gd name="connsiteX72" fmla="*/ 328612 w 488156"/>
                  <a:gd name="connsiteY72" fmla="*/ 71438 h 352425"/>
                  <a:gd name="connsiteX73" fmla="*/ 326231 w 488156"/>
                  <a:gd name="connsiteY73" fmla="*/ 83344 h 352425"/>
                  <a:gd name="connsiteX74" fmla="*/ 319087 w 488156"/>
                  <a:gd name="connsiteY74" fmla="*/ 64294 h 352425"/>
                  <a:gd name="connsiteX75" fmla="*/ 311943 w 488156"/>
                  <a:gd name="connsiteY75" fmla="*/ 57150 h 352425"/>
                  <a:gd name="connsiteX76" fmla="*/ 311943 w 488156"/>
                  <a:gd name="connsiteY76" fmla="*/ 73819 h 352425"/>
                  <a:gd name="connsiteX77" fmla="*/ 302418 w 488156"/>
                  <a:gd name="connsiteY77" fmla="*/ 80963 h 352425"/>
                  <a:gd name="connsiteX78" fmla="*/ 297656 w 488156"/>
                  <a:gd name="connsiteY78" fmla="*/ 61913 h 352425"/>
                  <a:gd name="connsiteX79" fmla="*/ 273843 w 488156"/>
                  <a:gd name="connsiteY79" fmla="*/ 52388 h 352425"/>
                  <a:gd name="connsiteX80" fmla="*/ 153987 w 488156"/>
                  <a:gd name="connsiteY80" fmla="*/ 0 h 352425"/>
                  <a:gd name="connsiteX81" fmla="*/ 0 w 488156"/>
                  <a:gd name="connsiteY81" fmla="*/ 88106 h 352425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163512 w 488156"/>
                  <a:gd name="connsiteY80" fmla="*/ 1587 h 300037"/>
                  <a:gd name="connsiteX81" fmla="*/ 0 w 488156"/>
                  <a:gd name="connsiteY81" fmla="*/ 35718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88156" h="300037">
                    <a:moveTo>
                      <a:pt x="0" y="35718"/>
                    </a:moveTo>
                    <a:lnTo>
                      <a:pt x="47625" y="16668"/>
                    </a:lnTo>
                    <a:lnTo>
                      <a:pt x="59531" y="16668"/>
                    </a:lnTo>
                    <a:lnTo>
                      <a:pt x="76200" y="30956"/>
                    </a:lnTo>
                    <a:lnTo>
                      <a:pt x="90487" y="30956"/>
                    </a:lnTo>
                    <a:lnTo>
                      <a:pt x="104775" y="28575"/>
                    </a:lnTo>
                    <a:lnTo>
                      <a:pt x="123825" y="42862"/>
                    </a:lnTo>
                    <a:lnTo>
                      <a:pt x="150018" y="64293"/>
                    </a:lnTo>
                    <a:lnTo>
                      <a:pt x="169068" y="90487"/>
                    </a:lnTo>
                    <a:lnTo>
                      <a:pt x="195262" y="100012"/>
                    </a:lnTo>
                    <a:lnTo>
                      <a:pt x="202406" y="95250"/>
                    </a:lnTo>
                    <a:lnTo>
                      <a:pt x="202406" y="114300"/>
                    </a:lnTo>
                    <a:lnTo>
                      <a:pt x="207168" y="126206"/>
                    </a:lnTo>
                    <a:lnTo>
                      <a:pt x="216693" y="109537"/>
                    </a:lnTo>
                    <a:lnTo>
                      <a:pt x="233362" y="114300"/>
                    </a:lnTo>
                    <a:lnTo>
                      <a:pt x="240506" y="123825"/>
                    </a:lnTo>
                    <a:lnTo>
                      <a:pt x="247650" y="130968"/>
                    </a:lnTo>
                    <a:lnTo>
                      <a:pt x="257175" y="121443"/>
                    </a:lnTo>
                    <a:lnTo>
                      <a:pt x="266700" y="135731"/>
                    </a:lnTo>
                    <a:lnTo>
                      <a:pt x="273843" y="126206"/>
                    </a:lnTo>
                    <a:lnTo>
                      <a:pt x="280987" y="140493"/>
                    </a:lnTo>
                    <a:lnTo>
                      <a:pt x="295275" y="140493"/>
                    </a:lnTo>
                    <a:lnTo>
                      <a:pt x="295275" y="147637"/>
                    </a:lnTo>
                    <a:lnTo>
                      <a:pt x="314325" y="154781"/>
                    </a:lnTo>
                    <a:lnTo>
                      <a:pt x="316706" y="166687"/>
                    </a:lnTo>
                    <a:lnTo>
                      <a:pt x="323850" y="173831"/>
                    </a:lnTo>
                    <a:lnTo>
                      <a:pt x="340518" y="166687"/>
                    </a:lnTo>
                    <a:lnTo>
                      <a:pt x="340518" y="152400"/>
                    </a:lnTo>
                    <a:lnTo>
                      <a:pt x="354806" y="154781"/>
                    </a:lnTo>
                    <a:lnTo>
                      <a:pt x="359568" y="140493"/>
                    </a:lnTo>
                    <a:lnTo>
                      <a:pt x="378618" y="152400"/>
                    </a:lnTo>
                    <a:lnTo>
                      <a:pt x="388143" y="147637"/>
                    </a:lnTo>
                    <a:lnTo>
                      <a:pt x="385762" y="159543"/>
                    </a:lnTo>
                    <a:lnTo>
                      <a:pt x="397668" y="169068"/>
                    </a:lnTo>
                    <a:lnTo>
                      <a:pt x="388143" y="180975"/>
                    </a:lnTo>
                    <a:lnTo>
                      <a:pt x="395287" y="197643"/>
                    </a:lnTo>
                    <a:lnTo>
                      <a:pt x="402431" y="216693"/>
                    </a:lnTo>
                    <a:lnTo>
                      <a:pt x="404812" y="245268"/>
                    </a:lnTo>
                    <a:lnTo>
                      <a:pt x="390525" y="230981"/>
                    </a:lnTo>
                    <a:lnTo>
                      <a:pt x="373856" y="230981"/>
                    </a:lnTo>
                    <a:lnTo>
                      <a:pt x="369093" y="245268"/>
                    </a:lnTo>
                    <a:lnTo>
                      <a:pt x="388143" y="280987"/>
                    </a:lnTo>
                    <a:lnTo>
                      <a:pt x="402431" y="290512"/>
                    </a:lnTo>
                    <a:lnTo>
                      <a:pt x="416718" y="280987"/>
                    </a:lnTo>
                    <a:lnTo>
                      <a:pt x="423862" y="288131"/>
                    </a:lnTo>
                    <a:lnTo>
                      <a:pt x="442912" y="300037"/>
                    </a:lnTo>
                    <a:lnTo>
                      <a:pt x="442912" y="300037"/>
                    </a:lnTo>
                    <a:lnTo>
                      <a:pt x="464343" y="285750"/>
                    </a:lnTo>
                    <a:lnTo>
                      <a:pt x="481012" y="273843"/>
                    </a:lnTo>
                    <a:lnTo>
                      <a:pt x="478631" y="259556"/>
                    </a:lnTo>
                    <a:lnTo>
                      <a:pt x="478631" y="242887"/>
                    </a:lnTo>
                    <a:lnTo>
                      <a:pt x="488156" y="228600"/>
                    </a:lnTo>
                    <a:lnTo>
                      <a:pt x="488156" y="221456"/>
                    </a:lnTo>
                    <a:lnTo>
                      <a:pt x="488156" y="188118"/>
                    </a:lnTo>
                    <a:lnTo>
                      <a:pt x="488156" y="188118"/>
                    </a:lnTo>
                    <a:lnTo>
                      <a:pt x="478631" y="164306"/>
                    </a:lnTo>
                    <a:lnTo>
                      <a:pt x="483393" y="152400"/>
                    </a:lnTo>
                    <a:lnTo>
                      <a:pt x="469106" y="123825"/>
                    </a:lnTo>
                    <a:lnTo>
                      <a:pt x="459581" y="114300"/>
                    </a:lnTo>
                    <a:lnTo>
                      <a:pt x="450056" y="104775"/>
                    </a:lnTo>
                    <a:lnTo>
                      <a:pt x="445293" y="80962"/>
                    </a:lnTo>
                    <a:lnTo>
                      <a:pt x="442912" y="52387"/>
                    </a:lnTo>
                    <a:lnTo>
                      <a:pt x="426243" y="52387"/>
                    </a:lnTo>
                    <a:lnTo>
                      <a:pt x="411956" y="35718"/>
                    </a:lnTo>
                    <a:lnTo>
                      <a:pt x="400050" y="30956"/>
                    </a:lnTo>
                    <a:lnTo>
                      <a:pt x="388143" y="26193"/>
                    </a:lnTo>
                    <a:lnTo>
                      <a:pt x="378618" y="19050"/>
                    </a:lnTo>
                    <a:lnTo>
                      <a:pt x="371475" y="14287"/>
                    </a:lnTo>
                    <a:lnTo>
                      <a:pt x="352425" y="4762"/>
                    </a:lnTo>
                    <a:lnTo>
                      <a:pt x="350043" y="16668"/>
                    </a:lnTo>
                    <a:lnTo>
                      <a:pt x="350043" y="26193"/>
                    </a:lnTo>
                    <a:lnTo>
                      <a:pt x="345281" y="40481"/>
                    </a:lnTo>
                    <a:lnTo>
                      <a:pt x="328612" y="19050"/>
                    </a:lnTo>
                    <a:lnTo>
                      <a:pt x="326231" y="30956"/>
                    </a:lnTo>
                    <a:lnTo>
                      <a:pt x="319087" y="11906"/>
                    </a:lnTo>
                    <a:lnTo>
                      <a:pt x="311943" y="4762"/>
                    </a:lnTo>
                    <a:lnTo>
                      <a:pt x="311943" y="21431"/>
                    </a:lnTo>
                    <a:lnTo>
                      <a:pt x="302418" y="28575"/>
                    </a:lnTo>
                    <a:lnTo>
                      <a:pt x="297656" y="9525"/>
                    </a:lnTo>
                    <a:lnTo>
                      <a:pt x="273843" y="0"/>
                    </a:lnTo>
                    <a:lnTo>
                      <a:pt x="163512" y="1587"/>
                    </a:lnTo>
                    <a:lnTo>
                      <a:pt x="0" y="357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28" name="Dowolny kształt: kształt 27">
                <a:extLst>
                  <a:ext uri="{FF2B5EF4-FFF2-40B4-BE49-F238E27FC236}">
                    <a16:creationId xmlns:a16="http://schemas.microsoft.com/office/drawing/2014/main" id="{F1A1C397-7AFF-4DB9-8058-850680E3ACAA}"/>
                  </a:ext>
                </a:extLst>
              </p:cNvPr>
              <p:cNvSpPr/>
              <p:nvPr/>
            </p:nvSpPr>
            <p:spPr>
              <a:xfrm>
                <a:off x="6253955" y="1966912"/>
                <a:ext cx="1611313" cy="438149"/>
              </a:xfrm>
              <a:custGeom>
                <a:avLst/>
                <a:gdLst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42" fmla="*/ 0 w 321469"/>
                  <a:gd name="connsiteY42" fmla="*/ 188119 h 188119"/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42" fmla="*/ 92869 w 321469"/>
                  <a:gd name="connsiteY42" fmla="*/ 135731 h 188119"/>
                  <a:gd name="connsiteX43" fmla="*/ 0 w 321469"/>
                  <a:gd name="connsiteY43" fmla="*/ 188119 h 188119"/>
                  <a:gd name="connsiteX0" fmla="*/ 280987 w 602456"/>
                  <a:gd name="connsiteY0" fmla="*/ 188119 h 223837"/>
                  <a:gd name="connsiteX1" fmla="*/ 290512 w 602456"/>
                  <a:gd name="connsiteY1" fmla="*/ 123825 h 223837"/>
                  <a:gd name="connsiteX2" fmla="*/ 297656 w 602456"/>
                  <a:gd name="connsiteY2" fmla="*/ 116681 h 223837"/>
                  <a:gd name="connsiteX3" fmla="*/ 307181 w 602456"/>
                  <a:gd name="connsiteY3" fmla="*/ 109538 h 223837"/>
                  <a:gd name="connsiteX4" fmla="*/ 302418 w 602456"/>
                  <a:gd name="connsiteY4" fmla="*/ 97631 h 223837"/>
                  <a:gd name="connsiteX5" fmla="*/ 302418 w 602456"/>
                  <a:gd name="connsiteY5" fmla="*/ 95250 h 223837"/>
                  <a:gd name="connsiteX6" fmla="*/ 307181 w 602456"/>
                  <a:gd name="connsiteY6" fmla="*/ 92869 h 223837"/>
                  <a:gd name="connsiteX7" fmla="*/ 307181 w 602456"/>
                  <a:gd name="connsiteY7" fmla="*/ 92869 h 223837"/>
                  <a:gd name="connsiteX8" fmla="*/ 319087 w 602456"/>
                  <a:gd name="connsiteY8" fmla="*/ 83344 h 223837"/>
                  <a:gd name="connsiteX9" fmla="*/ 323850 w 602456"/>
                  <a:gd name="connsiteY9" fmla="*/ 66675 h 223837"/>
                  <a:gd name="connsiteX10" fmla="*/ 326231 w 602456"/>
                  <a:gd name="connsiteY10" fmla="*/ 66675 h 223837"/>
                  <a:gd name="connsiteX11" fmla="*/ 340518 w 602456"/>
                  <a:gd name="connsiteY11" fmla="*/ 71438 h 223837"/>
                  <a:gd name="connsiteX12" fmla="*/ 359568 w 602456"/>
                  <a:gd name="connsiteY12" fmla="*/ 71438 h 223837"/>
                  <a:gd name="connsiteX13" fmla="*/ 366712 w 602456"/>
                  <a:gd name="connsiteY13" fmla="*/ 59531 h 223837"/>
                  <a:gd name="connsiteX14" fmla="*/ 366712 w 602456"/>
                  <a:gd name="connsiteY14" fmla="*/ 59531 h 223837"/>
                  <a:gd name="connsiteX15" fmla="*/ 385762 w 602456"/>
                  <a:gd name="connsiteY15" fmla="*/ 64294 h 223837"/>
                  <a:gd name="connsiteX16" fmla="*/ 392906 w 602456"/>
                  <a:gd name="connsiteY16" fmla="*/ 66675 h 223837"/>
                  <a:gd name="connsiteX17" fmla="*/ 400050 w 602456"/>
                  <a:gd name="connsiteY17" fmla="*/ 71438 h 223837"/>
                  <a:gd name="connsiteX18" fmla="*/ 423862 w 602456"/>
                  <a:gd name="connsiteY18" fmla="*/ 71438 h 223837"/>
                  <a:gd name="connsiteX19" fmla="*/ 423862 w 602456"/>
                  <a:gd name="connsiteY19" fmla="*/ 64294 h 223837"/>
                  <a:gd name="connsiteX20" fmla="*/ 438150 w 602456"/>
                  <a:gd name="connsiteY20" fmla="*/ 73819 h 223837"/>
                  <a:gd name="connsiteX21" fmla="*/ 438150 w 602456"/>
                  <a:gd name="connsiteY21" fmla="*/ 59531 h 223837"/>
                  <a:gd name="connsiteX22" fmla="*/ 469106 w 602456"/>
                  <a:gd name="connsiteY22" fmla="*/ 64294 h 223837"/>
                  <a:gd name="connsiteX23" fmla="*/ 492918 w 602456"/>
                  <a:gd name="connsiteY23" fmla="*/ 78581 h 223837"/>
                  <a:gd name="connsiteX24" fmla="*/ 509587 w 602456"/>
                  <a:gd name="connsiteY24" fmla="*/ 64294 h 223837"/>
                  <a:gd name="connsiteX25" fmla="*/ 509587 w 602456"/>
                  <a:gd name="connsiteY25" fmla="*/ 69056 h 223837"/>
                  <a:gd name="connsiteX26" fmla="*/ 533400 w 602456"/>
                  <a:gd name="connsiteY26" fmla="*/ 78581 h 223837"/>
                  <a:gd name="connsiteX27" fmla="*/ 554831 w 602456"/>
                  <a:gd name="connsiteY27" fmla="*/ 73819 h 223837"/>
                  <a:gd name="connsiteX28" fmla="*/ 528637 w 602456"/>
                  <a:gd name="connsiteY28" fmla="*/ 57150 h 223837"/>
                  <a:gd name="connsiteX29" fmla="*/ 519112 w 602456"/>
                  <a:gd name="connsiteY29" fmla="*/ 47625 h 223837"/>
                  <a:gd name="connsiteX30" fmla="*/ 521493 w 602456"/>
                  <a:gd name="connsiteY30" fmla="*/ 33338 h 223837"/>
                  <a:gd name="connsiteX31" fmla="*/ 528637 w 602456"/>
                  <a:gd name="connsiteY31" fmla="*/ 40481 h 223837"/>
                  <a:gd name="connsiteX32" fmla="*/ 528637 w 602456"/>
                  <a:gd name="connsiteY32" fmla="*/ 33338 h 223837"/>
                  <a:gd name="connsiteX33" fmla="*/ 523875 w 602456"/>
                  <a:gd name="connsiteY33" fmla="*/ 16669 h 223837"/>
                  <a:gd name="connsiteX34" fmla="*/ 523875 w 602456"/>
                  <a:gd name="connsiteY34" fmla="*/ 4763 h 223837"/>
                  <a:gd name="connsiteX35" fmla="*/ 535781 w 602456"/>
                  <a:gd name="connsiteY35" fmla="*/ 11906 h 223837"/>
                  <a:gd name="connsiteX36" fmla="*/ 535781 w 602456"/>
                  <a:gd name="connsiteY36" fmla="*/ 2381 h 223837"/>
                  <a:gd name="connsiteX37" fmla="*/ 559593 w 602456"/>
                  <a:gd name="connsiteY37" fmla="*/ 0 h 223837"/>
                  <a:gd name="connsiteX38" fmla="*/ 566737 w 602456"/>
                  <a:gd name="connsiteY38" fmla="*/ 0 h 223837"/>
                  <a:gd name="connsiteX39" fmla="*/ 581025 w 602456"/>
                  <a:gd name="connsiteY39" fmla="*/ 4763 h 223837"/>
                  <a:gd name="connsiteX40" fmla="*/ 597693 w 602456"/>
                  <a:gd name="connsiteY40" fmla="*/ 16669 h 223837"/>
                  <a:gd name="connsiteX41" fmla="*/ 602456 w 602456"/>
                  <a:gd name="connsiteY41" fmla="*/ 26194 h 223837"/>
                  <a:gd name="connsiteX42" fmla="*/ 0 w 602456"/>
                  <a:gd name="connsiteY42" fmla="*/ 223837 h 223837"/>
                  <a:gd name="connsiteX43" fmla="*/ 280987 w 602456"/>
                  <a:gd name="connsiteY43" fmla="*/ 188119 h 223837"/>
                  <a:gd name="connsiteX0" fmla="*/ 280987 w 602456"/>
                  <a:gd name="connsiteY0" fmla="*/ 188119 h 223837"/>
                  <a:gd name="connsiteX1" fmla="*/ 290512 w 602456"/>
                  <a:gd name="connsiteY1" fmla="*/ 123825 h 223837"/>
                  <a:gd name="connsiteX2" fmla="*/ 297656 w 602456"/>
                  <a:gd name="connsiteY2" fmla="*/ 116681 h 223837"/>
                  <a:gd name="connsiteX3" fmla="*/ 307181 w 602456"/>
                  <a:gd name="connsiteY3" fmla="*/ 109538 h 223837"/>
                  <a:gd name="connsiteX4" fmla="*/ 302418 w 602456"/>
                  <a:gd name="connsiteY4" fmla="*/ 97631 h 223837"/>
                  <a:gd name="connsiteX5" fmla="*/ 302418 w 602456"/>
                  <a:gd name="connsiteY5" fmla="*/ 95250 h 223837"/>
                  <a:gd name="connsiteX6" fmla="*/ 307181 w 602456"/>
                  <a:gd name="connsiteY6" fmla="*/ 92869 h 223837"/>
                  <a:gd name="connsiteX7" fmla="*/ 307181 w 602456"/>
                  <a:gd name="connsiteY7" fmla="*/ 92869 h 223837"/>
                  <a:gd name="connsiteX8" fmla="*/ 319087 w 602456"/>
                  <a:gd name="connsiteY8" fmla="*/ 83344 h 223837"/>
                  <a:gd name="connsiteX9" fmla="*/ 323850 w 602456"/>
                  <a:gd name="connsiteY9" fmla="*/ 66675 h 223837"/>
                  <a:gd name="connsiteX10" fmla="*/ 326231 w 602456"/>
                  <a:gd name="connsiteY10" fmla="*/ 66675 h 223837"/>
                  <a:gd name="connsiteX11" fmla="*/ 340518 w 602456"/>
                  <a:gd name="connsiteY11" fmla="*/ 71438 h 223837"/>
                  <a:gd name="connsiteX12" fmla="*/ 359568 w 602456"/>
                  <a:gd name="connsiteY12" fmla="*/ 71438 h 223837"/>
                  <a:gd name="connsiteX13" fmla="*/ 366712 w 602456"/>
                  <a:gd name="connsiteY13" fmla="*/ 59531 h 223837"/>
                  <a:gd name="connsiteX14" fmla="*/ 366712 w 602456"/>
                  <a:gd name="connsiteY14" fmla="*/ 59531 h 223837"/>
                  <a:gd name="connsiteX15" fmla="*/ 385762 w 602456"/>
                  <a:gd name="connsiteY15" fmla="*/ 64294 h 223837"/>
                  <a:gd name="connsiteX16" fmla="*/ 392906 w 602456"/>
                  <a:gd name="connsiteY16" fmla="*/ 66675 h 223837"/>
                  <a:gd name="connsiteX17" fmla="*/ 400050 w 602456"/>
                  <a:gd name="connsiteY17" fmla="*/ 71438 h 223837"/>
                  <a:gd name="connsiteX18" fmla="*/ 423862 w 602456"/>
                  <a:gd name="connsiteY18" fmla="*/ 71438 h 223837"/>
                  <a:gd name="connsiteX19" fmla="*/ 423862 w 602456"/>
                  <a:gd name="connsiteY19" fmla="*/ 64294 h 223837"/>
                  <a:gd name="connsiteX20" fmla="*/ 438150 w 602456"/>
                  <a:gd name="connsiteY20" fmla="*/ 73819 h 223837"/>
                  <a:gd name="connsiteX21" fmla="*/ 438150 w 602456"/>
                  <a:gd name="connsiteY21" fmla="*/ 59531 h 223837"/>
                  <a:gd name="connsiteX22" fmla="*/ 469106 w 602456"/>
                  <a:gd name="connsiteY22" fmla="*/ 64294 h 223837"/>
                  <a:gd name="connsiteX23" fmla="*/ 492918 w 602456"/>
                  <a:gd name="connsiteY23" fmla="*/ 78581 h 223837"/>
                  <a:gd name="connsiteX24" fmla="*/ 509587 w 602456"/>
                  <a:gd name="connsiteY24" fmla="*/ 64294 h 223837"/>
                  <a:gd name="connsiteX25" fmla="*/ 509587 w 602456"/>
                  <a:gd name="connsiteY25" fmla="*/ 69056 h 223837"/>
                  <a:gd name="connsiteX26" fmla="*/ 533400 w 602456"/>
                  <a:gd name="connsiteY26" fmla="*/ 78581 h 223837"/>
                  <a:gd name="connsiteX27" fmla="*/ 554831 w 602456"/>
                  <a:gd name="connsiteY27" fmla="*/ 73819 h 223837"/>
                  <a:gd name="connsiteX28" fmla="*/ 528637 w 602456"/>
                  <a:gd name="connsiteY28" fmla="*/ 57150 h 223837"/>
                  <a:gd name="connsiteX29" fmla="*/ 519112 w 602456"/>
                  <a:gd name="connsiteY29" fmla="*/ 47625 h 223837"/>
                  <a:gd name="connsiteX30" fmla="*/ 521493 w 602456"/>
                  <a:gd name="connsiteY30" fmla="*/ 33338 h 223837"/>
                  <a:gd name="connsiteX31" fmla="*/ 528637 w 602456"/>
                  <a:gd name="connsiteY31" fmla="*/ 40481 h 223837"/>
                  <a:gd name="connsiteX32" fmla="*/ 528637 w 602456"/>
                  <a:gd name="connsiteY32" fmla="*/ 33338 h 223837"/>
                  <a:gd name="connsiteX33" fmla="*/ 523875 w 602456"/>
                  <a:gd name="connsiteY33" fmla="*/ 16669 h 223837"/>
                  <a:gd name="connsiteX34" fmla="*/ 523875 w 602456"/>
                  <a:gd name="connsiteY34" fmla="*/ 4763 h 223837"/>
                  <a:gd name="connsiteX35" fmla="*/ 535781 w 602456"/>
                  <a:gd name="connsiteY35" fmla="*/ 11906 h 223837"/>
                  <a:gd name="connsiteX36" fmla="*/ 535781 w 602456"/>
                  <a:gd name="connsiteY36" fmla="*/ 2381 h 223837"/>
                  <a:gd name="connsiteX37" fmla="*/ 559593 w 602456"/>
                  <a:gd name="connsiteY37" fmla="*/ 0 h 223837"/>
                  <a:gd name="connsiteX38" fmla="*/ 566737 w 602456"/>
                  <a:gd name="connsiteY38" fmla="*/ 0 h 223837"/>
                  <a:gd name="connsiteX39" fmla="*/ 581025 w 602456"/>
                  <a:gd name="connsiteY39" fmla="*/ 4763 h 223837"/>
                  <a:gd name="connsiteX40" fmla="*/ 597693 w 602456"/>
                  <a:gd name="connsiteY40" fmla="*/ 16669 h 223837"/>
                  <a:gd name="connsiteX41" fmla="*/ 602456 w 602456"/>
                  <a:gd name="connsiteY41" fmla="*/ 26194 h 223837"/>
                  <a:gd name="connsiteX42" fmla="*/ 230981 w 602456"/>
                  <a:gd name="connsiteY42" fmla="*/ 142875 h 223837"/>
                  <a:gd name="connsiteX43" fmla="*/ 0 w 602456"/>
                  <a:gd name="connsiteY43" fmla="*/ 223837 h 223837"/>
                  <a:gd name="connsiteX44" fmla="*/ 280987 w 602456"/>
                  <a:gd name="connsiteY44" fmla="*/ 188119 h 223837"/>
                  <a:gd name="connsiteX0" fmla="*/ 1031081 w 1352550"/>
                  <a:gd name="connsiteY0" fmla="*/ 188119 h 223837"/>
                  <a:gd name="connsiteX1" fmla="*/ 1040606 w 1352550"/>
                  <a:gd name="connsiteY1" fmla="*/ 123825 h 223837"/>
                  <a:gd name="connsiteX2" fmla="*/ 1047750 w 1352550"/>
                  <a:gd name="connsiteY2" fmla="*/ 116681 h 223837"/>
                  <a:gd name="connsiteX3" fmla="*/ 1057275 w 1352550"/>
                  <a:gd name="connsiteY3" fmla="*/ 109538 h 223837"/>
                  <a:gd name="connsiteX4" fmla="*/ 1052512 w 1352550"/>
                  <a:gd name="connsiteY4" fmla="*/ 97631 h 223837"/>
                  <a:gd name="connsiteX5" fmla="*/ 1052512 w 1352550"/>
                  <a:gd name="connsiteY5" fmla="*/ 95250 h 223837"/>
                  <a:gd name="connsiteX6" fmla="*/ 1057275 w 1352550"/>
                  <a:gd name="connsiteY6" fmla="*/ 92869 h 223837"/>
                  <a:gd name="connsiteX7" fmla="*/ 1057275 w 1352550"/>
                  <a:gd name="connsiteY7" fmla="*/ 92869 h 223837"/>
                  <a:gd name="connsiteX8" fmla="*/ 1069181 w 1352550"/>
                  <a:gd name="connsiteY8" fmla="*/ 83344 h 223837"/>
                  <a:gd name="connsiteX9" fmla="*/ 1073944 w 1352550"/>
                  <a:gd name="connsiteY9" fmla="*/ 66675 h 223837"/>
                  <a:gd name="connsiteX10" fmla="*/ 1076325 w 1352550"/>
                  <a:gd name="connsiteY10" fmla="*/ 66675 h 223837"/>
                  <a:gd name="connsiteX11" fmla="*/ 1090612 w 1352550"/>
                  <a:gd name="connsiteY11" fmla="*/ 71438 h 223837"/>
                  <a:gd name="connsiteX12" fmla="*/ 1109662 w 1352550"/>
                  <a:gd name="connsiteY12" fmla="*/ 71438 h 223837"/>
                  <a:gd name="connsiteX13" fmla="*/ 1116806 w 1352550"/>
                  <a:gd name="connsiteY13" fmla="*/ 59531 h 223837"/>
                  <a:gd name="connsiteX14" fmla="*/ 1116806 w 1352550"/>
                  <a:gd name="connsiteY14" fmla="*/ 59531 h 223837"/>
                  <a:gd name="connsiteX15" fmla="*/ 1135856 w 1352550"/>
                  <a:gd name="connsiteY15" fmla="*/ 64294 h 223837"/>
                  <a:gd name="connsiteX16" fmla="*/ 1143000 w 1352550"/>
                  <a:gd name="connsiteY16" fmla="*/ 66675 h 223837"/>
                  <a:gd name="connsiteX17" fmla="*/ 1150144 w 1352550"/>
                  <a:gd name="connsiteY17" fmla="*/ 71438 h 223837"/>
                  <a:gd name="connsiteX18" fmla="*/ 1173956 w 1352550"/>
                  <a:gd name="connsiteY18" fmla="*/ 71438 h 223837"/>
                  <a:gd name="connsiteX19" fmla="*/ 1173956 w 1352550"/>
                  <a:gd name="connsiteY19" fmla="*/ 64294 h 223837"/>
                  <a:gd name="connsiteX20" fmla="*/ 1188244 w 1352550"/>
                  <a:gd name="connsiteY20" fmla="*/ 73819 h 223837"/>
                  <a:gd name="connsiteX21" fmla="*/ 1188244 w 1352550"/>
                  <a:gd name="connsiteY21" fmla="*/ 59531 h 223837"/>
                  <a:gd name="connsiteX22" fmla="*/ 1219200 w 1352550"/>
                  <a:gd name="connsiteY22" fmla="*/ 64294 h 223837"/>
                  <a:gd name="connsiteX23" fmla="*/ 1243012 w 1352550"/>
                  <a:gd name="connsiteY23" fmla="*/ 78581 h 223837"/>
                  <a:gd name="connsiteX24" fmla="*/ 1259681 w 1352550"/>
                  <a:gd name="connsiteY24" fmla="*/ 64294 h 223837"/>
                  <a:gd name="connsiteX25" fmla="*/ 1259681 w 1352550"/>
                  <a:gd name="connsiteY25" fmla="*/ 69056 h 223837"/>
                  <a:gd name="connsiteX26" fmla="*/ 1283494 w 1352550"/>
                  <a:gd name="connsiteY26" fmla="*/ 78581 h 223837"/>
                  <a:gd name="connsiteX27" fmla="*/ 1304925 w 1352550"/>
                  <a:gd name="connsiteY27" fmla="*/ 73819 h 223837"/>
                  <a:gd name="connsiteX28" fmla="*/ 1278731 w 1352550"/>
                  <a:gd name="connsiteY28" fmla="*/ 57150 h 223837"/>
                  <a:gd name="connsiteX29" fmla="*/ 1269206 w 1352550"/>
                  <a:gd name="connsiteY29" fmla="*/ 47625 h 223837"/>
                  <a:gd name="connsiteX30" fmla="*/ 1271587 w 1352550"/>
                  <a:gd name="connsiteY30" fmla="*/ 33338 h 223837"/>
                  <a:gd name="connsiteX31" fmla="*/ 1278731 w 1352550"/>
                  <a:gd name="connsiteY31" fmla="*/ 40481 h 223837"/>
                  <a:gd name="connsiteX32" fmla="*/ 1278731 w 1352550"/>
                  <a:gd name="connsiteY32" fmla="*/ 33338 h 223837"/>
                  <a:gd name="connsiteX33" fmla="*/ 1273969 w 1352550"/>
                  <a:gd name="connsiteY33" fmla="*/ 16669 h 223837"/>
                  <a:gd name="connsiteX34" fmla="*/ 1273969 w 1352550"/>
                  <a:gd name="connsiteY34" fmla="*/ 4763 h 223837"/>
                  <a:gd name="connsiteX35" fmla="*/ 1285875 w 1352550"/>
                  <a:gd name="connsiteY35" fmla="*/ 11906 h 223837"/>
                  <a:gd name="connsiteX36" fmla="*/ 1285875 w 1352550"/>
                  <a:gd name="connsiteY36" fmla="*/ 2381 h 223837"/>
                  <a:gd name="connsiteX37" fmla="*/ 1309687 w 1352550"/>
                  <a:gd name="connsiteY37" fmla="*/ 0 h 223837"/>
                  <a:gd name="connsiteX38" fmla="*/ 1316831 w 1352550"/>
                  <a:gd name="connsiteY38" fmla="*/ 0 h 223837"/>
                  <a:gd name="connsiteX39" fmla="*/ 1331119 w 1352550"/>
                  <a:gd name="connsiteY39" fmla="*/ 4763 h 223837"/>
                  <a:gd name="connsiteX40" fmla="*/ 1347787 w 1352550"/>
                  <a:gd name="connsiteY40" fmla="*/ 16669 h 223837"/>
                  <a:gd name="connsiteX41" fmla="*/ 1352550 w 1352550"/>
                  <a:gd name="connsiteY41" fmla="*/ 26194 h 223837"/>
                  <a:gd name="connsiteX42" fmla="*/ 0 w 1352550"/>
                  <a:gd name="connsiteY42" fmla="*/ 85725 h 223837"/>
                  <a:gd name="connsiteX43" fmla="*/ 750094 w 1352550"/>
                  <a:gd name="connsiteY43" fmla="*/ 223837 h 223837"/>
                  <a:gd name="connsiteX44" fmla="*/ 1031081 w 1352550"/>
                  <a:gd name="connsiteY44" fmla="*/ 188119 h 223837"/>
                  <a:gd name="connsiteX0" fmla="*/ 1190625 w 1512094"/>
                  <a:gd name="connsiteY0" fmla="*/ 188119 h 223837"/>
                  <a:gd name="connsiteX1" fmla="*/ 1200150 w 1512094"/>
                  <a:gd name="connsiteY1" fmla="*/ 123825 h 223837"/>
                  <a:gd name="connsiteX2" fmla="*/ 1207294 w 1512094"/>
                  <a:gd name="connsiteY2" fmla="*/ 116681 h 223837"/>
                  <a:gd name="connsiteX3" fmla="*/ 1216819 w 1512094"/>
                  <a:gd name="connsiteY3" fmla="*/ 109538 h 223837"/>
                  <a:gd name="connsiteX4" fmla="*/ 1212056 w 1512094"/>
                  <a:gd name="connsiteY4" fmla="*/ 97631 h 223837"/>
                  <a:gd name="connsiteX5" fmla="*/ 1212056 w 1512094"/>
                  <a:gd name="connsiteY5" fmla="*/ 95250 h 223837"/>
                  <a:gd name="connsiteX6" fmla="*/ 1216819 w 1512094"/>
                  <a:gd name="connsiteY6" fmla="*/ 92869 h 223837"/>
                  <a:gd name="connsiteX7" fmla="*/ 1216819 w 1512094"/>
                  <a:gd name="connsiteY7" fmla="*/ 92869 h 223837"/>
                  <a:gd name="connsiteX8" fmla="*/ 1228725 w 1512094"/>
                  <a:gd name="connsiteY8" fmla="*/ 83344 h 223837"/>
                  <a:gd name="connsiteX9" fmla="*/ 1233488 w 1512094"/>
                  <a:gd name="connsiteY9" fmla="*/ 66675 h 223837"/>
                  <a:gd name="connsiteX10" fmla="*/ 1235869 w 1512094"/>
                  <a:gd name="connsiteY10" fmla="*/ 66675 h 223837"/>
                  <a:gd name="connsiteX11" fmla="*/ 1250156 w 1512094"/>
                  <a:gd name="connsiteY11" fmla="*/ 71438 h 223837"/>
                  <a:gd name="connsiteX12" fmla="*/ 1269206 w 1512094"/>
                  <a:gd name="connsiteY12" fmla="*/ 71438 h 223837"/>
                  <a:gd name="connsiteX13" fmla="*/ 1276350 w 1512094"/>
                  <a:gd name="connsiteY13" fmla="*/ 59531 h 223837"/>
                  <a:gd name="connsiteX14" fmla="*/ 1276350 w 1512094"/>
                  <a:gd name="connsiteY14" fmla="*/ 59531 h 223837"/>
                  <a:gd name="connsiteX15" fmla="*/ 1295400 w 1512094"/>
                  <a:gd name="connsiteY15" fmla="*/ 64294 h 223837"/>
                  <a:gd name="connsiteX16" fmla="*/ 1302544 w 1512094"/>
                  <a:gd name="connsiteY16" fmla="*/ 66675 h 223837"/>
                  <a:gd name="connsiteX17" fmla="*/ 1309688 w 1512094"/>
                  <a:gd name="connsiteY17" fmla="*/ 71438 h 223837"/>
                  <a:gd name="connsiteX18" fmla="*/ 1333500 w 1512094"/>
                  <a:gd name="connsiteY18" fmla="*/ 71438 h 223837"/>
                  <a:gd name="connsiteX19" fmla="*/ 1333500 w 1512094"/>
                  <a:gd name="connsiteY19" fmla="*/ 64294 h 223837"/>
                  <a:gd name="connsiteX20" fmla="*/ 1347788 w 1512094"/>
                  <a:gd name="connsiteY20" fmla="*/ 73819 h 223837"/>
                  <a:gd name="connsiteX21" fmla="*/ 1347788 w 1512094"/>
                  <a:gd name="connsiteY21" fmla="*/ 59531 h 223837"/>
                  <a:gd name="connsiteX22" fmla="*/ 1378744 w 1512094"/>
                  <a:gd name="connsiteY22" fmla="*/ 64294 h 223837"/>
                  <a:gd name="connsiteX23" fmla="*/ 1402556 w 1512094"/>
                  <a:gd name="connsiteY23" fmla="*/ 78581 h 223837"/>
                  <a:gd name="connsiteX24" fmla="*/ 1419225 w 1512094"/>
                  <a:gd name="connsiteY24" fmla="*/ 64294 h 223837"/>
                  <a:gd name="connsiteX25" fmla="*/ 1419225 w 1512094"/>
                  <a:gd name="connsiteY25" fmla="*/ 69056 h 223837"/>
                  <a:gd name="connsiteX26" fmla="*/ 1443038 w 1512094"/>
                  <a:gd name="connsiteY26" fmla="*/ 78581 h 223837"/>
                  <a:gd name="connsiteX27" fmla="*/ 1464469 w 1512094"/>
                  <a:gd name="connsiteY27" fmla="*/ 73819 h 223837"/>
                  <a:gd name="connsiteX28" fmla="*/ 1438275 w 1512094"/>
                  <a:gd name="connsiteY28" fmla="*/ 57150 h 223837"/>
                  <a:gd name="connsiteX29" fmla="*/ 1428750 w 1512094"/>
                  <a:gd name="connsiteY29" fmla="*/ 47625 h 223837"/>
                  <a:gd name="connsiteX30" fmla="*/ 1431131 w 1512094"/>
                  <a:gd name="connsiteY30" fmla="*/ 33338 h 223837"/>
                  <a:gd name="connsiteX31" fmla="*/ 1438275 w 1512094"/>
                  <a:gd name="connsiteY31" fmla="*/ 40481 h 223837"/>
                  <a:gd name="connsiteX32" fmla="*/ 1438275 w 1512094"/>
                  <a:gd name="connsiteY32" fmla="*/ 33338 h 223837"/>
                  <a:gd name="connsiteX33" fmla="*/ 1433513 w 1512094"/>
                  <a:gd name="connsiteY33" fmla="*/ 16669 h 223837"/>
                  <a:gd name="connsiteX34" fmla="*/ 1433513 w 1512094"/>
                  <a:gd name="connsiteY34" fmla="*/ 4763 h 223837"/>
                  <a:gd name="connsiteX35" fmla="*/ 1445419 w 1512094"/>
                  <a:gd name="connsiteY35" fmla="*/ 11906 h 223837"/>
                  <a:gd name="connsiteX36" fmla="*/ 1445419 w 1512094"/>
                  <a:gd name="connsiteY36" fmla="*/ 2381 h 223837"/>
                  <a:gd name="connsiteX37" fmla="*/ 1469231 w 1512094"/>
                  <a:gd name="connsiteY37" fmla="*/ 0 h 223837"/>
                  <a:gd name="connsiteX38" fmla="*/ 1476375 w 1512094"/>
                  <a:gd name="connsiteY38" fmla="*/ 0 h 223837"/>
                  <a:gd name="connsiteX39" fmla="*/ 1490663 w 1512094"/>
                  <a:gd name="connsiteY39" fmla="*/ 4763 h 223837"/>
                  <a:gd name="connsiteX40" fmla="*/ 1507331 w 1512094"/>
                  <a:gd name="connsiteY40" fmla="*/ 16669 h 223837"/>
                  <a:gd name="connsiteX41" fmla="*/ 1512094 w 1512094"/>
                  <a:gd name="connsiteY41" fmla="*/ 26194 h 223837"/>
                  <a:gd name="connsiteX42" fmla="*/ 0 w 1512094"/>
                  <a:gd name="connsiteY42" fmla="*/ 102394 h 223837"/>
                  <a:gd name="connsiteX43" fmla="*/ 909638 w 1512094"/>
                  <a:gd name="connsiteY43" fmla="*/ 223837 h 223837"/>
                  <a:gd name="connsiteX44" fmla="*/ 1190625 w 1512094"/>
                  <a:gd name="connsiteY44" fmla="*/ 188119 h 223837"/>
                  <a:gd name="connsiteX0" fmla="*/ 1190625 w 1512094"/>
                  <a:gd name="connsiteY0" fmla="*/ 188119 h 223837"/>
                  <a:gd name="connsiteX1" fmla="*/ 1200150 w 1512094"/>
                  <a:gd name="connsiteY1" fmla="*/ 123825 h 223837"/>
                  <a:gd name="connsiteX2" fmla="*/ 1207294 w 1512094"/>
                  <a:gd name="connsiteY2" fmla="*/ 116681 h 223837"/>
                  <a:gd name="connsiteX3" fmla="*/ 1216819 w 1512094"/>
                  <a:gd name="connsiteY3" fmla="*/ 109538 h 223837"/>
                  <a:gd name="connsiteX4" fmla="*/ 1212056 w 1512094"/>
                  <a:gd name="connsiteY4" fmla="*/ 97631 h 223837"/>
                  <a:gd name="connsiteX5" fmla="*/ 1212056 w 1512094"/>
                  <a:gd name="connsiteY5" fmla="*/ 95250 h 223837"/>
                  <a:gd name="connsiteX6" fmla="*/ 1216819 w 1512094"/>
                  <a:gd name="connsiteY6" fmla="*/ 92869 h 223837"/>
                  <a:gd name="connsiteX7" fmla="*/ 1216819 w 1512094"/>
                  <a:gd name="connsiteY7" fmla="*/ 92869 h 223837"/>
                  <a:gd name="connsiteX8" fmla="*/ 1228725 w 1512094"/>
                  <a:gd name="connsiteY8" fmla="*/ 83344 h 223837"/>
                  <a:gd name="connsiteX9" fmla="*/ 1233488 w 1512094"/>
                  <a:gd name="connsiteY9" fmla="*/ 66675 h 223837"/>
                  <a:gd name="connsiteX10" fmla="*/ 1235869 w 1512094"/>
                  <a:gd name="connsiteY10" fmla="*/ 66675 h 223837"/>
                  <a:gd name="connsiteX11" fmla="*/ 1250156 w 1512094"/>
                  <a:gd name="connsiteY11" fmla="*/ 71438 h 223837"/>
                  <a:gd name="connsiteX12" fmla="*/ 1269206 w 1512094"/>
                  <a:gd name="connsiteY12" fmla="*/ 71438 h 223837"/>
                  <a:gd name="connsiteX13" fmla="*/ 1276350 w 1512094"/>
                  <a:gd name="connsiteY13" fmla="*/ 59531 h 223837"/>
                  <a:gd name="connsiteX14" fmla="*/ 1276350 w 1512094"/>
                  <a:gd name="connsiteY14" fmla="*/ 59531 h 223837"/>
                  <a:gd name="connsiteX15" fmla="*/ 1295400 w 1512094"/>
                  <a:gd name="connsiteY15" fmla="*/ 64294 h 223837"/>
                  <a:gd name="connsiteX16" fmla="*/ 1302544 w 1512094"/>
                  <a:gd name="connsiteY16" fmla="*/ 66675 h 223837"/>
                  <a:gd name="connsiteX17" fmla="*/ 1309688 w 1512094"/>
                  <a:gd name="connsiteY17" fmla="*/ 71438 h 223837"/>
                  <a:gd name="connsiteX18" fmla="*/ 1333500 w 1512094"/>
                  <a:gd name="connsiteY18" fmla="*/ 71438 h 223837"/>
                  <a:gd name="connsiteX19" fmla="*/ 1333500 w 1512094"/>
                  <a:gd name="connsiteY19" fmla="*/ 64294 h 223837"/>
                  <a:gd name="connsiteX20" fmla="*/ 1347788 w 1512094"/>
                  <a:gd name="connsiteY20" fmla="*/ 73819 h 223837"/>
                  <a:gd name="connsiteX21" fmla="*/ 1347788 w 1512094"/>
                  <a:gd name="connsiteY21" fmla="*/ 59531 h 223837"/>
                  <a:gd name="connsiteX22" fmla="*/ 1378744 w 1512094"/>
                  <a:gd name="connsiteY22" fmla="*/ 64294 h 223837"/>
                  <a:gd name="connsiteX23" fmla="*/ 1402556 w 1512094"/>
                  <a:gd name="connsiteY23" fmla="*/ 78581 h 223837"/>
                  <a:gd name="connsiteX24" fmla="*/ 1419225 w 1512094"/>
                  <a:gd name="connsiteY24" fmla="*/ 64294 h 223837"/>
                  <a:gd name="connsiteX25" fmla="*/ 1419225 w 1512094"/>
                  <a:gd name="connsiteY25" fmla="*/ 69056 h 223837"/>
                  <a:gd name="connsiteX26" fmla="*/ 1443038 w 1512094"/>
                  <a:gd name="connsiteY26" fmla="*/ 78581 h 223837"/>
                  <a:gd name="connsiteX27" fmla="*/ 1464469 w 1512094"/>
                  <a:gd name="connsiteY27" fmla="*/ 73819 h 223837"/>
                  <a:gd name="connsiteX28" fmla="*/ 1438275 w 1512094"/>
                  <a:gd name="connsiteY28" fmla="*/ 57150 h 223837"/>
                  <a:gd name="connsiteX29" fmla="*/ 1428750 w 1512094"/>
                  <a:gd name="connsiteY29" fmla="*/ 47625 h 223837"/>
                  <a:gd name="connsiteX30" fmla="*/ 1431131 w 1512094"/>
                  <a:gd name="connsiteY30" fmla="*/ 33338 h 223837"/>
                  <a:gd name="connsiteX31" fmla="*/ 1438275 w 1512094"/>
                  <a:gd name="connsiteY31" fmla="*/ 40481 h 223837"/>
                  <a:gd name="connsiteX32" fmla="*/ 1438275 w 1512094"/>
                  <a:gd name="connsiteY32" fmla="*/ 33338 h 223837"/>
                  <a:gd name="connsiteX33" fmla="*/ 1433513 w 1512094"/>
                  <a:gd name="connsiteY33" fmla="*/ 16669 h 223837"/>
                  <a:gd name="connsiteX34" fmla="*/ 1433513 w 1512094"/>
                  <a:gd name="connsiteY34" fmla="*/ 4763 h 223837"/>
                  <a:gd name="connsiteX35" fmla="*/ 1445419 w 1512094"/>
                  <a:gd name="connsiteY35" fmla="*/ 11906 h 223837"/>
                  <a:gd name="connsiteX36" fmla="*/ 1445419 w 1512094"/>
                  <a:gd name="connsiteY36" fmla="*/ 2381 h 223837"/>
                  <a:gd name="connsiteX37" fmla="*/ 1469231 w 1512094"/>
                  <a:gd name="connsiteY37" fmla="*/ 0 h 223837"/>
                  <a:gd name="connsiteX38" fmla="*/ 1476375 w 1512094"/>
                  <a:gd name="connsiteY38" fmla="*/ 0 h 223837"/>
                  <a:gd name="connsiteX39" fmla="*/ 1490663 w 1512094"/>
                  <a:gd name="connsiteY39" fmla="*/ 4763 h 223837"/>
                  <a:gd name="connsiteX40" fmla="*/ 1507331 w 1512094"/>
                  <a:gd name="connsiteY40" fmla="*/ 16669 h 223837"/>
                  <a:gd name="connsiteX41" fmla="*/ 1512094 w 1512094"/>
                  <a:gd name="connsiteY41" fmla="*/ 26194 h 223837"/>
                  <a:gd name="connsiteX42" fmla="*/ 385763 w 1512094"/>
                  <a:gd name="connsiteY42" fmla="*/ 78581 h 223837"/>
                  <a:gd name="connsiteX43" fmla="*/ 0 w 1512094"/>
                  <a:gd name="connsiteY43" fmla="*/ 102394 h 223837"/>
                  <a:gd name="connsiteX44" fmla="*/ 909638 w 1512094"/>
                  <a:gd name="connsiteY44" fmla="*/ 223837 h 223837"/>
                  <a:gd name="connsiteX45" fmla="*/ 1190625 w 1512094"/>
                  <a:gd name="connsiteY45" fmla="*/ 188119 h 223837"/>
                  <a:gd name="connsiteX0" fmla="*/ 1288256 w 1609725"/>
                  <a:gd name="connsiteY0" fmla="*/ 304801 h 340519"/>
                  <a:gd name="connsiteX1" fmla="*/ 1297781 w 1609725"/>
                  <a:gd name="connsiteY1" fmla="*/ 240507 h 340519"/>
                  <a:gd name="connsiteX2" fmla="*/ 1304925 w 1609725"/>
                  <a:gd name="connsiteY2" fmla="*/ 233363 h 340519"/>
                  <a:gd name="connsiteX3" fmla="*/ 1314450 w 1609725"/>
                  <a:gd name="connsiteY3" fmla="*/ 226220 h 340519"/>
                  <a:gd name="connsiteX4" fmla="*/ 1309687 w 1609725"/>
                  <a:gd name="connsiteY4" fmla="*/ 214313 h 340519"/>
                  <a:gd name="connsiteX5" fmla="*/ 1309687 w 1609725"/>
                  <a:gd name="connsiteY5" fmla="*/ 211932 h 340519"/>
                  <a:gd name="connsiteX6" fmla="*/ 1314450 w 1609725"/>
                  <a:gd name="connsiteY6" fmla="*/ 209551 h 340519"/>
                  <a:gd name="connsiteX7" fmla="*/ 1314450 w 1609725"/>
                  <a:gd name="connsiteY7" fmla="*/ 209551 h 340519"/>
                  <a:gd name="connsiteX8" fmla="*/ 1326356 w 1609725"/>
                  <a:gd name="connsiteY8" fmla="*/ 200026 h 340519"/>
                  <a:gd name="connsiteX9" fmla="*/ 1331119 w 1609725"/>
                  <a:gd name="connsiteY9" fmla="*/ 183357 h 340519"/>
                  <a:gd name="connsiteX10" fmla="*/ 1333500 w 1609725"/>
                  <a:gd name="connsiteY10" fmla="*/ 183357 h 340519"/>
                  <a:gd name="connsiteX11" fmla="*/ 1347787 w 1609725"/>
                  <a:gd name="connsiteY11" fmla="*/ 188120 h 340519"/>
                  <a:gd name="connsiteX12" fmla="*/ 1366837 w 1609725"/>
                  <a:gd name="connsiteY12" fmla="*/ 188120 h 340519"/>
                  <a:gd name="connsiteX13" fmla="*/ 1373981 w 1609725"/>
                  <a:gd name="connsiteY13" fmla="*/ 176213 h 340519"/>
                  <a:gd name="connsiteX14" fmla="*/ 1373981 w 1609725"/>
                  <a:gd name="connsiteY14" fmla="*/ 176213 h 340519"/>
                  <a:gd name="connsiteX15" fmla="*/ 1393031 w 1609725"/>
                  <a:gd name="connsiteY15" fmla="*/ 180976 h 340519"/>
                  <a:gd name="connsiteX16" fmla="*/ 1400175 w 1609725"/>
                  <a:gd name="connsiteY16" fmla="*/ 183357 h 340519"/>
                  <a:gd name="connsiteX17" fmla="*/ 1407319 w 1609725"/>
                  <a:gd name="connsiteY17" fmla="*/ 188120 h 340519"/>
                  <a:gd name="connsiteX18" fmla="*/ 1431131 w 1609725"/>
                  <a:gd name="connsiteY18" fmla="*/ 188120 h 340519"/>
                  <a:gd name="connsiteX19" fmla="*/ 1431131 w 1609725"/>
                  <a:gd name="connsiteY19" fmla="*/ 180976 h 340519"/>
                  <a:gd name="connsiteX20" fmla="*/ 1445419 w 1609725"/>
                  <a:gd name="connsiteY20" fmla="*/ 190501 h 340519"/>
                  <a:gd name="connsiteX21" fmla="*/ 1445419 w 1609725"/>
                  <a:gd name="connsiteY21" fmla="*/ 176213 h 340519"/>
                  <a:gd name="connsiteX22" fmla="*/ 1476375 w 1609725"/>
                  <a:gd name="connsiteY22" fmla="*/ 180976 h 340519"/>
                  <a:gd name="connsiteX23" fmla="*/ 1500187 w 1609725"/>
                  <a:gd name="connsiteY23" fmla="*/ 195263 h 340519"/>
                  <a:gd name="connsiteX24" fmla="*/ 1516856 w 1609725"/>
                  <a:gd name="connsiteY24" fmla="*/ 180976 h 340519"/>
                  <a:gd name="connsiteX25" fmla="*/ 1516856 w 1609725"/>
                  <a:gd name="connsiteY25" fmla="*/ 185738 h 340519"/>
                  <a:gd name="connsiteX26" fmla="*/ 1540669 w 1609725"/>
                  <a:gd name="connsiteY26" fmla="*/ 195263 h 340519"/>
                  <a:gd name="connsiteX27" fmla="*/ 1562100 w 1609725"/>
                  <a:gd name="connsiteY27" fmla="*/ 190501 h 340519"/>
                  <a:gd name="connsiteX28" fmla="*/ 1535906 w 1609725"/>
                  <a:gd name="connsiteY28" fmla="*/ 173832 h 340519"/>
                  <a:gd name="connsiteX29" fmla="*/ 1526381 w 1609725"/>
                  <a:gd name="connsiteY29" fmla="*/ 164307 h 340519"/>
                  <a:gd name="connsiteX30" fmla="*/ 1528762 w 1609725"/>
                  <a:gd name="connsiteY30" fmla="*/ 150020 h 340519"/>
                  <a:gd name="connsiteX31" fmla="*/ 1535906 w 1609725"/>
                  <a:gd name="connsiteY31" fmla="*/ 157163 h 340519"/>
                  <a:gd name="connsiteX32" fmla="*/ 1535906 w 1609725"/>
                  <a:gd name="connsiteY32" fmla="*/ 150020 h 340519"/>
                  <a:gd name="connsiteX33" fmla="*/ 1531144 w 1609725"/>
                  <a:gd name="connsiteY33" fmla="*/ 133351 h 340519"/>
                  <a:gd name="connsiteX34" fmla="*/ 1531144 w 1609725"/>
                  <a:gd name="connsiteY34" fmla="*/ 121445 h 340519"/>
                  <a:gd name="connsiteX35" fmla="*/ 1543050 w 1609725"/>
                  <a:gd name="connsiteY35" fmla="*/ 128588 h 340519"/>
                  <a:gd name="connsiteX36" fmla="*/ 1543050 w 1609725"/>
                  <a:gd name="connsiteY36" fmla="*/ 119063 h 340519"/>
                  <a:gd name="connsiteX37" fmla="*/ 1566862 w 1609725"/>
                  <a:gd name="connsiteY37" fmla="*/ 116682 h 340519"/>
                  <a:gd name="connsiteX38" fmla="*/ 1574006 w 1609725"/>
                  <a:gd name="connsiteY38" fmla="*/ 116682 h 340519"/>
                  <a:gd name="connsiteX39" fmla="*/ 1588294 w 1609725"/>
                  <a:gd name="connsiteY39" fmla="*/ 121445 h 340519"/>
                  <a:gd name="connsiteX40" fmla="*/ 1604962 w 1609725"/>
                  <a:gd name="connsiteY40" fmla="*/ 133351 h 340519"/>
                  <a:gd name="connsiteX41" fmla="*/ 1609725 w 1609725"/>
                  <a:gd name="connsiteY41" fmla="*/ 142876 h 340519"/>
                  <a:gd name="connsiteX42" fmla="*/ 0 w 1609725"/>
                  <a:gd name="connsiteY42" fmla="*/ 0 h 340519"/>
                  <a:gd name="connsiteX43" fmla="*/ 97631 w 1609725"/>
                  <a:gd name="connsiteY43" fmla="*/ 219076 h 340519"/>
                  <a:gd name="connsiteX44" fmla="*/ 1007269 w 1609725"/>
                  <a:gd name="connsiteY44" fmla="*/ 340519 h 340519"/>
                  <a:gd name="connsiteX45" fmla="*/ 1288256 w 1609725"/>
                  <a:gd name="connsiteY45" fmla="*/ 304801 h 340519"/>
                  <a:gd name="connsiteX0" fmla="*/ 1288256 w 1609725"/>
                  <a:gd name="connsiteY0" fmla="*/ 304801 h 340519"/>
                  <a:gd name="connsiteX1" fmla="*/ 1297781 w 1609725"/>
                  <a:gd name="connsiteY1" fmla="*/ 240507 h 340519"/>
                  <a:gd name="connsiteX2" fmla="*/ 1304925 w 1609725"/>
                  <a:gd name="connsiteY2" fmla="*/ 233363 h 340519"/>
                  <a:gd name="connsiteX3" fmla="*/ 1314450 w 1609725"/>
                  <a:gd name="connsiteY3" fmla="*/ 226220 h 340519"/>
                  <a:gd name="connsiteX4" fmla="*/ 1309687 w 1609725"/>
                  <a:gd name="connsiteY4" fmla="*/ 214313 h 340519"/>
                  <a:gd name="connsiteX5" fmla="*/ 1309687 w 1609725"/>
                  <a:gd name="connsiteY5" fmla="*/ 211932 h 340519"/>
                  <a:gd name="connsiteX6" fmla="*/ 1314450 w 1609725"/>
                  <a:gd name="connsiteY6" fmla="*/ 209551 h 340519"/>
                  <a:gd name="connsiteX7" fmla="*/ 1314450 w 1609725"/>
                  <a:gd name="connsiteY7" fmla="*/ 209551 h 340519"/>
                  <a:gd name="connsiteX8" fmla="*/ 1326356 w 1609725"/>
                  <a:gd name="connsiteY8" fmla="*/ 200026 h 340519"/>
                  <a:gd name="connsiteX9" fmla="*/ 1331119 w 1609725"/>
                  <a:gd name="connsiteY9" fmla="*/ 183357 h 340519"/>
                  <a:gd name="connsiteX10" fmla="*/ 1333500 w 1609725"/>
                  <a:gd name="connsiteY10" fmla="*/ 183357 h 340519"/>
                  <a:gd name="connsiteX11" fmla="*/ 1347787 w 1609725"/>
                  <a:gd name="connsiteY11" fmla="*/ 188120 h 340519"/>
                  <a:gd name="connsiteX12" fmla="*/ 1366837 w 1609725"/>
                  <a:gd name="connsiteY12" fmla="*/ 188120 h 340519"/>
                  <a:gd name="connsiteX13" fmla="*/ 1373981 w 1609725"/>
                  <a:gd name="connsiteY13" fmla="*/ 176213 h 340519"/>
                  <a:gd name="connsiteX14" fmla="*/ 1373981 w 1609725"/>
                  <a:gd name="connsiteY14" fmla="*/ 176213 h 340519"/>
                  <a:gd name="connsiteX15" fmla="*/ 1393031 w 1609725"/>
                  <a:gd name="connsiteY15" fmla="*/ 180976 h 340519"/>
                  <a:gd name="connsiteX16" fmla="*/ 1400175 w 1609725"/>
                  <a:gd name="connsiteY16" fmla="*/ 183357 h 340519"/>
                  <a:gd name="connsiteX17" fmla="*/ 1407319 w 1609725"/>
                  <a:gd name="connsiteY17" fmla="*/ 188120 h 340519"/>
                  <a:gd name="connsiteX18" fmla="*/ 1431131 w 1609725"/>
                  <a:gd name="connsiteY18" fmla="*/ 188120 h 340519"/>
                  <a:gd name="connsiteX19" fmla="*/ 1431131 w 1609725"/>
                  <a:gd name="connsiteY19" fmla="*/ 180976 h 340519"/>
                  <a:gd name="connsiteX20" fmla="*/ 1445419 w 1609725"/>
                  <a:gd name="connsiteY20" fmla="*/ 190501 h 340519"/>
                  <a:gd name="connsiteX21" fmla="*/ 1445419 w 1609725"/>
                  <a:gd name="connsiteY21" fmla="*/ 176213 h 340519"/>
                  <a:gd name="connsiteX22" fmla="*/ 1476375 w 1609725"/>
                  <a:gd name="connsiteY22" fmla="*/ 180976 h 340519"/>
                  <a:gd name="connsiteX23" fmla="*/ 1500187 w 1609725"/>
                  <a:gd name="connsiteY23" fmla="*/ 195263 h 340519"/>
                  <a:gd name="connsiteX24" fmla="*/ 1516856 w 1609725"/>
                  <a:gd name="connsiteY24" fmla="*/ 180976 h 340519"/>
                  <a:gd name="connsiteX25" fmla="*/ 1516856 w 1609725"/>
                  <a:gd name="connsiteY25" fmla="*/ 185738 h 340519"/>
                  <a:gd name="connsiteX26" fmla="*/ 1540669 w 1609725"/>
                  <a:gd name="connsiteY26" fmla="*/ 195263 h 340519"/>
                  <a:gd name="connsiteX27" fmla="*/ 1562100 w 1609725"/>
                  <a:gd name="connsiteY27" fmla="*/ 190501 h 340519"/>
                  <a:gd name="connsiteX28" fmla="*/ 1535906 w 1609725"/>
                  <a:gd name="connsiteY28" fmla="*/ 173832 h 340519"/>
                  <a:gd name="connsiteX29" fmla="*/ 1526381 w 1609725"/>
                  <a:gd name="connsiteY29" fmla="*/ 164307 h 340519"/>
                  <a:gd name="connsiteX30" fmla="*/ 1528762 w 1609725"/>
                  <a:gd name="connsiteY30" fmla="*/ 150020 h 340519"/>
                  <a:gd name="connsiteX31" fmla="*/ 1535906 w 1609725"/>
                  <a:gd name="connsiteY31" fmla="*/ 157163 h 340519"/>
                  <a:gd name="connsiteX32" fmla="*/ 1535906 w 1609725"/>
                  <a:gd name="connsiteY32" fmla="*/ 150020 h 340519"/>
                  <a:gd name="connsiteX33" fmla="*/ 1531144 w 1609725"/>
                  <a:gd name="connsiteY33" fmla="*/ 133351 h 340519"/>
                  <a:gd name="connsiteX34" fmla="*/ 1531144 w 1609725"/>
                  <a:gd name="connsiteY34" fmla="*/ 121445 h 340519"/>
                  <a:gd name="connsiteX35" fmla="*/ 1543050 w 1609725"/>
                  <a:gd name="connsiteY35" fmla="*/ 128588 h 340519"/>
                  <a:gd name="connsiteX36" fmla="*/ 1543050 w 1609725"/>
                  <a:gd name="connsiteY36" fmla="*/ 119063 h 340519"/>
                  <a:gd name="connsiteX37" fmla="*/ 1566862 w 1609725"/>
                  <a:gd name="connsiteY37" fmla="*/ 116682 h 340519"/>
                  <a:gd name="connsiteX38" fmla="*/ 1574006 w 1609725"/>
                  <a:gd name="connsiteY38" fmla="*/ 116682 h 340519"/>
                  <a:gd name="connsiteX39" fmla="*/ 1588294 w 1609725"/>
                  <a:gd name="connsiteY39" fmla="*/ 121445 h 340519"/>
                  <a:gd name="connsiteX40" fmla="*/ 1604962 w 1609725"/>
                  <a:gd name="connsiteY40" fmla="*/ 133351 h 340519"/>
                  <a:gd name="connsiteX41" fmla="*/ 1609725 w 1609725"/>
                  <a:gd name="connsiteY41" fmla="*/ 142876 h 340519"/>
                  <a:gd name="connsiteX42" fmla="*/ 957263 w 1609725"/>
                  <a:gd name="connsiteY42" fmla="*/ 80963 h 340519"/>
                  <a:gd name="connsiteX43" fmla="*/ 0 w 1609725"/>
                  <a:gd name="connsiteY43" fmla="*/ 0 h 340519"/>
                  <a:gd name="connsiteX44" fmla="*/ 97631 w 1609725"/>
                  <a:gd name="connsiteY44" fmla="*/ 219076 h 340519"/>
                  <a:gd name="connsiteX45" fmla="*/ 1007269 w 1609725"/>
                  <a:gd name="connsiteY45" fmla="*/ 340519 h 340519"/>
                  <a:gd name="connsiteX46" fmla="*/ 1288256 w 1609725"/>
                  <a:gd name="connsiteY46" fmla="*/ 304801 h 340519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078707 w 1609725"/>
                  <a:gd name="connsiteY42" fmla="*/ 0 h 438150"/>
                  <a:gd name="connsiteX43" fmla="*/ 0 w 1609725"/>
                  <a:gd name="connsiteY43" fmla="*/ 97631 h 438150"/>
                  <a:gd name="connsiteX44" fmla="*/ 97631 w 1609725"/>
                  <a:gd name="connsiteY44" fmla="*/ 316707 h 438150"/>
                  <a:gd name="connsiteX45" fmla="*/ 1007269 w 1609725"/>
                  <a:gd name="connsiteY45" fmla="*/ 438150 h 438150"/>
                  <a:gd name="connsiteX46" fmla="*/ 1288256 w 1609725"/>
                  <a:gd name="connsiteY46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402557 w 1609725"/>
                  <a:gd name="connsiteY42" fmla="*/ 142876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557338 w 1609725"/>
                  <a:gd name="connsiteY42" fmla="*/ 114301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557338 w 1609725"/>
                  <a:gd name="connsiteY42" fmla="*/ 114301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3494 w 1604963"/>
                  <a:gd name="connsiteY0" fmla="*/ 402432 h 438150"/>
                  <a:gd name="connsiteX1" fmla="*/ 1293019 w 1604963"/>
                  <a:gd name="connsiteY1" fmla="*/ 338138 h 438150"/>
                  <a:gd name="connsiteX2" fmla="*/ 1300163 w 1604963"/>
                  <a:gd name="connsiteY2" fmla="*/ 330994 h 438150"/>
                  <a:gd name="connsiteX3" fmla="*/ 1309688 w 1604963"/>
                  <a:gd name="connsiteY3" fmla="*/ 323851 h 438150"/>
                  <a:gd name="connsiteX4" fmla="*/ 1304925 w 1604963"/>
                  <a:gd name="connsiteY4" fmla="*/ 311944 h 438150"/>
                  <a:gd name="connsiteX5" fmla="*/ 1304925 w 1604963"/>
                  <a:gd name="connsiteY5" fmla="*/ 309563 h 438150"/>
                  <a:gd name="connsiteX6" fmla="*/ 1309688 w 1604963"/>
                  <a:gd name="connsiteY6" fmla="*/ 307182 h 438150"/>
                  <a:gd name="connsiteX7" fmla="*/ 1309688 w 1604963"/>
                  <a:gd name="connsiteY7" fmla="*/ 307182 h 438150"/>
                  <a:gd name="connsiteX8" fmla="*/ 1321594 w 1604963"/>
                  <a:gd name="connsiteY8" fmla="*/ 297657 h 438150"/>
                  <a:gd name="connsiteX9" fmla="*/ 1326357 w 1604963"/>
                  <a:gd name="connsiteY9" fmla="*/ 280988 h 438150"/>
                  <a:gd name="connsiteX10" fmla="*/ 1328738 w 1604963"/>
                  <a:gd name="connsiteY10" fmla="*/ 280988 h 438150"/>
                  <a:gd name="connsiteX11" fmla="*/ 1343025 w 1604963"/>
                  <a:gd name="connsiteY11" fmla="*/ 285751 h 438150"/>
                  <a:gd name="connsiteX12" fmla="*/ 1362075 w 1604963"/>
                  <a:gd name="connsiteY12" fmla="*/ 285751 h 438150"/>
                  <a:gd name="connsiteX13" fmla="*/ 1369219 w 1604963"/>
                  <a:gd name="connsiteY13" fmla="*/ 273844 h 438150"/>
                  <a:gd name="connsiteX14" fmla="*/ 1369219 w 1604963"/>
                  <a:gd name="connsiteY14" fmla="*/ 273844 h 438150"/>
                  <a:gd name="connsiteX15" fmla="*/ 1388269 w 1604963"/>
                  <a:gd name="connsiteY15" fmla="*/ 278607 h 438150"/>
                  <a:gd name="connsiteX16" fmla="*/ 1395413 w 1604963"/>
                  <a:gd name="connsiteY16" fmla="*/ 280988 h 438150"/>
                  <a:gd name="connsiteX17" fmla="*/ 1402557 w 1604963"/>
                  <a:gd name="connsiteY17" fmla="*/ 285751 h 438150"/>
                  <a:gd name="connsiteX18" fmla="*/ 1426369 w 1604963"/>
                  <a:gd name="connsiteY18" fmla="*/ 285751 h 438150"/>
                  <a:gd name="connsiteX19" fmla="*/ 1426369 w 1604963"/>
                  <a:gd name="connsiteY19" fmla="*/ 278607 h 438150"/>
                  <a:gd name="connsiteX20" fmla="*/ 1440657 w 1604963"/>
                  <a:gd name="connsiteY20" fmla="*/ 288132 h 438150"/>
                  <a:gd name="connsiteX21" fmla="*/ 1440657 w 1604963"/>
                  <a:gd name="connsiteY21" fmla="*/ 273844 h 438150"/>
                  <a:gd name="connsiteX22" fmla="*/ 1471613 w 1604963"/>
                  <a:gd name="connsiteY22" fmla="*/ 278607 h 438150"/>
                  <a:gd name="connsiteX23" fmla="*/ 1495425 w 1604963"/>
                  <a:gd name="connsiteY23" fmla="*/ 292894 h 438150"/>
                  <a:gd name="connsiteX24" fmla="*/ 1512094 w 1604963"/>
                  <a:gd name="connsiteY24" fmla="*/ 278607 h 438150"/>
                  <a:gd name="connsiteX25" fmla="*/ 1512094 w 1604963"/>
                  <a:gd name="connsiteY25" fmla="*/ 283369 h 438150"/>
                  <a:gd name="connsiteX26" fmla="*/ 1535907 w 1604963"/>
                  <a:gd name="connsiteY26" fmla="*/ 292894 h 438150"/>
                  <a:gd name="connsiteX27" fmla="*/ 1557338 w 1604963"/>
                  <a:gd name="connsiteY27" fmla="*/ 288132 h 438150"/>
                  <a:gd name="connsiteX28" fmla="*/ 1531144 w 1604963"/>
                  <a:gd name="connsiteY28" fmla="*/ 271463 h 438150"/>
                  <a:gd name="connsiteX29" fmla="*/ 1521619 w 1604963"/>
                  <a:gd name="connsiteY29" fmla="*/ 261938 h 438150"/>
                  <a:gd name="connsiteX30" fmla="*/ 1524000 w 1604963"/>
                  <a:gd name="connsiteY30" fmla="*/ 247651 h 438150"/>
                  <a:gd name="connsiteX31" fmla="*/ 1531144 w 1604963"/>
                  <a:gd name="connsiteY31" fmla="*/ 254794 h 438150"/>
                  <a:gd name="connsiteX32" fmla="*/ 1531144 w 1604963"/>
                  <a:gd name="connsiteY32" fmla="*/ 247651 h 438150"/>
                  <a:gd name="connsiteX33" fmla="*/ 1526382 w 1604963"/>
                  <a:gd name="connsiteY33" fmla="*/ 230982 h 438150"/>
                  <a:gd name="connsiteX34" fmla="*/ 1526382 w 1604963"/>
                  <a:gd name="connsiteY34" fmla="*/ 219076 h 438150"/>
                  <a:gd name="connsiteX35" fmla="*/ 1538288 w 1604963"/>
                  <a:gd name="connsiteY35" fmla="*/ 226219 h 438150"/>
                  <a:gd name="connsiteX36" fmla="*/ 1538288 w 1604963"/>
                  <a:gd name="connsiteY36" fmla="*/ 216694 h 438150"/>
                  <a:gd name="connsiteX37" fmla="*/ 1562100 w 1604963"/>
                  <a:gd name="connsiteY37" fmla="*/ 214313 h 438150"/>
                  <a:gd name="connsiteX38" fmla="*/ 1569244 w 1604963"/>
                  <a:gd name="connsiteY38" fmla="*/ 214313 h 438150"/>
                  <a:gd name="connsiteX39" fmla="*/ 1583532 w 1604963"/>
                  <a:gd name="connsiteY39" fmla="*/ 219076 h 438150"/>
                  <a:gd name="connsiteX40" fmla="*/ 1600200 w 1604963"/>
                  <a:gd name="connsiteY40" fmla="*/ 230982 h 438150"/>
                  <a:gd name="connsiteX41" fmla="*/ 1604963 w 1604963"/>
                  <a:gd name="connsiteY41" fmla="*/ 240507 h 438150"/>
                  <a:gd name="connsiteX42" fmla="*/ 1552576 w 1604963"/>
                  <a:gd name="connsiteY42" fmla="*/ 114301 h 438150"/>
                  <a:gd name="connsiteX43" fmla="*/ 1073945 w 1604963"/>
                  <a:gd name="connsiteY43" fmla="*/ 0 h 438150"/>
                  <a:gd name="connsiteX44" fmla="*/ 0 w 1604963"/>
                  <a:gd name="connsiteY44" fmla="*/ 80963 h 438150"/>
                  <a:gd name="connsiteX45" fmla="*/ 92869 w 1604963"/>
                  <a:gd name="connsiteY45" fmla="*/ 316707 h 438150"/>
                  <a:gd name="connsiteX46" fmla="*/ 1002507 w 1604963"/>
                  <a:gd name="connsiteY46" fmla="*/ 438150 h 438150"/>
                  <a:gd name="connsiteX47" fmla="*/ 1283494 w 1604963"/>
                  <a:gd name="connsiteY47" fmla="*/ 402432 h 438150"/>
                  <a:gd name="connsiteX0" fmla="*/ 1283494 w 1604963"/>
                  <a:gd name="connsiteY0" fmla="*/ 400051 h 435769"/>
                  <a:gd name="connsiteX1" fmla="*/ 1293019 w 1604963"/>
                  <a:gd name="connsiteY1" fmla="*/ 335757 h 435769"/>
                  <a:gd name="connsiteX2" fmla="*/ 1300163 w 1604963"/>
                  <a:gd name="connsiteY2" fmla="*/ 328613 h 435769"/>
                  <a:gd name="connsiteX3" fmla="*/ 1309688 w 1604963"/>
                  <a:gd name="connsiteY3" fmla="*/ 321470 h 435769"/>
                  <a:gd name="connsiteX4" fmla="*/ 1304925 w 1604963"/>
                  <a:gd name="connsiteY4" fmla="*/ 309563 h 435769"/>
                  <a:gd name="connsiteX5" fmla="*/ 1304925 w 1604963"/>
                  <a:gd name="connsiteY5" fmla="*/ 307182 h 435769"/>
                  <a:gd name="connsiteX6" fmla="*/ 1309688 w 1604963"/>
                  <a:gd name="connsiteY6" fmla="*/ 304801 h 435769"/>
                  <a:gd name="connsiteX7" fmla="*/ 1309688 w 1604963"/>
                  <a:gd name="connsiteY7" fmla="*/ 304801 h 435769"/>
                  <a:gd name="connsiteX8" fmla="*/ 1321594 w 1604963"/>
                  <a:gd name="connsiteY8" fmla="*/ 295276 h 435769"/>
                  <a:gd name="connsiteX9" fmla="*/ 1326357 w 1604963"/>
                  <a:gd name="connsiteY9" fmla="*/ 278607 h 435769"/>
                  <a:gd name="connsiteX10" fmla="*/ 1328738 w 1604963"/>
                  <a:gd name="connsiteY10" fmla="*/ 278607 h 435769"/>
                  <a:gd name="connsiteX11" fmla="*/ 1343025 w 1604963"/>
                  <a:gd name="connsiteY11" fmla="*/ 283370 h 435769"/>
                  <a:gd name="connsiteX12" fmla="*/ 1362075 w 1604963"/>
                  <a:gd name="connsiteY12" fmla="*/ 283370 h 435769"/>
                  <a:gd name="connsiteX13" fmla="*/ 1369219 w 1604963"/>
                  <a:gd name="connsiteY13" fmla="*/ 271463 h 435769"/>
                  <a:gd name="connsiteX14" fmla="*/ 1369219 w 1604963"/>
                  <a:gd name="connsiteY14" fmla="*/ 271463 h 435769"/>
                  <a:gd name="connsiteX15" fmla="*/ 1388269 w 1604963"/>
                  <a:gd name="connsiteY15" fmla="*/ 276226 h 435769"/>
                  <a:gd name="connsiteX16" fmla="*/ 1395413 w 1604963"/>
                  <a:gd name="connsiteY16" fmla="*/ 278607 h 435769"/>
                  <a:gd name="connsiteX17" fmla="*/ 1402557 w 1604963"/>
                  <a:gd name="connsiteY17" fmla="*/ 283370 h 435769"/>
                  <a:gd name="connsiteX18" fmla="*/ 1426369 w 1604963"/>
                  <a:gd name="connsiteY18" fmla="*/ 283370 h 435769"/>
                  <a:gd name="connsiteX19" fmla="*/ 1426369 w 1604963"/>
                  <a:gd name="connsiteY19" fmla="*/ 276226 h 435769"/>
                  <a:gd name="connsiteX20" fmla="*/ 1440657 w 1604963"/>
                  <a:gd name="connsiteY20" fmla="*/ 285751 h 435769"/>
                  <a:gd name="connsiteX21" fmla="*/ 1440657 w 1604963"/>
                  <a:gd name="connsiteY21" fmla="*/ 271463 h 435769"/>
                  <a:gd name="connsiteX22" fmla="*/ 1471613 w 1604963"/>
                  <a:gd name="connsiteY22" fmla="*/ 276226 h 435769"/>
                  <a:gd name="connsiteX23" fmla="*/ 1495425 w 1604963"/>
                  <a:gd name="connsiteY23" fmla="*/ 290513 h 435769"/>
                  <a:gd name="connsiteX24" fmla="*/ 1512094 w 1604963"/>
                  <a:gd name="connsiteY24" fmla="*/ 276226 h 435769"/>
                  <a:gd name="connsiteX25" fmla="*/ 1512094 w 1604963"/>
                  <a:gd name="connsiteY25" fmla="*/ 280988 h 435769"/>
                  <a:gd name="connsiteX26" fmla="*/ 1535907 w 1604963"/>
                  <a:gd name="connsiteY26" fmla="*/ 290513 h 435769"/>
                  <a:gd name="connsiteX27" fmla="*/ 1557338 w 1604963"/>
                  <a:gd name="connsiteY27" fmla="*/ 285751 h 435769"/>
                  <a:gd name="connsiteX28" fmla="*/ 1531144 w 1604963"/>
                  <a:gd name="connsiteY28" fmla="*/ 269082 h 435769"/>
                  <a:gd name="connsiteX29" fmla="*/ 1521619 w 1604963"/>
                  <a:gd name="connsiteY29" fmla="*/ 259557 h 435769"/>
                  <a:gd name="connsiteX30" fmla="*/ 1524000 w 1604963"/>
                  <a:gd name="connsiteY30" fmla="*/ 245270 h 435769"/>
                  <a:gd name="connsiteX31" fmla="*/ 1531144 w 1604963"/>
                  <a:gd name="connsiteY31" fmla="*/ 252413 h 435769"/>
                  <a:gd name="connsiteX32" fmla="*/ 1531144 w 1604963"/>
                  <a:gd name="connsiteY32" fmla="*/ 245270 h 435769"/>
                  <a:gd name="connsiteX33" fmla="*/ 1526382 w 1604963"/>
                  <a:gd name="connsiteY33" fmla="*/ 228601 h 435769"/>
                  <a:gd name="connsiteX34" fmla="*/ 1526382 w 1604963"/>
                  <a:gd name="connsiteY34" fmla="*/ 216695 h 435769"/>
                  <a:gd name="connsiteX35" fmla="*/ 1538288 w 1604963"/>
                  <a:gd name="connsiteY35" fmla="*/ 223838 h 435769"/>
                  <a:gd name="connsiteX36" fmla="*/ 1538288 w 1604963"/>
                  <a:gd name="connsiteY36" fmla="*/ 214313 h 435769"/>
                  <a:gd name="connsiteX37" fmla="*/ 1562100 w 1604963"/>
                  <a:gd name="connsiteY37" fmla="*/ 211932 h 435769"/>
                  <a:gd name="connsiteX38" fmla="*/ 1569244 w 1604963"/>
                  <a:gd name="connsiteY38" fmla="*/ 211932 h 435769"/>
                  <a:gd name="connsiteX39" fmla="*/ 1583532 w 1604963"/>
                  <a:gd name="connsiteY39" fmla="*/ 216695 h 435769"/>
                  <a:gd name="connsiteX40" fmla="*/ 1600200 w 1604963"/>
                  <a:gd name="connsiteY40" fmla="*/ 228601 h 435769"/>
                  <a:gd name="connsiteX41" fmla="*/ 1604963 w 1604963"/>
                  <a:gd name="connsiteY41" fmla="*/ 238126 h 435769"/>
                  <a:gd name="connsiteX42" fmla="*/ 1552576 w 1604963"/>
                  <a:gd name="connsiteY42" fmla="*/ 111920 h 435769"/>
                  <a:gd name="connsiteX43" fmla="*/ 1002508 w 1604963"/>
                  <a:gd name="connsiteY43" fmla="*/ 0 h 435769"/>
                  <a:gd name="connsiteX44" fmla="*/ 0 w 1604963"/>
                  <a:gd name="connsiteY44" fmla="*/ 78582 h 435769"/>
                  <a:gd name="connsiteX45" fmla="*/ 92869 w 1604963"/>
                  <a:gd name="connsiteY45" fmla="*/ 314326 h 435769"/>
                  <a:gd name="connsiteX46" fmla="*/ 1002507 w 1604963"/>
                  <a:gd name="connsiteY46" fmla="*/ 435769 h 435769"/>
                  <a:gd name="connsiteX47" fmla="*/ 1283494 w 1604963"/>
                  <a:gd name="connsiteY47" fmla="*/ 400051 h 435769"/>
                  <a:gd name="connsiteX0" fmla="*/ 1283494 w 1604963"/>
                  <a:gd name="connsiteY0" fmla="*/ 407194 h 442912"/>
                  <a:gd name="connsiteX1" fmla="*/ 1293019 w 1604963"/>
                  <a:gd name="connsiteY1" fmla="*/ 342900 h 442912"/>
                  <a:gd name="connsiteX2" fmla="*/ 1300163 w 1604963"/>
                  <a:gd name="connsiteY2" fmla="*/ 335756 h 442912"/>
                  <a:gd name="connsiteX3" fmla="*/ 1309688 w 1604963"/>
                  <a:gd name="connsiteY3" fmla="*/ 328613 h 442912"/>
                  <a:gd name="connsiteX4" fmla="*/ 1304925 w 1604963"/>
                  <a:gd name="connsiteY4" fmla="*/ 316706 h 442912"/>
                  <a:gd name="connsiteX5" fmla="*/ 1304925 w 1604963"/>
                  <a:gd name="connsiteY5" fmla="*/ 314325 h 442912"/>
                  <a:gd name="connsiteX6" fmla="*/ 1309688 w 1604963"/>
                  <a:gd name="connsiteY6" fmla="*/ 311944 h 442912"/>
                  <a:gd name="connsiteX7" fmla="*/ 1309688 w 1604963"/>
                  <a:gd name="connsiteY7" fmla="*/ 311944 h 442912"/>
                  <a:gd name="connsiteX8" fmla="*/ 1321594 w 1604963"/>
                  <a:gd name="connsiteY8" fmla="*/ 302419 h 442912"/>
                  <a:gd name="connsiteX9" fmla="*/ 1326357 w 1604963"/>
                  <a:gd name="connsiteY9" fmla="*/ 285750 h 442912"/>
                  <a:gd name="connsiteX10" fmla="*/ 1328738 w 1604963"/>
                  <a:gd name="connsiteY10" fmla="*/ 285750 h 442912"/>
                  <a:gd name="connsiteX11" fmla="*/ 1343025 w 1604963"/>
                  <a:gd name="connsiteY11" fmla="*/ 290513 h 442912"/>
                  <a:gd name="connsiteX12" fmla="*/ 1362075 w 1604963"/>
                  <a:gd name="connsiteY12" fmla="*/ 290513 h 442912"/>
                  <a:gd name="connsiteX13" fmla="*/ 1369219 w 1604963"/>
                  <a:gd name="connsiteY13" fmla="*/ 278606 h 442912"/>
                  <a:gd name="connsiteX14" fmla="*/ 1369219 w 1604963"/>
                  <a:gd name="connsiteY14" fmla="*/ 278606 h 442912"/>
                  <a:gd name="connsiteX15" fmla="*/ 1388269 w 1604963"/>
                  <a:gd name="connsiteY15" fmla="*/ 283369 h 442912"/>
                  <a:gd name="connsiteX16" fmla="*/ 1395413 w 1604963"/>
                  <a:gd name="connsiteY16" fmla="*/ 285750 h 442912"/>
                  <a:gd name="connsiteX17" fmla="*/ 1402557 w 1604963"/>
                  <a:gd name="connsiteY17" fmla="*/ 290513 h 442912"/>
                  <a:gd name="connsiteX18" fmla="*/ 1426369 w 1604963"/>
                  <a:gd name="connsiteY18" fmla="*/ 290513 h 442912"/>
                  <a:gd name="connsiteX19" fmla="*/ 1426369 w 1604963"/>
                  <a:gd name="connsiteY19" fmla="*/ 283369 h 442912"/>
                  <a:gd name="connsiteX20" fmla="*/ 1440657 w 1604963"/>
                  <a:gd name="connsiteY20" fmla="*/ 292894 h 442912"/>
                  <a:gd name="connsiteX21" fmla="*/ 1440657 w 1604963"/>
                  <a:gd name="connsiteY21" fmla="*/ 278606 h 442912"/>
                  <a:gd name="connsiteX22" fmla="*/ 1471613 w 1604963"/>
                  <a:gd name="connsiteY22" fmla="*/ 283369 h 442912"/>
                  <a:gd name="connsiteX23" fmla="*/ 1495425 w 1604963"/>
                  <a:gd name="connsiteY23" fmla="*/ 297656 h 442912"/>
                  <a:gd name="connsiteX24" fmla="*/ 1512094 w 1604963"/>
                  <a:gd name="connsiteY24" fmla="*/ 283369 h 442912"/>
                  <a:gd name="connsiteX25" fmla="*/ 1512094 w 1604963"/>
                  <a:gd name="connsiteY25" fmla="*/ 288131 h 442912"/>
                  <a:gd name="connsiteX26" fmla="*/ 1535907 w 1604963"/>
                  <a:gd name="connsiteY26" fmla="*/ 297656 h 442912"/>
                  <a:gd name="connsiteX27" fmla="*/ 1557338 w 1604963"/>
                  <a:gd name="connsiteY27" fmla="*/ 292894 h 442912"/>
                  <a:gd name="connsiteX28" fmla="*/ 1531144 w 1604963"/>
                  <a:gd name="connsiteY28" fmla="*/ 276225 h 442912"/>
                  <a:gd name="connsiteX29" fmla="*/ 1521619 w 1604963"/>
                  <a:gd name="connsiteY29" fmla="*/ 266700 h 442912"/>
                  <a:gd name="connsiteX30" fmla="*/ 1524000 w 1604963"/>
                  <a:gd name="connsiteY30" fmla="*/ 252413 h 442912"/>
                  <a:gd name="connsiteX31" fmla="*/ 1531144 w 1604963"/>
                  <a:gd name="connsiteY31" fmla="*/ 259556 h 442912"/>
                  <a:gd name="connsiteX32" fmla="*/ 1531144 w 1604963"/>
                  <a:gd name="connsiteY32" fmla="*/ 252413 h 442912"/>
                  <a:gd name="connsiteX33" fmla="*/ 1526382 w 1604963"/>
                  <a:gd name="connsiteY33" fmla="*/ 235744 h 442912"/>
                  <a:gd name="connsiteX34" fmla="*/ 1526382 w 1604963"/>
                  <a:gd name="connsiteY34" fmla="*/ 223838 h 442912"/>
                  <a:gd name="connsiteX35" fmla="*/ 1538288 w 1604963"/>
                  <a:gd name="connsiteY35" fmla="*/ 230981 h 442912"/>
                  <a:gd name="connsiteX36" fmla="*/ 1538288 w 1604963"/>
                  <a:gd name="connsiteY36" fmla="*/ 221456 h 442912"/>
                  <a:gd name="connsiteX37" fmla="*/ 1562100 w 1604963"/>
                  <a:gd name="connsiteY37" fmla="*/ 219075 h 442912"/>
                  <a:gd name="connsiteX38" fmla="*/ 1569244 w 1604963"/>
                  <a:gd name="connsiteY38" fmla="*/ 219075 h 442912"/>
                  <a:gd name="connsiteX39" fmla="*/ 1583532 w 1604963"/>
                  <a:gd name="connsiteY39" fmla="*/ 223838 h 442912"/>
                  <a:gd name="connsiteX40" fmla="*/ 1600200 w 1604963"/>
                  <a:gd name="connsiteY40" fmla="*/ 235744 h 442912"/>
                  <a:gd name="connsiteX41" fmla="*/ 1604963 w 1604963"/>
                  <a:gd name="connsiteY41" fmla="*/ 245269 h 442912"/>
                  <a:gd name="connsiteX42" fmla="*/ 1552576 w 1604963"/>
                  <a:gd name="connsiteY42" fmla="*/ 119063 h 442912"/>
                  <a:gd name="connsiteX43" fmla="*/ 1059658 w 1604963"/>
                  <a:gd name="connsiteY43" fmla="*/ 0 h 442912"/>
                  <a:gd name="connsiteX44" fmla="*/ 0 w 1604963"/>
                  <a:gd name="connsiteY44" fmla="*/ 85725 h 442912"/>
                  <a:gd name="connsiteX45" fmla="*/ 92869 w 1604963"/>
                  <a:gd name="connsiteY45" fmla="*/ 321469 h 442912"/>
                  <a:gd name="connsiteX46" fmla="*/ 1002507 w 1604963"/>
                  <a:gd name="connsiteY46" fmla="*/ 442912 h 442912"/>
                  <a:gd name="connsiteX47" fmla="*/ 1283494 w 1604963"/>
                  <a:gd name="connsiteY47" fmla="*/ 407194 h 442912"/>
                  <a:gd name="connsiteX0" fmla="*/ 1283494 w 1604963"/>
                  <a:gd name="connsiteY0" fmla="*/ 400050 h 435768"/>
                  <a:gd name="connsiteX1" fmla="*/ 1293019 w 1604963"/>
                  <a:gd name="connsiteY1" fmla="*/ 335756 h 435768"/>
                  <a:gd name="connsiteX2" fmla="*/ 1300163 w 1604963"/>
                  <a:gd name="connsiteY2" fmla="*/ 328612 h 435768"/>
                  <a:gd name="connsiteX3" fmla="*/ 1309688 w 1604963"/>
                  <a:gd name="connsiteY3" fmla="*/ 321469 h 435768"/>
                  <a:gd name="connsiteX4" fmla="*/ 1304925 w 1604963"/>
                  <a:gd name="connsiteY4" fmla="*/ 309562 h 435768"/>
                  <a:gd name="connsiteX5" fmla="*/ 1304925 w 1604963"/>
                  <a:gd name="connsiteY5" fmla="*/ 307181 h 435768"/>
                  <a:gd name="connsiteX6" fmla="*/ 1309688 w 1604963"/>
                  <a:gd name="connsiteY6" fmla="*/ 304800 h 435768"/>
                  <a:gd name="connsiteX7" fmla="*/ 1309688 w 1604963"/>
                  <a:gd name="connsiteY7" fmla="*/ 304800 h 435768"/>
                  <a:gd name="connsiteX8" fmla="*/ 1321594 w 1604963"/>
                  <a:gd name="connsiteY8" fmla="*/ 295275 h 435768"/>
                  <a:gd name="connsiteX9" fmla="*/ 1326357 w 1604963"/>
                  <a:gd name="connsiteY9" fmla="*/ 278606 h 435768"/>
                  <a:gd name="connsiteX10" fmla="*/ 1328738 w 1604963"/>
                  <a:gd name="connsiteY10" fmla="*/ 278606 h 435768"/>
                  <a:gd name="connsiteX11" fmla="*/ 1343025 w 1604963"/>
                  <a:gd name="connsiteY11" fmla="*/ 283369 h 435768"/>
                  <a:gd name="connsiteX12" fmla="*/ 1362075 w 1604963"/>
                  <a:gd name="connsiteY12" fmla="*/ 283369 h 435768"/>
                  <a:gd name="connsiteX13" fmla="*/ 1369219 w 1604963"/>
                  <a:gd name="connsiteY13" fmla="*/ 271462 h 435768"/>
                  <a:gd name="connsiteX14" fmla="*/ 1369219 w 1604963"/>
                  <a:gd name="connsiteY14" fmla="*/ 271462 h 435768"/>
                  <a:gd name="connsiteX15" fmla="*/ 1388269 w 1604963"/>
                  <a:gd name="connsiteY15" fmla="*/ 276225 h 435768"/>
                  <a:gd name="connsiteX16" fmla="*/ 1395413 w 1604963"/>
                  <a:gd name="connsiteY16" fmla="*/ 278606 h 435768"/>
                  <a:gd name="connsiteX17" fmla="*/ 1402557 w 1604963"/>
                  <a:gd name="connsiteY17" fmla="*/ 283369 h 435768"/>
                  <a:gd name="connsiteX18" fmla="*/ 1426369 w 1604963"/>
                  <a:gd name="connsiteY18" fmla="*/ 283369 h 435768"/>
                  <a:gd name="connsiteX19" fmla="*/ 1426369 w 1604963"/>
                  <a:gd name="connsiteY19" fmla="*/ 276225 h 435768"/>
                  <a:gd name="connsiteX20" fmla="*/ 1440657 w 1604963"/>
                  <a:gd name="connsiteY20" fmla="*/ 285750 h 435768"/>
                  <a:gd name="connsiteX21" fmla="*/ 1440657 w 1604963"/>
                  <a:gd name="connsiteY21" fmla="*/ 271462 h 435768"/>
                  <a:gd name="connsiteX22" fmla="*/ 1471613 w 1604963"/>
                  <a:gd name="connsiteY22" fmla="*/ 276225 h 435768"/>
                  <a:gd name="connsiteX23" fmla="*/ 1495425 w 1604963"/>
                  <a:gd name="connsiteY23" fmla="*/ 290512 h 435768"/>
                  <a:gd name="connsiteX24" fmla="*/ 1512094 w 1604963"/>
                  <a:gd name="connsiteY24" fmla="*/ 276225 h 435768"/>
                  <a:gd name="connsiteX25" fmla="*/ 1512094 w 1604963"/>
                  <a:gd name="connsiteY25" fmla="*/ 280987 h 435768"/>
                  <a:gd name="connsiteX26" fmla="*/ 1535907 w 1604963"/>
                  <a:gd name="connsiteY26" fmla="*/ 290512 h 435768"/>
                  <a:gd name="connsiteX27" fmla="*/ 1557338 w 1604963"/>
                  <a:gd name="connsiteY27" fmla="*/ 285750 h 435768"/>
                  <a:gd name="connsiteX28" fmla="*/ 1531144 w 1604963"/>
                  <a:gd name="connsiteY28" fmla="*/ 269081 h 435768"/>
                  <a:gd name="connsiteX29" fmla="*/ 1521619 w 1604963"/>
                  <a:gd name="connsiteY29" fmla="*/ 259556 h 435768"/>
                  <a:gd name="connsiteX30" fmla="*/ 1524000 w 1604963"/>
                  <a:gd name="connsiteY30" fmla="*/ 245269 h 435768"/>
                  <a:gd name="connsiteX31" fmla="*/ 1531144 w 1604963"/>
                  <a:gd name="connsiteY31" fmla="*/ 252412 h 435768"/>
                  <a:gd name="connsiteX32" fmla="*/ 1531144 w 1604963"/>
                  <a:gd name="connsiteY32" fmla="*/ 245269 h 435768"/>
                  <a:gd name="connsiteX33" fmla="*/ 1526382 w 1604963"/>
                  <a:gd name="connsiteY33" fmla="*/ 228600 h 435768"/>
                  <a:gd name="connsiteX34" fmla="*/ 1526382 w 1604963"/>
                  <a:gd name="connsiteY34" fmla="*/ 216694 h 435768"/>
                  <a:gd name="connsiteX35" fmla="*/ 1538288 w 1604963"/>
                  <a:gd name="connsiteY35" fmla="*/ 223837 h 435768"/>
                  <a:gd name="connsiteX36" fmla="*/ 1538288 w 1604963"/>
                  <a:gd name="connsiteY36" fmla="*/ 214312 h 435768"/>
                  <a:gd name="connsiteX37" fmla="*/ 1562100 w 1604963"/>
                  <a:gd name="connsiteY37" fmla="*/ 211931 h 435768"/>
                  <a:gd name="connsiteX38" fmla="*/ 1569244 w 1604963"/>
                  <a:gd name="connsiteY38" fmla="*/ 211931 h 435768"/>
                  <a:gd name="connsiteX39" fmla="*/ 1583532 w 1604963"/>
                  <a:gd name="connsiteY39" fmla="*/ 216694 h 435768"/>
                  <a:gd name="connsiteX40" fmla="*/ 1600200 w 1604963"/>
                  <a:gd name="connsiteY40" fmla="*/ 228600 h 435768"/>
                  <a:gd name="connsiteX41" fmla="*/ 1604963 w 1604963"/>
                  <a:gd name="connsiteY41" fmla="*/ 238125 h 435768"/>
                  <a:gd name="connsiteX42" fmla="*/ 1552576 w 1604963"/>
                  <a:gd name="connsiteY42" fmla="*/ 111919 h 435768"/>
                  <a:gd name="connsiteX43" fmla="*/ 1078708 w 1604963"/>
                  <a:gd name="connsiteY43" fmla="*/ 0 h 435768"/>
                  <a:gd name="connsiteX44" fmla="*/ 0 w 1604963"/>
                  <a:gd name="connsiteY44" fmla="*/ 78581 h 435768"/>
                  <a:gd name="connsiteX45" fmla="*/ 92869 w 1604963"/>
                  <a:gd name="connsiteY45" fmla="*/ 314325 h 435768"/>
                  <a:gd name="connsiteX46" fmla="*/ 1002507 w 1604963"/>
                  <a:gd name="connsiteY46" fmla="*/ 435768 h 435768"/>
                  <a:gd name="connsiteX47" fmla="*/ 1283494 w 1604963"/>
                  <a:gd name="connsiteY47" fmla="*/ 400050 h 435768"/>
                  <a:gd name="connsiteX0" fmla="*/ 1283494 w 1604963"/>
                  <a:gd name="connsiteY0" fmla="*/ 402431 h 438149"/>
                  <a:gd name="connsiteX1" fmla="*/ 1293019 w 1604963"/>
                  <a:gd name="connsiteY1" fmla="*/ 338137 h 438149"/>
                  <a:gd name="connsiteX2" fmla="*/ 1300163 w 1604963"/>
                  <a:gd name="connsiteY2" fmla="*/ 330993 h 438149"/>
                  <a:gd name="connsiteX3" fmla="*/ 1309688 w 1604963"/>
                  <a:gd name="connsiteY3" fmla="*/ 323850 h 438149"/>
                  <a:gd name="connsiteX4" fmla="*/ 1304925 w 1604963"/>
                  <a:gd name="connsiteY4" fmla="*/ 311943 h 438149"/>
                  <a:gd name="connsiteX5" fmla="*/ 1304925 w 1604963"/>
                  <a:gd name="connsiteY5" fmla="*/ 309562 h 438149"/>
                  <a:gd name="connsiteX6" fmla="*/ 1309688 w 1604963"/>
                  <a:gd name="connsiteY6" fmla="*/ 307181 h 438149"/>
                  <a:gd name="connsiteX7" fmla="*/ 1309688 w 1604963"/>
                  <a:gd name="connsiteY7" fmla="*/ 307181 h 438149"/>
                  <a:gd name="connsiteX8" fmla="*/ 1321594 w 1604963"/>
                  <a:gd name="connsiteY8" fmla="*/ 297656 h 438149"/>
                  <a:gd name="connsiteX9" fmla="*/ 1326357 w 1604963"/>
                  <a:gd name="connsiteY9" fmla="*/ 280987 h 438149"/>
                  <a:gd name="connsiteX10" fmla="*/ 1328738 w 1604963"/>
                  <a:gd name="connsiteY10" fmla="*/ 280987 h 438149"/>
                  <a:gd name="connsiteX11" fmla="*/ 1343025 w 1604963"/>
                  <a:gd name="connsiteY11" fmla="*/ 285750 h 438149"/>
                  <a:gd name="connsiteX12" fmla="*/ 1362075 w 1604963"/>
                  <a:gd name="connsiteY12" fmla="*/ 285750 h 438149"/>
                  <a:gd name="connsiteX13" fmla="*/ 1369219 w 1604963"/>
                  <a:gd name="connsiteY13" fmla="*/ 273843 h 438149"/>
                  <a:gd name="connsiteX14" fmla="*/ 1369219 w 1604963"/>
                  <a:gd name="connsiteY14" fmla="*/ 273843 h 438149"/>
                  <a:gd name="connsiteX15" fmla="*/ 1388269 w 1604963"/>
                  <a:gd name="connsiteY15" fmla="*/ 278606 h 438149"/>
                  <a:gd name="connsiteX16" fmla="*/ 1395413 w 1604963"/>
                  <a:gd name="connsiteY16" fmla="*/ 280987 h 438149"/>
                  <a:gd name="connsiteX17" fmla="*/ 1402557 w 1604963"/>
                  <a:gd name="connsiteY17" fmla="*/ 285750 h 438149"/>
                  <a:gd name="connsiteX18" fmla="*/ 1426369 w 1604963"/>
                  <a:gd name="connsiteY18" fmla="*/ 285750 h 438149"/>
                  <a:gd name="connsiteX19" fmla="*/ 1426369 w 1604963"/>
                  <a:gd name="connsiteY19" fmla="*/ 278606 h 438149"/>
                  <a:gd name="connsiteX20" fmla="*/ 1440657 w 1604963"/>
                  <a:gd name="connsiteY20" fmla="*/ 288131 h 438149"/>
                  <a:gd name="connsiteX21" fmla="*/ 1440657 w 1604963"/>
                  <a:gd name="connsiteY21" fmla="*/ 273843 h 438149"/>
                  <a:gd name="connsiteX22" fmla="*/ 1471613 w 1604963"/>
                  <a:gd name="connsiteY22" fmla="*/ 278606 h 438149"/>
                  <a:gd name="connsiteX23" fmla="*/ 1495425 w 1604963"/>
                  <a:gd name="connsiteY23" fmla="*/ 292893 h 438149"/>
                  <a:gd name="connsiteX24" fmla="*/ 1512094 w 1604963"/>
                  <a:gd name="connsiteY24" fmla="*/ 278606 h 438149"/>
                  <a:gd name="connsiteX25" fmla="*/ 1512094 w 1604963"/>
                  <a:gd name="connsiteY25" fmla="*/ 283368 h 438149"/>
                  <a:gd name="connsiteX26" fmla="*/ 1535907 w 1604963"/>
                  <a:gd name="connsiteY26" fmla="*/ 292893 h 438149"/>
                  <a:gd name="connsiteX27" fmla="*/ 1557338 w 1604963"/>
                  <a:gd name="connsiteY27" fmla="*/ 288131 h 438149"/>
                  <a:gd name="connsiteX28" fmla="*/ 1531144 w 1604963"/>
                  <a:gd name="connsiteY28" fmla="*/ 271462 h 438149"/>
                  <a:gd name="connsiteX29" fmla="*/ 1521619 w 1604963"/>
                  <a:gd name="connsiteY29" fmla="*/ 261937 h 438149"/>
                  <a:gd name="connsiteX30" fmla="*/ 1524000 w 1604963"/>
                  <a:gd name="connsiteY30" fmla="*/ 247650 h 438149"/>
                  <a:gd name="connsiteX31" fmla="*/ 1531144 w 1604963"/>
                  <a:gd name="connsiteY31" fmla="*/ 254793 h 438149"/>
                  <a:gd name="connsiteX32" fmla="*/ 1531144 w 1604963"/>
                  <a:gd name="connsiteY32" fmla="*/ 247650 h 438149"/>
                  <a:gd name="connsiteX33" fmla="*/ 1526382 w 1604963"/>
                  <a:gd name="connsiteY33" fmla="*/ 230981 h 438149"/>
                  <a:gd name="connsiteX34" fmla="*/ 1526382 w 1604963"/>
                  <a:gd name="connsiteY34" fmla="*/ 219075 h 438149"/>
                  <a:gd name="connsiteX35" fmla="*/ 1538288 w 1604963"/>
                  <a:gd name="connsiteY35" fmla="*/ 226218 h 438149"/>
                  <a:gd name="connsiteX36" fmla="*/ 1538288 w 1604963"/>
                  <a:gd name="connsiteY36" fmla="*/ 216693 h 438149"/>
                  <a:gd name="connsiteX37" fmla="*/ 1562100 w 1604963"/>
                  <a:gd name="connsiteY37" fmla="*/ 214312 h 438149"/>
                  <a:gd name="connsiteX38" fmla="*/ 1569244 w 1604963"/>
                  <a:gd name="connsiteY38" fmla="*/ 214312 h 438149"/>
                  <a:gd name="connsiteX39" fmla="*/ 1583532 w 1604963"/>
                  <a:gd name="connsiteY39" fmla="*/ 219075 h 438149"/>
                  <a:gd name="connsiteX40" fmla="*/ 1600200 w 1604963"/>
                  <a:gd name="connsiteY40" fmla="*/ 230981 h 438149"/>
                  <a:gd name="connsiteX41" fmla="*/ 1604963 w 1604963"/>
                  <a:gd name="connsiteY41" fmla="*/ 240506 h 438149"/>
                  <a:gd name="connsiteX42" fmla="*/ 1552576 w 1604963"/>
                  <a:gd name="connsiteY42" fmla="*/ 114300 h 438149"/>
                  <a:gd name="connsiteX43" fmla="*/ 1026320 w 1604963"/>
                  <a:gd name="connsiteY43" fmla="*/ 0 h 438149"/>
                  <a:gd name="connsiteX44" fmla="*/ 0 w 1604963"/>
                  <a:gd name="connsiteY44" fmla="*/ 80962 h 438149"/>
                  <a:gd name="connsiteX45" fmla="*/ 92869 w 1604963"/>
                  <a:gd name="connsiteY45" fmla="*/ 316706 h 438149"/>
                  <a:gd name="connsiteX46" fmla="*/ 1002507 w 1604963"/>
                  <a:gd name="connsiteY46" fmla="*/ 438149 h 438149"/>
                  <a:gd name="connsiteX47" fmla="*/ 1283494 w 1604963"/>
                  <a:gd name="connsiteY47" fmla="*/ 402431 h 438149"/>
                  <a:gd name="connsiteX0" fmla="*/ 1283494 w 1604963"/>
                  <a:gd name="connsiteY0" fmla="*/ 402431 h 438149"/>
                  <a:gd name="connsiteX1" fmla="*/ 1293019 w 1604963"/>
                  <a:gd name="connsiteY1" fmla="*/ 338137 h 438149"/>
                  <a:gd name="connsiteX2" fmla="*/ 1300163 w 1604963"/>
                  <a:gd name="connsiteY2" fmla="*/ 330993 h 438149"/>
                  <a:gd name="connsiteX3" fmla="*/ 1309688 w 1604963"/>
                  <a:gd name="connsiteY3" fmla="*/ 323850 h 438149"/>
                  <a:gd name="connsiteX4" fmla="*/ 1304925 w 1604963"/>
                  <a:gd name="connsiteY4" fmla="*/ 311943 h 438149"/>
                  <a:gd name="connsiteX5" fmla="*/ 1304925 w 1604963"/>
                  <a:gd name="connsiteY5" fmla="*/ 309562 h 438149"/>
                  <a:gd name="connsiteX6" fmla="*/ 1309688 w 1604963"/>
                  <a:gd name="connsiteY6" fmla="*/ 307181 h 438149"/>
                  <a:gd name="connsiteX7" fmla="*/ 1309688 w 1604963"/>
                  <a:gd name="connsiteY7" fmla="*/ 307181 h 438149"/>
                  <a:gd name="connsiteX8" fmla="*/ 1321594 w 1604963"/>
                  <a:gd name="connsiteY8" fmla="*/ 297656 h 438149"/>
                  <a:gd name="connsiteX9" fmla="*/ 1326357 w 1604963"/>
                  <a:gd name="connsiteY9" fmla="*/ 280987 h 438149"/>
                  <a:gd name="connsiteX10" fmla="*/ 1328738 w 1604963"/>
                  <a:gd name="connsiteY10" fmla="*/ 280987 h 438149"/>
                  <a:gd name="connsiteX11" fmla="*/ 1343025 w 1604963"/>
                  <a:gd name="connsiteY11" fmla="*/ 285750 h 438149"/>
                  <a:gd name="connsiteX12" fmla="*/ 1362075 w 1604963"/>
                  <a:gd name="connsiteY12" fmla="*/ 285750 h 438149"/>
                  <a:gd name="connsiteX13" fmla="*/ 1369219 w 1604963"/>
                  <a:gd name="connsiteY13" fmla="*/ 273843 h 438149"/>
                  <a:gd name="connsiteX14" fmla="*/ 1369219 w 1604963"/>
                  <a:gd name="connsiteY14" fmla="*/ 273843 h 438149"/>
                  <a:gd name="connsiteX15" fmla="*/ 1388269 w 1604963"/>
                  <a:gd name="connsiteY15" fmla="*/ 278606 h 438149"/>
                  <a:gd name="connsiteX16" fmla="*/ 1395413 w 1604963"/>
                  <a:gd name="connsiteY16" fmla="*/ 280987 h 438149"/>
                  <a:gd name="connsiteX17" fmla="*/ 1402557 w 1604963"/>
                  <a:gd name="connsiteY17" fmla="*/ 285750 h 438149"/>
                  <a:gd name="connsiteX18" fmla="*/ 1426369 w 1604963"/>
                  <a:gd name="connsiteY18" fmla="*/ 285750 h 438149"/>
                  <a:gd name="connsiteX19" fmla="*/ 1426369 w 1604963"/>
                  <a:gd name="connsiteY19" fmla="*/ 278606 h 438149"/>
                  <a:gd name="connsiteX20" fmla="*/ 1440657 w 1604963"/>
                  <a:gd name="connsiteY20" fmla="*/ 288131 h 438149"/>
                  <a:gd name="connsiteX21" fmla="*/ 1440657 w 1604963"/>
                  <a:gd name="connsiteY21" fmla="*/ 273843 h 438149"/>
                  <a:gd name="connsiteX22" fmla="*/ 1471613 w 1604963"/>
                  <a:gd name="connsiteY22" fmla="*/ 278606 h 438149"/>
                  <a:gd name="connsiteX23" fmla="*/ 1495425 w 1604963"/>
                  <a:gd name="connsiteY23" fmla="*/ 292893 h 438149"/>
                  <a:gd name="connsiteX24" fmla="*/ 1512094 w 1604963"/>
                  <a:gd name="connsiteY24" fmla="*/ 278606 h 438149"/>
                  <a:gd name="connsiteX25" fmla="*/ 1512094 w 1604963"/>
                  <a:gd name="connsiteY25" fmla="*/ 283368 h 438149"/>
                  <a:gd name="connsiteX26" fmla="*/ 1535907 w 1604963"/>
                  <a:gd name="connsiteY26" fmla="*/ 292893 h 438149"/>
                  <a:gd name="connsiteX27" fmla="*/ 1557338 w 1604963"/>
                  <a:gd name="connsiteY27" fmla="*/ 288131 h 438149"/>
                  <a:gd name="connsiteX28" fmla="*/ 1531144 w 1604963"/>
                  <a:gd name="connsiteY28" fmla="*/ 271462 h 438149"/>
                  <a:gd name="connsiteX29" fmla="*/ 1521619 w 1604963"/>
                  <a:gd name="connsiteY29" fmla="*/ 261937 h 438149"/>
                  <a:gd name="connsiteX30" fmla="*/ 1524000 w 1604963"/>
                  <a:gd name="connsiteY30" fmla="*/ 247650 h 438149"/>
                  <a:gd name="connsiteX31" fmla="*/ 1531144 w 1604963"/>
                  <a:gd name="connsiteY31" fmla="*/ 254793 h 438149"/>
                  <a:gd name="connsiteX32" fmla="*/ 1531144 w 1604963"/>
                  <a:gd name="connsiteY32" fmla="*/ 247650 h 438149"/>
                  <a:gd name="connsiteX33" fmla="*/ 1526382 w 1604963"/>
                  <a:gd name="connsiteY33" fmla="*/ 230981 h 438149"/>
                  <a:gd name="connsiteX34" fmla="*/ 1526382 w 1604963"/>
                  <a:gd name="connsiteY34" fmla="*/ 219075 h 438149"/>
                  <a:gd name="connsiteX35" fmla="*/ 1538288 w 1604963"/>
                  <a:gd name="connsiteY35" fmla="*/ 226218 h 438149"/>
                  <a:gd name="connsiteX36" fmla="*/ 1538288 w 1604963"/>
                  <a:gd name="connsiteY36" fmla="*/ 216693 h 438149"/>
                  <a:gd name="connsiteX37" fmla="*/ 1562100 w 1604963"/>
                  <a:gd name="connsiteY37" fmla="*/ 214312 h 438149"/>
                  <a:gd name="connsiteX38" fmla="*/ 1569244 w 1604963"/>
                  <a:gd name="connsiteY38" fmla="*/ 214312 h 438149"/>
                  <a:gd name="connsiteX39" fmla="*/ 1583532 w 1604963"/>
                  <a:gd name="connsiteY39" fmla="*/ 219075 h 438149"/>
                  <a:gd name="connsiteX40" fmla="*/ 1600200 w 1604963"/>
                  <a:gd name="connsiteY40" fmla="*/ 230981 h 438149"/>
                  <a:gd name="connsiteX41" fmla="*/ 1604963 w 1604963"/>
                  <a:gd name="connsiteY41" fmla="*/ 240506 h 438149"/>
                  <a:gd name="connsiteX42" fmla="*/ 1552576 w 1604963"/>
                  <a:gd name="connsiteY42" fmla="*/ 114300 h 438149"/>
                  <a:gd name="connsiteX43" fmla="*/ 1026320 w 1604963"/>
                  <a:gd name="connsiteY43" fmla="*/ 0 h 438149"/>
                  <a:gd name="connsiteX44" fmla="*/ 0 w 1604963"/>
                  <a:gd name="connsiteY44" fmla="*/ 80962 h 438149"/>
                  <a:gd name="connsiteX45" fmla="*/ 89694 w 1604963"/>
                  <a:gd name="connsiteY45" fmla="*/ 313531 h 438149"/>
                  <a:gd name="connsiteX46" fmla="*/ 1002507 w 1604963"/>
                  <a:gd name="connsiteY46" fmla="*/ 438149 h 438149"/>
                  <a:gd name="connsiteX47" fmla="*/ 1283494 w 160496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96044 w 1611313"/>
                  <a:gd name="connsiteY45" fmla="*/ 3135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99219 w 1611313"/>
                  <a:gd name="connsiteY45" fmla="*/ 31988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450976 w 1611313"/>
                  <a:gd name="connsiteY42" fmla="*/ 92075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1420020 w 1611313"/>
                  <a:gd name="connsiteY44" fmla="*/ 131763 h 438149"/>
                  <a:gd name="connsiteX45" fmla="*/ 0 w 1611313"/>
                  <a:gd name="connsiteY45" fmla="*/ 90487 h 438149"/>
                  <a:gd name="connsiteX46" fmla="*/ 105569 w 1611313"/>
                  <a:gd name="connsiteY46" fmla="*/ 326231 h 438149"/>
                  <a:gd name="connsiteX47" fmla="*/ 1008857 w 1611313"/>
                  <a:gd name="connsiteY47" fmla="*/ 438149 h 438149"/>
                  <a:gd name="connsiteX48" fmla="*/ 1289844 w 1611313"/>
                  <a:gd name="connsiteY48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886620 w 1611313"/>
                  <a:gd name="connsiteY44" fmla="*/ 14288 h 438149"/>
                  <a:gd name="connsiteX45" fmla="*/ 0 w 1611313"/>
                  <a:gd name="connsiteY45" fmla="*/ 90487 h 438149"/>
                  <a:gd name="connsiteX46" fmla="*/ 105569 w 1611313"/>
                  <a:gd name="connsiteY46" fmla="*/ 326231 h 438149"/>
                  <a:gd name="connsiteX47" fmla="*/ 1008857 w 1611313"/>
                  <a:gd name="connsiteY47" fmla="*/ 438149 h 438149"/>
                  <a:gd name="connsiteX48" fmla="*/ 1289844 w 1611313"/>
                  <a:gd name="connsiteY48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20020 w 1611313"/>
                  <a:gd name="connsiteY43" fmla="*/ 141288 h 438149"/>
                  <a:gd name="connsiteX44" fmla="*/ 1032670 w 1611313"/>
                  <a:gd name="connsiteY44" fmla="*/ 0 h 438149"/>
                  <a:gd name="connsiteX45" fmla="*/ 886620 w 1611313"/>
                  <a:gd name="connsiteY45" fmla="*/ 14288 h 438149"/>
                  <a:gd name="connsiteX46" fmla="*/ 0 w 1611313"/>
                  <a:gd name="connsiteY46" fmla="*/ 90487 h 438149"/>
                  <a:gd name="connsiteX47" fmla="*/ 105569 w 1611313"/>
                  <a:gd name="connsiteY47" fmla="*/ 326231 h 438149"/>
                  <a:gd name="connsiteX48" fmla="*/ 1008857 w 1611313"/>
                  <a:gd name="connsiteY48" fmla="*/ 438149 h 438149"/>
                  <a:gd name="connsiteX49" fmla="*/ 1289844 w 1611313"/>
                  <a:gd name="connsiteY49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00970 w 1611313"/>
                  <a:gd name="connsiteY43" fmla="*/ 100013 h 438149"/>
                  <a:gd name="connsiteX44" fmla="*/ 1032670 w 1611313"/>
                  <a:gd name="connsiteY44" fmla="*/ 0 h 438149"/>
                  <a:gd name="connsiteX45" fmla="*/ 886620 w 1611313"/>
                  <a:gd name="connsiteY45" fmla="*/ 14288 h 438149"/>
                  <a:gd name="connsiteX46" fmla="*/ 0 w 1611313"/>
                  <a:gd name="connsiteY46" fmla="*/ 90487 h 438149"/>
                  <a:gd name="connsiteX47" fmla="*/ 105569 w 1611313"/>
                  <a:gd name="connsiteY47" fmla="*/ 326231 h 438149"/>
                  <a:gd name="connsiteX48" fmla="*/ 1008857 w 1611313"/>
                  <a:gd name="connsiteY48" fmla="*/ 438149 h 438149"/>
                  <a:gd name="connsiteX49" fmla="*/ 1289844 w 1611313"/>
                  <a:gd name="connsiteY49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42245 w 1611313"/>
                  <a:gd name="connsiteY43" fmla="*/ 122238 h 438149"/>
                  <a:gd name="connsiteX44" fmla="*/ 1400970 w 1611313"/>
                  <a:gd name="connsiteY44" fmla="*/ 100013 h 438149"/>
                  <a:gd name="connsiteX45" fmla="*/ 1032670 w 1611313"/>
                  <a:gd name="connsiteY45" fmla="*/ 0 h 438149"/>
                  <a:gd name="connsiteX46" fmla="*/ 886620 w 1611313"/>
                  <a:gd name="connsiteY46" fmla="*/ 14288 h 438149"/>
                  <a:gd name="connsiteX47" fmla="*/ 0 w 1611313"/>
                  <a:gd name="connsiteY47" fmla="*/ 90487 h 438149"/>
                  <a:gd name="connsiteX48" fmla="*/ 105569 w 1611313"/>
                  <a:gd name="connsiteY48" fmla="*/ 326231 h 438149"/>
                  <a:gd name="connsiteX49" fmla="*/ 1008857 w 1611313"/>
                  <a:gd name="connsiteY49" fmla="*/ 438149 h 438149"/>
                  <a:gd name="connsiteX50" fmla="*/ 1289844 w 1611313"/>
                  <a:gd name="connsiteY50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58120 w 1611313"/>
                  <a:gd name="connsiteY43" fmla="*/ 100013 h 438149"/>
                  <a:gd name="connsiteX44" fmla="*/ 1400970 w 1611313"/>
                  <a:gd name="connsiteY44" fmla="*/ 100013 h 438149"/>
                  <a:gd name="connsiteX45" fmla="*/ 1032670 w 1611313"/>
                  <a:gd name="connsiteY45" fmla="*/ 0 h 438149"/>
                  <a:gd name="connsiteX46" fmla="*/ 886620 w 1611313"/>
                  <a:gd name="connsiteY46" fmla="*/ 14288 h 438149"/>
                  <a:gd name="connsiteX47" fmla="*/ 0 w 1611313"/>
                  <a:gd name="connsiteY47" fmla="*/ 90487 h 438149"/>
                  <a:gd name="connsiteX48" fmla="*/ 105569 w 1611313"/>
                  <a:gd name="connsiteY48" fmla="*/ 326231 h 438149"/>
                  <a:gd name="connsiteX49" fmla="*/ 1008857 w 1611313"/>
                  <a:gd name="connsiteY49" fmla="*/ 438149 h 438149"/>
                  <a:gd name="connsiteX50" fmla="*/ 1289844 w 1611313"/>
                  <a:gd name="connsiteY50" fmla="*/ 402431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611313" h="438149">
                    <a:moveTo>
                      <a:pt x="1289844" y="402431"/>
                    </a:moveTo>
                    <a:lnTo>
                      <a:pt x="1299369" y="338137"/>
                    </a:lnTo>
                    <a:lnTo>
                      <a:pt x="1306513" y="330993"/>
                    </a:lnTo>
                    <a:lnTo>
                      <a:pt x="1316038" y="323850"/>
                    </a:lnTo>
                    <a:lnTo>
                      <a:pt x="1311275" y="311943"/>
                    </a:lnTo>
                    <a:lnTo>
                      <a:pt x="1311275" y="309562"/>
                    </a:lnTo>
                    <a:lnTo>
                      <a:pt x="1316038" y="307181"/>
                    </a:lnTo>
                    <a:lnTo>
                      <a:pt x="1316038" y="307181"/>
                    </a:lnTo>
                    <a:lnTo>
                      <a:pt x="1327944" y="297656"/>
                    </a:lnTo>
                    <a:lnTo>
                      <a:pt x="1332707" y="280987"/>
                    </a:lnTo>
                    <a:lnTo>
                      <a:pt x="1335088" y="280987"/>
                    </a:lnTo>
                    <a:lnTo>
                      <a:pt x="1349375" y="285750"/>
                    </a:lnTo>
                    <a:lnTo>
                      <a:pt x="1368425" y="285750"/>
                    </a:lnTo>
                    <a:lnTo>
                      <a:pt x="1375569" y="273843"/>
                    </a:lnTo>
                    <a:lnTo>
                      <a:pt x="1375569" y="273843"/>
                    </a:lnTo>
                    <a:lnTo>
                      <a:pt x="1394619" y="278606"/>
                    </a:lnTo>
                    <a:lnTo>
                      <a:pt x="1401763" y="280987"/>
                    </a:lnTo>
                    <a:lnTo>
                      <a:pt x="1408907" y="285750"/>
                    </a:lnTo>
                    <a:lnTo>
                      <a:pt x="1432719" y="285750"/>
                    </a:lnTo>
                    <a:lnTo>
                      <a:pt x="1432719" y="278606"/>
                    </a:lnTo>
                    <a:lnTo>
                      <a:pt x="1447007" y="288131"/>
                    </a:lnTo>
                    <a:lnTo>
                      <a:pt x="1447007" y="273843"/>
                    </a:lnTo>
                    <a:lnTo>
                      <a:pt x="1477963" y="278606"/>
                    </a:lnTo>
                    <a:lnTo>
                      <a:pt x="1501775" y="292893"/>
                    </a:lnTo>
                    <a:lnTo>
                      <a:pt x="1518444" y="278606"/>
                    </a:lnTo>
                    <a:lnTo>
                      <a:pt x="1518444" y="283368"/>
                    </a:lnTo>
                    <a:lnTo>
                      <a:pt x="1542257" y="292893"/>
                    </a:lnTo>
                    <a:lnTo>
                      <a:pt x="1563688" y="288131"/>
                    </a:lnTo>
                    <a:lnTo>
                      <a:pt x="1537494" y="271462"/>
                    </a:lnTo>
                    <a:lnTo>
                      <a:pt x="1527969" y="261937"/>
                    </a:lnTo>
                    <a:lnTo>
                      <a:pt x="1530350" y="247650"/>
                    </a:lnTo>
                    <a:lnTo>
                      <a:pt x="1537494" y="254793"/>
                    </a:lnTo>
                    <a:lnTo>
                      <a:pt x="1537494" y="247650"/>
                    </a:lnTo>
                    <a:lnTo>
                      <a:pt x="1532732" y="230981"/>
                    </a:lnTo>
                    <a:lnTo>
                      <a:pt x="1532732" y="219075"/>
                    </a:lnTo>
                    <a:lnTo>
                      <a:pt x="1544638" y="226218"/>
                    </a:lnTo>
                    <a:lnTo>
                      <a:pt x="1544638" y="216693"/>
                    </a:lnTo>
                    <a:lnTo>
                      <a:pt x="1568450" y="214312"/>
                    </a:lnTo>
                    <a:lnTo>
                      <a:pt x="1575594" y="214312"/>
                    </a:lnTo>
                    <a:lnTo>
                      <a:pt x="1589882" y="219075"/>
                    </a:lnTo>
                    <a:lnTo>
                      <a:pt x="1606550" y="230981"/>
                    </a:lnTo>
                    <a:lnTo>
                      <a:pt x="1611313" y="240506"/>
                    </a:lnTo>
                    <a:lnTo>
                      <a:pt x="1603376" y="206375"/>
                    </a:lnTo>
                    <a:lnTo>
                      <a:pt x="1458120" y="100013"/>
                    </a:lnTo>
                    <a:lnTo>
                      <a:pt x="1400970" y="100013"/>
                    </a:lnTo>
                    <a:lnTo>
                      <a:pt x="1032670" y="0"/>
                    </a:lnTo>
                    <a:lnTo>
                      <a:pt x="886620" y="14288"/>
                    </a:lnTo>
                    <a:lnTo>
                      <a:pt x="0" y="90487"/>
                    </a:lnTo>
                    <a:lnTo>
                      <a:pt x="105569" y="326231"/>
                    </a:lnTo>
                    <a:lnTo>
                      <a:pt x="1008857" y="438149"/>
                    </a:lnTo>
                    <a:lnTo>
                      <a:pt x="1289844" y="4024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30" name="Dowolny kształt: kształt 29">
                <a:extLst>
                  <a:ext uri="{FF2B5EF4-FFF2-40B4-BE49-F238E27FC236}">
                    <a16:creationId xmlns:a16="http://schemas.microsoft.com/office/drawing/2014/main" id="{AE068265-0D2E-49C5-9A44-F57DBA93D955}"/>
                  </a:ext>
                </a:extLst>
              </p:cNvPr>
              <p:cNvSpPr/>
              <p:nvPr/>
            </p:nvSpPr>
            <p:spPr>
              <a:xfrm>
                <a:off x="7803356" y="2066925"/>
                <a:ext cx="450057" cy="383381"/>
              </a:xfrm>
              <a:custGeom>
                <a:avLst/>
                <a:gdLst>
                  <a:gd name="connsiteX0" fmla="*/ 0 w 450057"/>
                  <a:gd name="connsiteY0" fmla="*/ 116681 h 383381"/>
                  <a:gd name="connsiteX1" fmla="*/ 50007 w 450057"/>
                  <a:gd name="connsiteY1" fmla="*/ 123825 h 383381"/>
                  <a:gd name="connsiteX2" fmla="*/ 52388 w 450057"/>
                  <a:gd name="connsiteY2" fmla="*/ 133350 h 383381"/>
                  <a:gd name="connsiteX3" fmla="*/ 59532 w 450057"/>
                  <a:gd name="connsiteY3" fmla="*/ 142875 h 383381"/>
                  <a:gd name="connsiteX4" fmla="*/ 69057 w 450057"/>
                  <a:gd name="connsiteY4" fmla="*/ 150019 h 383381"/>
                  <a:gd name="connsiteX5" fmla="*/ 78582 w 450057"/>
                  <a:gd name="connsiteY5" fmla="*/ 150019 h 383381"/>
                  <a:gd name="connsiteX6" fmla="*/ 85725 w 450057"/>
                  <a:gd name="connsiteY6" fmla="*/ 130969 h 383381"/>
                  <a:gd name="connsiteX7" fmla="*/ 88107 w 450057"/>
                  <a:gd name="connsiteY7" fmla="*/ 123825 h 383381"/>
                  <a:gd name="connsiteX8" fmla="*/ 59532 w 450057"/>
                  <a:gd name="connsiteY8" fmla="*/ 109538 h 383381"/>
                  <a:gd name="connsiteX9" fmla="*/ 83344 w 450057"/>
                  <a:gd name="connsiteY9" fmla="*/ 97631 h 383381"/>
                  <a:gd name="connsiteX10" fmla="*/ 116682 w 450057"/>
                  <a:gd name="connsiteY10" fmla="*/ 97631 h 383381"/>
                  <a:gd name="connsiteX11" fmla="*/ 116682 w 450057"/>
                  <a:gd name="connsiteY11" fmla="*/ 107156 h 383381"/>
                  <a:gd name="connsiteX12" fmla="*/ 104775 w 450057"/>
                  <a:gd name="connsiteY12" fmla="*/ 123825 h 383381"/>
                  <a:gd name="connsiteX13" fmla="*/ 121444 w 450057"/>
                  <a:gd name="connsiteY13" fmla="*/ 140494 h 383381"/>
                  <a:gd name="connsiteX14" fmla="*/ 133350 w 450057"/>
                  <a:gd name="connsiteY14" fmla="*/ 154781 h 383381"/>
                  <a:gd name="connsiteX15" fmla="*/ 114300 w 450057"/>
                  <a:gd name="connsiteY15" fmla="*/ 159544 h 383381"/>
                  <a:gd name="connsiteX16" fmla="*/ 111919 w 450057"/>
                  <a:gd name="connsiteY16" fmla="*/ 178594 h 383381"/>
                  <a:gd name="connsiteX17" fmla="*/ 111919 w 450057"/>
                  <a:gd name="connsiteY17" fmla="*/ 178594 h 383381"/>
                  <a:gd name="connsiteX18" fmla="*/ 104775 w 450057"/>
                  <a:gd name="connsiteY18" fmla="*/ 183356 h 383381"/>
                  <a:gd name="connsiteX19" fmla="*/ 107157 w 450057"/>
                  <a:gd name="connsiteY19" fmla="*/ 192881 h 383381"/>
                  <a:gd name="connsiteX20" fmla="*/ 114300 w 450057"/>
                  <a:gd name="connsiteY20" fmla="*/ 207169 h 383381"/>
                  <a:gd name="connsiteX21" fmla="*/ 90488 w 450057"/>
                  <a:gd name="connsiteY21" fmla="*/ 216694 h 383381"/>
                  <a:gd name="connsiteX22" fmla="*/ 80963 w 450057"/>
                  <a:gd name="connsiteY22" fmla="*/ 223838 h 383381"/>
                  <a:gd name="connsiteX23" fmla="*/ 102394 w 450057"/>
                  <a:gd name="connsiteY23" fmla="*/ 245269 h 383381"/>
                  <a:gd name="connsiteX24" fmla="*/ 107157 w 450057"/>
                  <a:gd name="connsiteY24" fmla="*/ 261938 h 383381"/>
                  <a:gd name="connsiteX25" fmla="*/ 119063 w 450057"/>
                  <a:gd name="connsiteY25" fmla="*/ 269081 h 383381"/>
                  <a:gd name="connsiteX26" fmla="*/ 123825 w 450057"/>
                  <a:gd name="connsiteY26" fmla="*/ 288131 h 383381"/>
                  <a:gd name="connsiteX27" fmla="*/ 142875 w 450057"/>
                  <a:gd name="connsiteY27" fmla="*/ 300038 h 383381"/>
                  <a:gd name="connsiteX28" fmla="*/ 183357 w 450057"/>
                  <a:gd name="connsiteY28" fmla="*/ 321469 h 383381"/>
                  <a:gd name="connsiteX29" fmla="*/ 200025 w 450057"/>
                  <a:gd name="connsiteY29" fmla="*/ 350044 h 383381"/>
                  <a:gd name="connsiteX30" fmla="*/ 228600 w 450057"/>
                  <a:gd name="connsiteY30" fmla="*/ 369094 h 383381"/>
                  <a:gd name="connsiteX31" fmla="*/ 245269 w 450057"/>
                  <a:gd name="connsiteY31" fmla="*/ 383381 h 383381"/>
                  <a:gd name="connsiteX32" fmla="*/ 257175 w 450057"/>
                  <a:gd name="connsiteY32" fmla="*/ 376238 h 383381"/>
                  <a:gd name="connsiteX33" fmla="*/ 257175 w 450057"/>
                  <a:gd name="connsiteY33" fmla="*/ 357188 h 383381"/>
                  <a:gd name="connsiteX34" fmla="*/ 247650 w 450057"/>
                  <a:gd name="connsiteY34" fmla="*/ 352425 h 383381"/>
                  <a:gd name="connsiteX35" fmla="*/ 238125 w 450057"/>
                  <a:gd name="connsiteY35" fmla="*/ 338138 h 383381"/>
                  <a:gd name="connsiteX36" fmla="*/ 238125 w 450057"/>
                  <a:gd name="connsiteY36" fmla="*/ 338138 h 383381"/>
                  <a:gd name="connsiteX37" fmla="*/ 266700 w 450057"/>
                  <a:gd name="connsiteY37" fmla="*/ 323850 h 383381"/>
                  <a:gd name="connsiteX38" fmla="*/ 245269 w 450057"/>
                  <a:gd name="connsiteY38" fmla="*/ 321469 h 383381"/>
                  <a:gd name="connsiteX39" fmla="*/ 235744 w 450057"/>
                  <a:gd name="connsiteY39" fmla="*/ 307181 h 383381"/>
                  <a:gd name="connsiteX40" fmla="*/ 245269 w 450057"/>
                  <a:gd name="connsiteY40" fmla="*/ 302419 h 383381"/>
                  <a:gd name="connsiteX41" fmla="*/ 259557 w 450057"/>
                  <a:gd name="connsiteY41" fmla="*/ 295275 h 383381"/>
                  <a:gd name="connsiteX42" fmla="*/ 242888 w 450057"/>
                  <a:gd name="connsiteY42" fmla="*/ 288131 h 383381"/>
                  <a:gd name="connsiteX43" fmla="*/ 226219 w 450057"/>
                  <a:gd name="connsiteY43" fmla="*/ 271463 h 383381"/>
                  <a:gd name="connsiteX44" fmla="*/ 233363 w 450057"/>
                  <a:gd name="connsiteY44" fmla="*/ 266700 h 383381"/>
                  <a:gd name="connsiteX45" fmla="*/ 240507 w 450057"/>
                  <a:gd name="connsiteY45" fmla="*/ 257175 h 383381"/>
                  <a:gd name="connsiteX46" fmla="*/ 250032 w 450057"/>
                  <a:gd name="connsiteY46" fmla="*/ 266700 h 383381"/>
                  <a:gd name="connsiteX47" fmla="*/ 233363 w 450057"/>
                  <a:gd name="connsiteY47" fmla="*/ 250031 h 383381"/>
                  <a:gd name="connsiteX48" fmla="*/ 226219 w 450057"/>
                  <a:gd name="connsiteY48" fmla="*/ 242888 h 383381"/>
                  <a:gd name="connsiteX49" fmla="*/ 219075 w 450057"/>
                  <a:gd name="connsiteY49" fmla="*/ 233363 h 383381"/>
                  <a:gd name="connsiteX50" fmla="*/ 209550 w 450057"/>
                  <a:gd name="connsiteY50" fmla="*/ 214313 h 383381"/>
                  <a:gd name="connsiteX51" fmla="*/ 200025 w 450057"/>
                  <a:gd name="connsiteY51" fmla="*/ 211931 h 383381"/>
                  <a:gd name="connsiteX52" fmla="*/ 173832 w 450057"/>
                  <a:gd name="connsiteY52" fmla="*/ 219075 h 383381"/>
                  <a:gd name="connsiteX53" fmla="*/ 164307 w 450057"/>
                  <a:gd name="connsiteY53" fmla="*/ 202406 h 383381"/>
                  <a:gd name="connsiteX54" fmla="*/ 164307 w 450057"/>
                  <a:gd name="connsiteY54" fmla="*/ 202406 h 383381"/>
                  <a:gd name="connsiteX55" fmla="*/ 164307 w 450057"/>
                  <a:gd name="connsiteY55" fmla="*/ 173831 h 383381"/>
                  <a:gd name="connsiteX56" fmla="*/ 154782 w 450057"/>
                  <a:gd name="connsiteY56" fmla="*/ 166688 h 383381"/>
                  <a:gd name="connsiteX57" fmla="*/ 154782 w 450057"/>
                  <a:gd name="connsiteY57" fmla="*/ 157163 h 383381"/>
                  <a:gd name="connsiteX58" fmla="*/ 169069 w 450057"/>
                  <a:gd name="connsiteY58" fmla="*/ 157163 h 383381"/>
                  <a:gd name="connsiteX59" fmla="*/ 173832 w 450057"/>
                  <a:gd name="connsiteY59" fmla="*/ 161925 h 383381"/>
                  <a:gd name="connsiteX60" fmla="*/ 173832 w 450057"/>
                  <a:gd name="connsiteY60" fmla="*/ 161925 h 383381"/>
                  <a:gd name="connsiteX61" fmla="*/ 180975 w 450057"/>
                  <a:gd name="connsiteY61" fmla="*/ 161925 h 383381"/>
                  <a:gd name="connsiteX62" fmla="*/ 185738 w 450057"/>
                  <a:gd name="connsiteY62" fmla="*/ 154781 h 383381"/>
                  <a:gd name="connsiteX63" fmla="*/ 195263 w 450057"/>
                  <a:gd name="connsiteY63" fmla="*/ 161925 h 383381"/>
                  <a:gd name="connsiteX64" fmla="*/ 197644 w 450057"/>
                  <a:gd name="connsiteY64" fmla="*/ 164306 h 383381"/>
                  <a:gd name="connsiteX65" fmla="*/ 207169 w 450057"/>
                  <a:gd name="connsiteY65" fmla="*/ 150019 h 383381"/>
                  <a:gd name="connsiteX66" fmla="*/ 214313 w 450057"/>
                  <a:gd name="connsiteY66" fmla="*/ 150019 h 383381"/>
                  <a:gd name="connsiteX67" fmla="*/ 235744 w 450057"/>
                  <a:gd name="connsiteY67" fmla="*/ 150019 h 383381"/>
                  <a:gd name="connsiteX68" fmla="*/ 247650 w 450057"/>
                  <a:gd name="connsiteY68" fmla="*/ 157163 h 383381"/>
                  <a:gd name="connsiteX69" fmla="*/ 273844 w 450057"/>
                  <a:gd name="connsiteY69" fmla="*/ 159544 h 383381"/>
                  <a:gd name="connsiteX70" fmla="*/ 280988 w 450057"/>
                  <a:gd name="connsiteY70" fmla="*/ 166688 h 383381"/>
                  <a:gd name="connsiteX71" fmla="*/ 276225 w 450057"/>
                  <a:gd name="connsiteY71" fmla="*/ 145256 h 383381"/>
                  <a:gd name="connsiteX72" fmla="*/ 276225 w 450057"/>
                  <a:gd name="connsiteY72" fmla="*/ 140494 h 383381"/>
                  <a:gd name="connsiteX73" fmla="*/ 276225 w 450057"/>
                  <a:gd name="connsiteY73" fmla="*/ 135731 h 383381"/>
                  <a:gd name="connsiteX74" fmla="*/ 283369 w 450057"/>
                  <a:gd name="connsiteY74" fmla="*/ 128588 h 383381"/>
                  <a:gd name="connsiteX75" fmla="*/ 288132 w 450057"/>
                  <a:gd name="connsiteY75" fmla="*/ 121444 h 383381"/>
                  <a:gd name="connsiteX76" fmla="*/ 297657 w 450057"/>
                  <a:gd name="connsiteY76" fmla="*/ 114300 h 383381"/>
                  <a:gd name="connsiteX77" fmla="*/ 302419 w 450057"/>
                  <a:gd name="connsiteY77" fmla="*/ 109538 h 383381"/>
                  <a:gd name="connsiteX78" fmla="*/ 302419 w 450057"/>
                  <a:gd name="connsiteY78" fmla="*/ 109538 h 383381"/>
                  <a:gd name="connsiteX79" fmla="*/ 311944 w 450057"/>
                  <a:gd name="connsiteY79" fmla="*/ 102394 h 383381"/>
                  <a:gd name="connsiteX80" fmla="*/ 316707 w 450057"/>
                  <a:gd name="connsiteY80" fmla="*/ 102394 h 383381"/>
                  <a:gd name="connsiteX81" fmla="*/ 345282 w 450057"/>
                  <a:gd name="connsiteY81" fmla="*/ 109538 h 383381"/>
                  <a:gd name="connsiteX82" fmla="*/ 354807 w 450057"/>
                  <a:gd name="connsiteY82" fmla="*/ 119063 h 383381"/>
                  <a:gd name="connsiteX83" fmla="*/ 352425 w 450057"/>
                  <a:gd name="connsiteY83" fmla="*/ 92869 h 383381"/>
                  <a:gd name="connsiteX84" fmla="*/ 330994 w 450057"/>
                  <a:gd name="connsiteY84" fmla="*/ 90488 h 383381"/>
                  <a:gd name="connsiteX85" fmla="*/ 292894 w 450057"/>
                  <a:gd name="connsiteY85" fmla="*/ 78581 h 383381"/>
                  <a:gd name="connsiteX86" fmla="*/ 280988 w 450057"/>
                  <a:gd name="connsiteY86" fmla="*/ 61913 h 383381"/>
                  <a:gd name="connsiteX87" fmla="*/ 257175 w 450057"/>
                  <a:gd name="connsiteY87" fmla="*/ 54769 h 383381"/>
                  <a:gd name="connsiteX88" fmla="*/ 257175 w 450057"/>
                  <a:gd name="connsiteY88" fmla="*/ 54769 h 383381"/>
                  <a:gd name="connsiteX89" fmla="*/ 221457 w 450057"/>
                  <a:gd name="connsiteY89" fmla="*/ 61913 h 383381"/>
                  <a:gd name="connsiteX90" fmla="*/ 238125 w 450057"/>
                  <a:gd name="connsiteY90" fmla="*/ 42863 h 383381"/>
                  <a:gd name="connsiteX91" fmla="*/ 252413 w 450057"/>
                  <a:gd name="connsiteY91" fmla="*/ 47625 h 383381"/>
                  <a:gd name="connsiteX92" fmla="*/ 254794 w 450057"/>
                  <a:gd name="connsiteY92" fmla="*/ 47625 h 383381"/>
                  <a:gd name="connsiteX93" fmla="*/ 273844 w 450057"/>
                  <a:gd name="connsiteY93" fmla="*/ 47625 h 383381"/>
                  <a:gd name="connsiteX94" fmla="*/ 285750 w 450057"/>
                  <a:gd name="connsiteY94" fmla="*/ 54769 h 383381"/>
                  <a:gd name="connsiteX95" fmla="*/ 273844 w 450057"/>
                  <a:gd name="connsiteY95" fmla="*/ 35719 h 383381"/>
                  <a:gd name="connsiteX96" fmla="*/ 266700 w 450057"/>
                  <a:gd name="connsiteY96" fmla="*/ 28575 h 383381"/>
                  <a:gd name="connsiteX97" fmla="*/ 264319 w 450057"/>
                  <a:gd name="connsiteY97" fmla="*/ 21431 h 383381"/>
                  <a:gd name="connsiteX98" fmla="*/ 266700 w 450057"/>
                  <a:gd name="connsiteY98" fmla="*/ 19050 h 383381"/>
                  <a:gd name="connsiteX99" fmla="*/ 278607 w 450057"/>
                  <a:gd name="connsiteY99" fmla="*/ 14288 h 383381"/>
                  <a:gd name="connsiteX100" fmla="*/ 292894 w 450057"/>
                  <a:gd name="connsiteY100" fmla="*/ 14288 h 383381"/>
                  <a:gd name="connsiteX101" fmla="*/ 292894 w 450057"/>
                  <a:gd name="connsiteY101" fmla="*/ 21431 h 383381"/>
                  <a:gd name="connsiteX102" fmla="*/ 300038 w 450057"/>
                  <a:gd name="connsiteY102" fmla="*/ 28575 h 383381"/>
                  <a:gd name="connsiteX103" fmla="*/ 302419 w 450057"/>
                  <a:gd name="connsiteY103" fmla="*/ 30956 h 383381"/>
                  <a:gd name="connsiteX104" fmla="*/ 323850 w 450057"/>
                  <a:gd name="connsiteY104" fmla="*/ 47625 h 383381"/>
                  <a:gd name="connsiteX105" fmla="*/ 340519 w 450057"/>
                  <a:gd name="connsiteY105" fmla="*/ 40481 h 383381"/>
                  <a:gd name="connsiteX106" fmla="*/ 357188 w 450057"/>
                  <a:gd name="connsiteY106" fmla="*/ 38100 h 383381"/>
                  <a:gd name="connsiteX107" fmla="*/ 369094 w 450057"/>
                  <a:gd name="connsiteY107" fmla="*/ 38100 h 383381"/>
                  <a:gd name="connsiteX108" fmla="*/ 371475 w 450057"/>
                  <a:gd name="connsiteY108" fmla="*/ 45244 h 383381"/>
                  <a:gd name="connsiteX109" fmla="*/ 373857 w 450057"/>
                  <a:gd name="connsiteY109" fmla="*/ 57150 h 383381"/>
                  <a:gd name="connsiteX110" fmla="*/ 397669 w 450057"/>
                  <a:gd name="connsiteY110" fmla="*/ 57150 h 383381"/>
                  <a:gd name="connsiteX111" fmla="*/ 400050 w 450057"/>
                  <a:gd name="connsiteY111" fmla="*/ 57150 h 383381"/>
                  <a:gd name="connsiteX112" fmla="*/ 423863 w 450057"/>
                  <a:gd name="connsiteY112" fmla="*/ 57150 h 383381"/>
                  <a:gd name="connsiteX113" fmla="*/ 423863 w 450057"/>
                  <a:gd name="connsiteY113" fmla="*/ 57150 h 383381"/>
                  <a:gd name="connsiteX114" fmla="*/ 440532 w 450057"/>
                  <a:gd name="connsiteY114" fmla="*/ 61913 h 383381"/>
                  <a:gd name="connsiteX115" fmla="*/ 450057 w 450057"/>
                  <a:gd name="connsiteY115" fmla="*/ 54769 h 383381"/>
                  <a:gd name="connsiteX116" fmla="*/ 435769 w 450057"/>
                  <a:gd name="connsiteY116" fmla="*/ 47625 h 383381"/>
                  <a:gd name="connsiteX117" fmla="*/ 435769 w 450057"/>
                  <a:gd name="connsiteY117" fmla="*/ 47625 h 383381"/>
                  <a:gd name="connsiteX118" fmla="*/ 400050 w 450057"/>
                  <a:gd name="connsiteY118" fmla="*/ 40481 h 383381"/>
                  <a:gd name="connsiteX119" fmla="*/ 400050 w 450057"/>
                  <a:gd name="connsiteY119" fmla="*/ 30956 h 383381"/>
                  <a:gd name="connsiteX120" fmla="*/ 416719 w 450057"/>
                  <a:gd name="connsiteY120" fmla="*/ 28575 h 383381"/>
                  <a:gd name="connsiteX121" fmla="*/ 435769 w 450057"/>
                  <a:gd name="connsiteY121" fmla="*/ 14288 h 383381"/>
                  <a:gd name="connsiteX122" fmla="*/ 409575 w 450057"/>
                  <a:gd name="connsiteY122" fmla="*/ 9525 h 383381"/>
                  <a:gd name="connsiteX123" fmla="*/ 388144 w 450057"/>
                  <a:gd name="connsiteY123" fmla="*/ 4763 h 383381"/>
                  <a:gd name="connsiteX124" fmla="*/ 371475 w 450057"/>
                  <a:gd name="connsiteY124" fmla="*/ 4763 h 383381"/>
                  <a:gd name="connsiteX125" fmla="*/ 347663 w 450057"/>
                  <a:gd name="connsiteY125" fmla="*/ 2381 h 383381"/>
                  <a:gd name="connsiteX126" fmla="*/ 335757 w 450057"/>
                  <a:gd name="connsiteY126" fmla="*/ 0 h 383381"/>
                  <a:gd name="connsiteX0" fmla="*/ 0 w 450057"/>
                  <a:gd name="connsiteY0" fmla="*/ 116681 h 383381"/>
                  <a:gd name="connsiteX1" fmla="*/ 50007 w 450057"/>
                  <a:gd name="connsiteY1" fmla="*/ 123825 h 383381"/>
                  <a:gd name="connsiteX2" fmla="*/ 52388 w 450057"/>
                  <a:gd name="connsiteY2" fmla="*/ 133350 h 383381"/>
                  <a:gd name="connsiteX3" fmla="*/ 59532 w 450057"/>
                  <a:gd name="connsiteY3" fmla="*/ 142875 h 383381"/>
                  <a:gd name="connsiteX4" fmla="*/ 69057 w 450057"/>
                  <a:gd name="connsiteY4" fmla="*/ 150019 h 383381"/>
                  <a:gd name="connsiteX5" fmla="*/ 78582 w 450057"/>
                  <a:gd name="connsiteY5" fmla="*/ 150019 h 383381"/>
                  <a:gd name="connsiteX6" fmla="*/ 85725 w 450057"/>
                  <a:gd name="connsiteY6" fmla="*/ 130969 h 383381"/>
                  <a:gd name="connsiteX7" fmla="*/ 88107 w 450057"/>
                  <a:gd name="connsiteY7" fmla="*/ 123825 h 383381"/>
                  <a:gd name="connsiteX8" fmla="*/ 59532 w 450057"/>
                  <a:gd name="connsiteY8" fmla="*/ 109538 h 383381"/>
                  <a:gd name="connsiteX9" fmla="*/ 83344 w 450057"/>
                  <a:gd name="connsiteY9" fmla="*/ 97631 h 383381"/>
                  <a:gd name="connsiteX10" fmla="*/ 116682 w 450057"/>
                  <a:gd name="connsiteY10" fmla="*/ 97631 h 383381"/>
                  <a:gd name="connsiteX11" fmla="*/ 116682 w 450057"/>
                  <a:gd name="connsiteY11" fmla="*/ 107156 h 383381"/>
                  <a:gd name="connsiteX12" fmla="*/ 104775 w 450057"/>
                  <a:gd name="connsiteY12" fmla="*/ 123825 h 383381"/>
                  <a:gd name="connsiteX13" fmla="*/ 121444 w 450057"/>
                  <a:gd name="connsiteY13" fmla="*/ 140494 h 383381"/>
                  <a:gd name="connsiteX14" fmla="*/ 133350 w 450057"/>
                  <a:gd name="connsiteY14" fmla="*/ 154781 h 383381"/>
                  <a:gd name="connsiteX15" fmla="*/ 114300 w 450057"/>
                  <a:gd name="connsiteY15" fmla="*/ 159544 h 383381"/>
                  <a:gd name="connsiteX16" fmla="*/ 111919 w 450057"/>
                  <a:gd name="connsiteY16" fmla="*/ 178594 h 383381"/>
                  <a:gd name="connsiteX17" fmla="*/ 111919 w 450057"/>
                  <a:gd name="connsiteY17" fmla="*/ 178594 h 383381"/>
                  <a:gd name="connsiteX18" fmla="*/ 104775 w 450057"/>
                  <a:gd name="connsiteY18" fmla="*/ 183356 h 383381"/>
                  <a:gd name="connsiteX19" fmla="*/ 107157 w 450057"/>
                  <a:gd name="connsiteY19" fmla="*/ 192881 h 383381"/>
                  <a:gd name="connsiteX20" fmla="*/ 114300 w 450057"/>
                  <a:gd name="connsiteY20" fmla="*/ 207169 h 383381"/>
                  <a:gd name="connsiteX21" fmla="*/ 90488 w 450057"/>
                  <a:gd name="connsiteY21" fmla="*/ 216694 h 383381"/>
                  <a:gd name="connsiteX22" fmla="*/ 80963 w 450057"/>
                  <a:gd name="connsiteY22" fmla="*/ 223838 h 383381"/>
                  <a:gd name="connsiteX23" fmla="*/ 102394 w 450057"/>
                  <a:gd name="connsiteY23" fmla="*/ 245269 h 383381"/>
                  <a:gd name="connsiteX24" fmla="*/ 107157 w 450057"/>
                  <a:gd name="connsiteY24" fmla="*/ 261938 h 383381"/>
                  <a:gd name="connsiteX25" fmla="*/ 119063 w 450057"/>
                  <a:gd name="connsiteY25" fmla="*/ 269081 h 383381"/>
                  <a:gd name="connsiteX26" fmla="*/ 123825 w 450057"/>
                  <a:gd name="connsiteY26" fmla="*/ 288131 h 383381"/>
                  <a:gd name="connsiteX27" fmla="*/ 142875 w 450057"/>
                  <a:gd name="connsiteY27" fmla="*/ 300038 h 383381"/>
                  <a:gd name="connsiteX28" fmla="*/ 183357 w 450057"/>
                  <a:gd name="connsiteY28" fmla="*/ 321469 h 383381"/>
                  <a:gd name="connsiteX29" fmla="*/ 200025 w 450057"/>
                  <a:gd name="connsiteY29" fmla="*/ 350044 h 383381"/>
                  <a:gd name="connsiteX30" fmla="*/ 228600 w 450057"/>
                  <a:gd name="connsiteY30" fmla="*/ 369094 h 383381"/>
                  <a:gd name="connsiteX31" fmla="*/ 245269 w 450057"/>
                  <a:gd name="connsiteY31" fmla="*/ 383381 h 383381"/>
                  <a:gd name="connsiteX32" fmla="*/ 257175 w 450057"/>
                  <a:gd name="connsiteY32" fmla="*/ 376238 h 383381"/>
                  <a:gd name="connsiteX33" fmla="*/ 257175 w 450057"/>
                  <a:gd name="connsiteY33" fmla="*/ 357188 h 383381"/>
                  <a:gd name="connsiteX34" fmla="*/ 247650 w 450057"/>
                  <a:gd name="connsiteY34" fmla="*/ 352425 h 383381"/>
                  <a:gd name="connsiteX35" fmla="*/ 238125 w 450057"/>
                  <a:gd name="connsiteY35" fmla="*/ 338138 h 383381"/>
                  <a:gd name="connsiteX36" fmla="*/ 238125 w 450057"/>
                  <a:gd name="connsiteY36" fmla="*/ 338138 h 383381"/>
                  <a:gd name="connsiteX37" fmla="*/ 266700 w 450057"/>
                  <a:gd name="connsiteY37" fmla="*/ 323850 h 383381"/>
                  <a:gd name="connsiteX38" fmla="*/ 245269 w 450057"/>
                  <a:gd name="connsiteY38" fmla="*/ 321469 h 383381"/>
                  <a:gd name="connsiteX39" fmla="*/ 235744 w 450057"/>
                  <a:gd name="connsiteY39" fmla="*/ 307181 h 383381"/>
                  <a:gd name="connsiteX40" fmla="*/ 245269 w 450057"/>
                  <a:gd name="connsiteY40" fmla="*/ 302419 h 383381"/>
                  <a:gd name="connsiteX41" fmla="*/ 259557 w 450057"/>
                  <a:gd name="connsiteY41" fmla="*/ 295275 h 383381"/>
                  <a:gd name="connsiteX42" fmla="*/ 242888 w 450057"/>
                  <a:gd name="connsiteY42" fmla="*/ 288131 h 383381"/>
                  <a:gd name="connsiteX43" fmla="*/ 226219 w 450057"/>
                  <a:gd name="connsiteY43" fmla="*/ 271463 h 383381"/>
                  <a:gd name="connsiteX44" fmla="*/ 233363 w 450057"/>
                  <a:gd name="connsiteY44" fmla="*/ 266700 h 383381"/>
                  <a:gd name="connsiteX45" fmla="*/ 240507 w 450057"/>
                  <a:gd name="connsiteY45" fmla="*/ 257175 h 383381"/>
                  <a:gd name="connsiteX46" fmla="*/ 250032 w 450057"/>
                  <a:gd name="connsiteY46" fmla="*/ 266700 h 383381"/>
                  <a:gd name="connsiteX47" fmla="*/ 233363 w 450057"/>
                  <a:gd name="connsiteY47" fmla="*/ 250031 h 383381"/>
                  <a:gd name="connsiteX48" fmla="*/ 226219 w 450057"/>
                  <a:gd name="connsiteY48" fmla="*/ 242888 h 383381"/>
                  <a:gd name="connsiteX49" fmla="*/ 219075 w 450057"/>
                  <a:gd name="connsiteY49" fmla="*/ 233363 h 383381"/>
                  <a:gd name="connsiteX50" fmla="*/ 209550 w 450057"/>
                  <a:gd name="connsiteY50" fmla="*/ 214313 h 383381"/>
                  <a:gd name="connsiteX51" fmla="*/ 200025 w 450057"/>
                  <a:gd name="connsiteY51" fmla="*/ 211931 h 383381"/>
                  <a:gd name="connsiteX52" fmla="*/ 173832 w 450057"/>
                  <a:gd name="connsiteY52" fmla="*/ 219075 h 383381"/>
                  <a:gd name="connsiteX53" fmla="*/ 164307 w 450057"/>
                  <a:gd name="connsiteY53" fmla="*/ 202406 h 383381"/>
                  <a:gd name="connsiteX54" fmla="*/ 164307 w 450057"/>
                  <a:gd name="connsiteY54" fmla="*/ 202406 h 383381"/>
                  <a:gd name="connsiteX55" fmla="*/ 164307 w 450057"/>
                  <a:gd name="connsiteY55" fmla="*/ 173831 h 383381"/>
                  <a:gd name="connsiteX56" fmla="*/ 154782 w 450057"/>
                  <a:gd name="connsiteY56" fmla="*/ 166688 h 383381"/>
                  <a:gd name="connsiteX57" fmla="*/ 154782 w 450057"/>
                  <a:gd name="connsiteY57" fmla="*/ 157163 h 383381"/>
                  <a:gd name="connsiteX58" fmla="*/ 169069 w 450057"/>
                  <a:gd name="connsiteY58" fmla="*/ 157163 h 383381"/>
                  <a:gd name="connsiteX59" fmla="*/ 173832 w 450057"/>
                  <a:gd name="connsiteY59" fmla="*/ 161925 h 383381"/>
                  <a:gd name="connsiteX60" fmla="*/ 173832 w 450057"/>
                  <a:gd name="connsiteY60" fmla="*/ 161925 h 383381"/>
                  <a:gd name="connsiteX61" fmla="*/ 180975 w 450057"/>
                  <a:gd name="connsiteY61" fmla="*/ 161925 h 383381"/>
                  <a:gd name="connsiteX62" fmla="*/ 185738 w 450057"/>
                  <a:gd name="connsiteY62" fmla="*/ 154781 h 383381"/>
                  <a:gd name="connsiteX63" fmla="*/ 195263 w 450057"/>
                  <a:gd name="connsiteY63" fmla="*/ 161925 h 383381"/>
                  <a:gd name="connsiteX64" fmla="*/ 197644 w 450057"/>
                  <a:gd name="connsiteY64" fmla="*/ 164306 h 383381"/>
                  <a:gd name="connsiteX65" fmla="*/ 207169 w 450057"/>
                  <a:gd name="connsiteY65" fmla="*/ 150019 h 383381"/>
                  <a:gd name="connsiteX66" fmla="*/ 214313 w 450057"/>
                  <a:gd name="connsiteY66" fmla="*/ 150019 h 383381"/>
                  <a:gd name="connsiteX67" fmla="*/ 235744 w 450057"/>
                  <a:gd name="connsiteY67" fmla="*/ 150019 h 383381"/>
                  <a:gd name="connsiteX68" fmla="*/ 247650 w 450057"/>
                  <a:gd name="connsiteY68" fmla="*/ 157163 h 383381"/>
                  <a:gd name="connsiteX69" fmla="*/ 273844 w 450057"/>
                  <a:gd name="connsiteY69" fmla="*/ 159544 h 383381"/>
                  <a:gd name="connsiteX70" fmla="*/ 280988 w 450057"/>
                  <a:gd name="connsiteY70" fmla="*/ 166688 h 383381"/>
                  <a:gd name="connsiteX71" fmla="*/ 276225 w 450057"/>
                  <a:gd name="connsiteY71" fmla="*/ 145256 h 383381"/>
                  <a:gd name="connsiteX72" fmla="*/ 276225 w 450057"/>
                  <a:gd name="connsiteY72" fmla="*/ 140494 h 383381"/>
                  <a:gd name="connsiteX73" fmla="*/ 276225 w 450057"/>
                  <a:gd name="connsiteY73" fmla="*/ 135731 h 383381"/>
                  <a:gd name="connsiteX74" fmla="*/ 283369 w 450057"/>
                  <a:gd name="connsiteY74" fmla="*/ 128588 h 383381"/>
                  <a:gd name="connsiteX75" fmla="*/ 288132 w 450057"/>
                  <a:gd name="connsiteY75" fmla="*/ 121444 h 383381"/>
                  <a:gd name="connsiteX76" fmla="*/ 297657 w 450057"/>
                  <a:gd name="connsiteY76" fmla="*/ 114300 h 383381"/>
                  <a:gd name="connsiteX77" fmla="*/ 302419 w 450057"/>
                  <a:gd name="connsiteY77" fmla="*/ 109538 h 383381"/>
                  <a:gd name="connsiteX78" fmla="*/ 302419 w 450057"/>
                  <a:gd name="connsiteY78" fmla="*/ 109538 h 383381"/>
                  <a:gd name="connsiteX79" fmla="*/ 311944 w 450057"/>
                  <a:gd name="connsiteY79" fmla="*/ 102394 h 383381"/>
                  <a:gd name="connsiteX80" fmla="*/ 316707 w 450057"/>
                  <a:gd name="connsiteY80" fmla="*/ 102394 h 383381"/>
                  <a:gd name="connsiteX81" fmla="*/ 345282 w 450057"/>
                  <a:gd name="connsiteY81" fmla="*/ 109538 h 383381"/>
                  <a:gd name="connsiteX82" fmla="*/ 354807 w 450057"/>
                  <a:gd name="connsiteY82" fmla="*/ 119063 h 383381"/>
                  <a:gd name="connsiteX83" fmla="*/ 352425 w 450057"/>
                  <a:gd name="connsiteY83" fmla="*/ 92869 h 383381"/>
                  <a:gd name="connsiteX84" fmla="*/ 330994 w 450057"/>
                  <a:gd name="connsiteY84" fmla="*/ 90488 h 383381"/>
                  <a:gd name="connsiteX85" fmla="*/ 292894 w 450057"/>
                  <a:gd name="connsiteY85" fmla="*/ 78581 h 383381"/>
                  <a:gd name="connsiteX86" fmla="*/ 280988 w 450057"/>
                  <a:gd name="connsiteY86" fmla="*/ 61913 h 383381"/>
                  <a:gd name="connsiteX87" fmla="*/ 257175 w 450057"/>
                  <a:gd name="connsiteY87" fmla="*/ 54769 h 383381"/>
                  <a:gd name="connsiteX88" fmla="*/ 257175 w 450057"/>
                  <a:gd name="connsiteY88" fmla="*/ 54769 h 383381"/>
                  <a:gd name="connsiteX89" fmla="*/ 221457 w 450057"/>
                  <a:gd name="connsiteY89" fmla="*/ 61913 h 383381"/>
                  <a:gd name="connsiteX90" fmla="*/ 238125 w 450057"/>
                  <a:gd name="connsiteY90" fmla="*/ 42863 h 383381"/>
                  <a:gd name="connsiteX91" fmla="*/ 252413 w 450057"/>
                  <a:gd name="connsiteY91" fmla="*/ 47625 h 383381"/>
                  <a:gd name="connsiteX92" fmla="*/ 254794 w 450057"/>
                  <a:gd name="connsiteY92" fmla="*/ 47625 h 383381"/>
                  <a:gd name="connsiteX93" fmla="*/ 273844 w 450057"/>
                  <a:gd name="connsiteY93" fmla="*/ 47625 h 383381"/>
                  <a:gd name="connsiteX94" fmla="*/ 285750 w 450057"/>
                  <a:gd name="connsiteY94" fmla="*/ 54769 h 383381"/>
                  <a:gd name="connsiteX95" fmla="*/ 273844 w 450057"/>
                  <a:gd name="connsiteY95" fmla="*/ 35719 h 383381"/>
                  <a:gd name="connsiteX96" fmla="*/ 266700 w 450057"/>
                  <a:gd name="connsiteY96" fmla="*/ 28575 h 383381"/>
                  <a:gd name="connsiteX97" fmla="*/ 264319 w 450057"/>
                  <a:gd name="connsiteY97" fmla="*/ 21431 h 383381"/>
                  <a:gd name="connsiteX98" fmla="*/ 266700 w 450057"/>
                  <a:gd name="connsiteY98" fmla="*/ 19050 h 383381"/>
                  <a:gd name="connsiteX99" fmla="*/ 278607 w 450057"/>
                  <a:gd name="connsiteY99" fmla="*/ 14288 h 383381"/>
                  <a:gd name="connsiteX100" fmla="*/ 292894 w 450057"/>
                  <a:gd name="connsiteY100" fmla="*/ 14288 h 383381"/>
                  <a:gd name="connsiteX101" fmla="*/ 292894 w 450057"/>
                  <a:gd name="connsiteY101" fmla="*/ 21431 h 383381"/>
                  <a:gd name="connsiteX102" fmla="*/ 300038 w 450057"/>
                  <a:gd name="connsiteY102" fmla="*/ 28575 h 383381"/>
                  <a:gd name="connsiteX103" fmla="*/ 302419 w 450057"/>
                  <a:gd name="connsiteY103" fmla="*/ 30956 h 383381"/>
                  <a:gd name="connsiteX104" fmla="*/ 323850 w 450057"/>
                  <a:gd name="connsiteY104" fmla="*/ 47625 h 383381"/>
                  <a:gd name="connsiteX105" fmla="*/ 340519 w 450057"/>
                  <a:gd name="connsiteY105" fmla="*/ 40481 h 383381"/>
                  <a:gd name="connsiteX106" fmla="*/ 357188 w 450057"/>
                  <a:gd name="connsiteY106" fmla="*/ 38100 h 383381"/>
                  <a:gd name="connsiteX107" fmla="*/ 369094 w 450057"/>
                  <a:gd name="connsiteY107" fmla="*/ 38100 h 383381"/>
                  <a:gd name="connsiteX108" fmla="*/ 371475 w 450057"/>
                  <a:gd name="connsiteY108" fmla="*/ 45244 h 383381"/>
                  <a:gd name="connsiteX109" fmla="*/ 373857 w 450057"/>
                  <a:gd name="connsiteY109" fmla="*/ 57150 h 383381"/>
                  <a:gd name="connsiteX110" fmla="*/ 397669 w 450057"/>
                  <a:gd name="connsiteY110" fmla="*/ 57150 h 383381"/>
                  <a:gd name="connsiteX111" fmla="*/ 400050 w 450057"/>
                  <a:gd name="connsiteY111" fmla="*/ 57150 h 383381"/>
                  <a:gd name="connsiteX112" fmla="*/ 423863 w 450057"/>
                  <a:gd name="connsiteY112" fmla="*/ 57150 h 383381"/>
                  <a:gd name="connsiteX113" fmla="*/ 423863 w 450057"/>
                  <a:gd name="connsiteY113" fmla="*/ 57150 h 383381"/>
                  <a:gd name="connsiteX114" fmla="*/ 440532 w 450057"/>
                  <a:gd name="connsiteY114" fmla="*/ 61913 h 383381"/>
                  <a:gd name="connsiteX115" fmla="*/ 450057 w 450057"/>
                  <a:gd name="connsiteY115" fmla="*/ 54769 h 383381"/>
                  <a:gd name="connsiteX116" fmla="*/ 435769 w 450057"/>
                  <a:gd name="connsiteY116" fmla="*/ 47625 h 383381"/>
                  <a:gd name="connsiteX117" fmla="*/ 435769 w 450057"/>
                  <a:gd name="connsiteY117" fmla="*/ 47625 h 383381"/>
                  <a:gd name="connsiteX118" fmla="*/ 400050 w 450057"/>
                  <a:gd name="connsiteY118" fmla="*/ 40481 h 383381"/>
                  <a:gd name="connsiteX119" fmla="*/ 400050 w 450057"/>
                  <a:gd name="connsiteY119" fmla="*/ 30956 h 383381"/>
                  <a:gd name="connsiteX120" fmla="*/ 416719 w 450057"/>
                  <a:gd name="connsiteY120" fmla="*/ 28575 h 383381"/>
                  <a:gd name="connsiteX121" fmla="*/ 435769 w 450057"/>
                  <a:gd name="connsiteY121" fmla="*/ 14288 h 383381"/>
                  <a:gd name="connsiteX122" fmla="*/ 409575 w 450057"/>
                  <a:gd name="connsiteY122" fmla="*/ 9525 h 383381"/>
                  <a:gd name="connsiteX123" fmla="*/ 388144 w 450057"/>
                  <a:gd name="connsiteY123" fmla="*/ 4763 h 383381"/>
                  <a:gd name="connsiteX124" fmla="*/ 371475 w 450057"/>
                  <a:gd name="connsiteY124" fmla="*/ 4763 h 383381"/>
                  <a:gd name="connsiteX125" fmla="*/ 347663 w 450057"/>
                  <a:gd name="connsiteY125" fmla="*/ 2381 h 383381"/>
                  <a:gd name="connsiteX126" fmla="*/ 335757 w 450057"/>
                  <a:gd name="connsiteY126" fmla="*/ 0 h 383381"/>
                  <a:gd name="connsiteX127" fmla="*/ 0 w 450057"/>
                  <a:gd name="connsiteY127" fmla="*/ 116681 h 383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450057" h="383381">
                    <a:moveTo>
                      <a:pt x="0" y="116681"/>
                    </a:moveTo>
                    <a:lnTo>
                      <a:pt x="50007" y="123825"/>
                    </a:lnTo>
                    <a:lnTo>
                      <a:pt x="52388" y="133350"/>
                    </a:lnTo>
                    <a:lnTo>
                      <a:pt x="59532" y="142875"/>
                    </a:lnTo>
                    <a:lnTo>
                      <a:pt x="69057" y="150019"/>
                    </a:lnTo>
                    <a:lnTo>
                      <a:pt x="78582" y="150019"/>
                    </a:lnTo>
                    <a:lnTo>
                      <a:pt x="85725" y="130969"/>
                    </a:lnTo>
                    <a:lnTo>
                      <a:pt x="88107" y="123825"/>
                    </a:lnTo>
                    <a:lnTo>
                      <a:pt x="59532" y="109538"/>
                    </a:lnTo>
                    <a:lnTo>
                      <a:pt x="83344" y="97631"/>
                    </a:lnTo>
                    <a:lnTo>
                      <a:pt x="116682" y="97631"/>
                    </a:lnTo>
                    <a:lnTo>
                      <a:pt x="116682" y="107156"/>
                    </a:lnTo>
                    <a:lnTo>
                      <a:pt x="104775" y="123825"/>
                    </a:lnTo>
                    <a:lnTo>
                      <a:pt x="121444" y="140494"/>
                    </a:lnTo>
                    <a:lnTo>
                      <a:pt x="133350" y="154781"/>
                    </a:lnTo>
                    <a:lnTo>
                      <a:pt x="114300" y="159544"/>
                    </a:lnTo>
                    <a:lnTo>
                      <a:pt x="111919" y="178594"/>
                    </a:lnTo>
                    <a:lnTo>
                      <a:pt x="111919" y="178594"/>
                    </a:lnTo>
                    <a:lnTo>
                      <a:pt x="104775" y="183356"/>
                    </a:lnTo>
                    <a:lnTo>
                      <a:pt x="107157" y="192881"/>
                    </a:lnTo>
                    <a:lnTo>
                      <a:pt x="114300" y="207169"/>
                    </a:lnTo>
                    <a:lnTo>
                      <a:pt x="90488" y="216694"/>
                    </a:lnTo>
                    <a:lnTo>
                      <a:pt x="80963" y="223838"/>
                    </a:lnTo>
                    <a:lnTo>
                      <a:pt x="102394" y="245269"/>
                    </a:lnTo>
                    <a:lnTo>
                      <a:pt x="107157" y="261938"/>
                    </a:lnTo>
                    <a:lnTo>
                      <a:pt x="119063" y="269081"/>
                    </a:lnTo>
                    <a:lnTo>
                      <a:pt x="123825" y="288131"/>
                    </a:lnTo>
                    <a:lnTo>
                      <a:pt x="142875" y="300038"/>
                    </a:lnTo>
                    <a:lnTo>
                      <a:pt x="183357" y="321469"/>
                    </a:lnTo>
                    <a:lnTo>
                      <a:pt x="200025" y="350044"/>
                    </a:lnTo>
                    <a:lnTo>
                      <a:pt x="228600" y="369094"/>
                    </a:lnTo>
                    <a:lnTo>
                      <a:pt x="245269" y="383381"/>
                    </a:lnTo>
                    <a:lnTo>
                      <a:pt x="257175" y="376238"/>
                    </a:lnTo>
                    <a:lnTo>
                      <a:pt x="257175" y="357188"/>
                    </a:lnTo>
                    <a:lnTo>
                      <a:pt x="247650" y="352425"/>
                    </a:lnTo>
                    <a:lnTo>
                      <a:pt x="238125" y="338138"/>
                    </a:lnTo>
                    <a:lnTo>
                      <a:pt x="238125" y="338138"/>
                    </a:lnTo>
                    <a:lnTo>
                      <a:pt x="266700" y="323850"/>
                    </a:lnTo>
                    <a:lnTo>
                      <a:pt x="245269" y="321469"/>
                    </a:lnTo>
                    <a:lnTo>
                      <a:pt x="235744" y="307181"/>
                    </a:lnTo>
                    <a:lnTo>
                      <a:pt x="245269" y="302419"/>
                    </a:lnTo>
                    <a:lnTo>
                      <a:pt x="259557" y="295275"/>
                    </a:lnTo>
                    <a:lnTo>
                      <a:pt x="242888" y="288131"/>
                    </a:lnTo>
                    <a:lnTo>
                      <a:pt x="226219" y="271463"/>
                    </a:lnTo>
                    <a:lnTo>
                      <a:pt x="233363" y="266700"/>
                    </a:lnTo>
                    <a:lnTo>
                      <a:pt x="240507" y="257175"/>
                    </a:lnTo>
                    <a:lnTo>
                      <a:pt x="250032" y="266700"/>
                    </a:lnTo>
                    <a:lnTo>
                      <a:pt x="233363" y="250031"/>
                    </a:lnTo>
                    <a:lnTo>
                      <a:pt x="226219" y="242888"/>
                    </a:lnTo>
                    <a:lnTo>
                      <a:pt x="219075" y="233363"/>
                    </a:lnTo>
                    <a:lnTo>
                      <a:pt x="209550" y="214313"/>
                    </a:lnTo>
                    <a:lnTo>
                      <a:pt x="200025" y="211931"/>
                    </a:lnTo>
                    <a:lnTo>
                      <a:pt x="173832" y="219075"/>
                    </a:lnTo>
                    <a:lnTo>
                      <a:pt x="164307" y="202406"/>
                    </a:lnTo>
                    <a:lnTo>
                      <a:pt x="164307" y="202406"/>
                    </a:lnTo>
                    <a:lnTo>
                      <a:pt x="164307" y="173831"/>
                    </a:lnTo>
                    <a:lnTo>
                      <a:pt x="154782" y="166688"/>
                    </a:lnTo>
                    <a:lnTo>
                      <a:pt x="154782" y="157163"/>
                    </a:lnTo>
                    <a:lnTo>
                      <a:pt x="169069" y="157163"/>
                    </a:lnTo>
                    <a:lnTo>
                      <a:pt x="173832" y="161925"/>
                    </a:lnTo>
                    <a:lnTo>
                      <a:pt x="173832" y="161925"/>
                    </a:lnTo>
                    <a:lnTo>
                      <a:pt x="180975" y="161925"/>
                    </a:lnTo>
                    <a:lnTo>
                      <a:pt x="185738" y="154781"/>
                    </a:lnTo>
                    <a:lnTo>
                      <a:pt x="195263" y="161925"/>
                    </a:lnTo>
                    <a:lnTo>
                      <a:pt x="197644" y="164306"/>
                    </a:lnTo>
                    <a:lnTo>
                      <a:pt x="207169" y="150019"/>
                    </a:lnTo>
                    <a:lnTo>
                      <a:pt x="214313" y="150019"/>
                    </a:lnTo>
                    <a:lnTo>
                      <a:pt x="235744" y="150019"/>
                    </a:lnTo>
                    <a:lnTo>
                      <a:pt x="247650" y="157163"/>
                    </a:lnTo>
                    <a:lnTo>
                      <a:pt x="273844" y="159544"/>
                    </a:lnTo>
                    <a:lnTo>
                      <a:pt x="280988" y="166688"/>
                    </a:lnTo>
                    <a:lnTo>
                      <a:pt x="276225" y="145256"/>
                    </a:lnTo>
                    <a:lnTo>
                      <a:pt x="276225" y="140494"/>
                    </a:lnTo>
                    <a:lnTo>
                      <a:pt x="276225" y="135731"/>
                    </a:lnTo>
                    <a:lnTo>
                      <a:pt x="283369" y="128588"/>
                    </a:lnTo>
                    <a:lnTo>
                      <a:pt x="288132" y="121444"/>
                    </a:lnTo>
                    <a:lnTo>
                      <a:pt x="297657" y="114300"/>
                    </a:lnTo>
                    <a:lnTo>
                      <a:pt x="302419" y="109538"/>
                    </a:lnTo>
                    <a:lnTo>
                      <a:pt x="302419" y="109538"/>
                    </a:lnTo>
                    <a:lnTo>
                      <a:pt x="311944" y="102394"/>
                    </a:lnTo>
                    <a:lnTo>
                      <a:pt x="316707" y="102394"/>
                    </a:lnTo>
                    <a:lnTo>
                      <a:pt x="345282" y="109538"/>
                    </a:lnTo>
                    <a:lnTo>
                      <a:pt x="354807" y="119063"/>
                    </a:lnTo>
                    <a:lnTo>
                      <a:pt x="352425" y="92869"/>
                    </a:lnTo>
                    <a:lnTo>
                      <a:pt x="330994" y="90488"/>
                    </a:lnTo>
                    <a:lnTo>
                      <a:pt x="292894" y="78581"/>
                    </a:lnTo>
                    <a:lnTo>
                      <a:pt x="280988" y="61913"/>
                    </a:lnTo>
                    <a:lnTo>
                      <a:pt x="257175" y="54769"/>
                    </a:lnTo>
                    <a:lnTo>
                      <a:pt x="257175" y="54769"/>
                    </a:lnTo>
                    <a:lnTo>
                      <a:pt x="221457" y="61913"/>
                    </a:lnTo>
                    <a:lnTo>
                      <a:pt x="238125" y="42863"/>
                    </a:lnTo>
                    <a:lnTo>
                      <a:pt x="252413" y="47625"/>
                    </a:lnTo>
                    <a:lnTo>
                      <a:pt x="254794" y="47625"/>
                    </a:lnTo>
                    <a:lnTo>
                      <a:pt x="273844" y="47625"/>
                    </a:lnTo>
                    <a:lnTo>
                      <a:pt x="285750" y="54769"/>
                    </a:lnTo>
                    <a:lnTo>
                      <a:pt x="273844" y="35719"/>
                    </a:lnTo>
                    <a:lnTo>
                      <a:pt x="266700" y="28575"/>
                    </a:lnTo>
                    <a:lnTo>
                      <a:pt x="264319" y="21431"/>
                    </a:lnTo>
                    <a:lnTo>
                      <a:pt x="266700" y="19050"/>
                    </a:lnTo>
                    <a:lnTo>
                      <a:pt x="278607" y="14288"/>
                    </a:lnTo>
                    <a:lnTo>
                      <a:pt x="292894" y="14288"/>
                    </a:lnTo>
                    <a:lnTo>
                      <a:pt x="292894" y="21431"/>
                    </a:lnTo>
                    <a:lnTo>
                      <a:pt x="300038" y="28575"/>
                    </a:lnTo>
                    <a:lnTo>
                      <a:pt x="302419" y="30956"/>
                    </a:lnTo>
                    <a:lnTo>
                      <a:pt x="323850" y="47625"/>
                    </a:lnTo>
                    <a:lnTo>
                      <a:pt x="340519" y="40481"/>
                    </a:lnTo>
                    <a:lnTo>
                      <a:pt x="357188" y="38100"/>
                    </a:lnTo>
                    <a:lnTo>
                      <a:pt x="369094" y="38100"/>
                    </a:lnTo>
                    <a:lnTo>
                      <a:pt x="371475" y="45244"/>
                    </a:lnTo>
                    <a:lnTo>
                      <a:pt x="373857" y="57150"/>
                    </a:lnTo>
                    <a:lnTo>
                      <a:pt x="397669" y="57150"/>
                    </a:lnTo>
                    <a:lnTo>
                      <a:pt x="400050" y="57150"/>
                    </a:lnTo>
                    <a:lnTo>
                      <a:pt x="423863" y="57150"/>
                    </a:lnTo>
                    <a:lnTo>
                      <a:pt x="423863" y="57150"/>
                    </a:lnTo>
                    <a:lnTo>
                      <a:pt x="440532" y="61913"/>
                    </a:lnTo>
                    <a:lnTo>
                      <a:pt x="450057" y="54769"/>
                    </a:lnTo>
                    <a:lnTo>
                      <a:pt x="435769" y="47625"/>
                    </a:lnTo>
                    <a:lnTo>
                      <a:pt x="435769" y="47625"/>
                    </a:lnTo>
                    <a:lnTo>
                      <a:pt x="400050" y="40481"/>
                    </a:lnTo>
                    <a:lnTo>
                      <a:pt x="400050" y="30956"/>
                    </a:lnTo>
                    <a:lnTo>
                      <a:pt x="416719" y="28575"/>
                    </a:lnTo>
                    <a:lnTo>
                      <a:pt x="435769" y="14288"/>
                    </a:lnTo>
                    <a:lnTo>
                      <a:pt x="409575" y="9525"/>
                    </a:lnTo>
                    <a:lnTo>
                      <a:pt x="388144" y="4763"/>
                    </a:lnTo>
                    <a:lnTo>
                      <a:pt x="371475" y="4763"/>
                    </a:lnTo>
                    <a:lnTo>
                      <a:pt x="347663" y="2381"/>
                    </a:lnTo>
                    <a:lnTo>
                      <a:pt x="335757" y="0"/>
                    </a:lnTo>
                    <a:lnTo>
                      <a:pt x="0" y="1166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5" name="Dowolny kształt: kształt 1024">
                <a:extLst>
                  <a:ext uri="{FF2B5EF4-FFF2-40B4-BE49-F238E27FC236}">
                    <a16:creationId xmlns:a16="http://schemas.microsoft.com/office/drawing/2014/main" id="{D9430F24-D2C7-4C06-BE81-CA0990C6C068}"/>
                  </a:ext>
                </a:extLst>
              </p:cNvPr>
              <p:cNvSpPr/>
              <p:nvPr/>
            </p:nvSpPr>
            <p:spPr>
              <a:xfrm>
                <a:off x="7634288" y="2000250"/>
                <a:ext cx="485775" cy="171450"/>
              </a:xfrm>
              <a:custGeom>
                <a:avLst/>
                <a:gdLst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31" fmla="*/ 485775 w 485775"/>
                  <a:gd name="connsiteY31" fmla="*/ 76200 h 76200"/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31" fmla="*/ 307181 w 485775"/>
                  <a:gd name="connsiteY31" fmla="*/ 54769 h 76200"/>
                  <a:gd name="connsiteX32" fmla="*/ 485775 w 485775"/>
                  <a:gd name="connsiteY32" fmla="*/ 76200 h 76200"/>
                  <a:gd name="connsiteX0" fmla="*/ 485775 w 485775"/>
                  <a:gd name="connsiteY0" fmla="*/ 76200 h 171450"/>
                  <a:gd name="connsiteX1" fmla="*/ 421481 w 485775"/>
                  <a:gd name="connsiteY1" fmla="*/ 57150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0512 w 485775"/>
                  <a:gd name="connsiteY7" fmla="*/ 26194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  <a:gd name="connsiteX0" fmla="*/ 485775 w 485775"/>
                  <a:gd name="connsiteY0" fmla="*/ 76200 h 171450"/>
                  <a:gd name="connsiteX1" fmla="*/ 431006 w 485775"/>
                  <a:gd name="connsiteY1" fmla="*/ 52388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0512 w 485775"/>
                  <a:gd name="connsiteY7" fmla="*/ 26194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  <a:gd name="connsiteX0" fmla="*/ 485775 w 485775"/>
                  <a:gd name="connsiteY0" fmla="*/ 76200 h 171450"/>
                  <a:gd name="connsiteX1" fmla="*/ 431006 w 485775"/>
                  <a:gd name="connsiteY1" fmla="*/ 52388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5275 w 485775"/>
                  <a:gd name="connsiteY7" fmla="*/ 21431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5775" h="171450">
                    <a:moveTo>
                      <a:pt x="485775" y="76200"/>
                    </a:moveTo>
                    <a:lnTo>
                      <a:pt x="431006" y="52388"/>
                    </a:lnTo>
                    <a:lnTo>
                      <a:pt x="404812" y="38100"/>
                    </a:lnTo>
                    <a:lnTo>
                      <a:pt x="388143" y="35719"/>
                    </a:lnTo>
                    <a:lnTo>
                      <a:pt x="359568" y="30956"/>
                    </a:lnTo>
                    <a:lnTo>
                      <a:pt x="350043" y="19050"/>
                    </a:lnTo>
                    <a:lnTo>
                      <a:pt x="326231" y="30956"/>
                    </a:lnTo>
                    <a:lnTo>
                      <a:pt x="295275" y="21431"/>
                    </a:lnTo>
                    <a:lnTo>
                      <a:pt x="269081" y="21431"/>
                    </a:lnTo>
                    <a:lnTo>
                      <a:pt x="257175" y="16669"/>
                    </a:lnTo>
                    <a:lnTo>
                      <a:pt x="233362" y="0"/>
                    </a:lnTo>
                    <a:lnTo>
                      <a:pt x="204787" y="2381"/>
                    </a:lnTo>
                    <a:lnTo>
                      <a:pt x="173831" y="4763"/>
                    </a:lnTo>
                    <a:lnTo>
                      <a:pt x="147637" y="2381"/>
                    </a:lnTo>
                    <a:lnTo>
                      <a:pt x="133350" y="2381"/>
                    </a:lnTo>
                    <a:lnTo>
                      <a:pt x="142875" y="11906"/>
                    </a:lnTo>
                    <a:lnTo>
                      <a:pt x="161925" y="33338"/>
                    </a:lnTo>
                    <a:lnTo>
                      <a:pt x="180975" y="26194"/>
                    </a:lnTo>
                    <a:lnTo>
                      <a:pt x="166687" y="33338"/>
                    </a:lnTo>
                    <a:lnTo>
                      <a:pt x="166687" y="33338"/>
                    </a:lnTo>
                    <a:lnTo>
                      <a:pt x="133350" y="30956"/>
                    </a:lnTo>
                    <a:lnTo>
                      <a:pt x="116681" y="30956"/>
                    </a:lnTo>
                    <a:lnTo>
                      <a:pt x="100012" y="19050"/>
                    </a:lnTo>
                    <a:lnTo>
                      <a:pt x="114300" y="4763"/>
                    </a:lnTo>
                    <a:lnTo>
                      <a:pt x="85725" y="21431"/>
                    </a:lnTo>
                    <a:lnTo>
                      <a:pt x="69056" y="26194"/>
                    </a:lnTo>
                    <a:lnTo>
                      <a:pt x="42862" y="19050"/>
                    </a:lnTo>
                    <a:lnTo>
                      <a:pt x="35718" y="16669"/>
                    </a:lnTo>
                    <a:lnTo>
                      <a:pt x="26193" y="11906"/>
                    </a:lnTo>
                    <a:lnTo>
                      <a:pt x="7143" y="11906"/>
                    </a:lnTo>
                    <a:lnTo>
                      <a:pt x="0" y="16669"/>
                    </a:lnTo>
                    <a:lnTo>
                      <a:pt x="219075" y="171450"/>
                    </a:lnTo>
                    <a:lnTo>
                      <a:pt x="485775" y="762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9" name="Dowolny kształt: kształt 1028">
                <a:extLst>
                  <a:ext uri="{FF2B5EF4-FFF2-40B4-BE49-F238E27FC236}">
                    <a16:creationId xmlns:a16="http://schemas.microsoft.com/office/drawing/2014/main" id="{7BD34DBA-523B-4799-B49A-023B90983F62}"/>
                  </a:ext>
                </a:extLst>
              </p:cNvPr>
              <p:cNvSpPr/>
              <p:nvPr/>
            </p:nvSpPr>
            <p:spPr>
              <a:xfrm>
                <a:off x="7305676" y="1962151"/>
                <a:ext cx="397687" cy="103536"/>
              </a:xfrm>
              <a:custGeom>
                <a:avLst/>
                <a:gdLst>
                  <a:gd name="connsiteX0" fmla="*/ 338138 w 388144"/>
                  <a:gd name="connsiteY0" fmla="*/ 50006 h 88106"/>
                  <a:gd name="connsiteX1" fmla="*/ 288131 w 388144"/>
                  <a:gd name="connsiteY1" fmla="*/ 52388 h 88106"/>
                  <a:gd name="connsiteX2" fmla="*/ 273844 w 388144"/>
                  <a:gd name="connsiteY2" fmla="*/ 42863 h 88106"/>
                  <a:gd name="connsiteX3" fmla="*/ 264319 w 388144"/>
                  <a:gd name="connsiteY3" fmla="*/ 33338 h 88106"/>
                  <a:gd name="connsiteX4" fmla="*/ 242888 w 388144"/>
                  <a:gd name="connsiteY4" fmla="*/ 28575 h 88106"/>
                  <a:gd name="connsiteX5" fmla="*/ 242888 w 388144"/>
                  <a:gd name="connsiteY5" fmla="*/ 21431 h 88106"/>
                  <a:gd name="connsiteX6" fmla="*/ 235744 w 388144"/>
                  <a:gd name="connsiteY6" fmla="*/ 19050 h 88106"/>
                  <a:gd name="connsiteX7" fmla="*/ 219075 w 388144"/>
                  <a:gd name="connsiteY7" fmla="*/ 19050 h 88106"/>
                  <a:gd name="connsiteX8" fmla="*/ 197644 w 388144"/>
                  <a:gd name="connsiteY8" fmla="*/ 11906 h 88106"/>
                  <a:gd name="connsiteX9" fmla="*/ 183356 w 388144"/>
                  <a:gd name="connsiteY9" fmla="*/ 21431 h 88106"/>
                  <a:gd name="connsiteX10" fmla="*/ 183356 w 388144"/>
                  <a:gd name="connsiteY10" fmla="*/ 21431 h 88106"/>
                  <a:gd name="connsiteX11" fmla="*/ 161925 w 388144"/>
                  <a:gd name="connsiteY11" fmla="*/ 7144 h 88106"/>
                  <a:gd name="connsiteX12" fmla="*/ 154781 w 388144"/>
                  <a:gd name="connsiteY12" fmla="*/ 11906 h 88106"/>
                  <a:gd name="connsiteX13" fmla="*/ 138113 w 388144"/>
                  <a:gd name="connsiteY13" fmla="*/ 21431 h 88106"/>
                  <a:gd name="connsiteX14" fmla="*/ 114300 w 388144"/>
                  <a:gd name="connsiteY14" fmla="*/ 19050 h 88106"/>
                  <a:gd name="connsiteX15" fmla="*/ 104775 w 388144"/>
                  <a:gd name="connsiteY15" fmla="*/ 14288 h 88106"/>
                  <a:gd name="connsiteX16" fmla="*/ 80963 w 388144"/>
                  <a:gd name="connsiteY16" fmla="*/ 14288 h 88106"/>
                  <a:gd name="connsiteX17" fmla="*/ 52388 w 388144"/>
                  <a:gd name="connsiteY17" fmla="*/ 21431 h 88106"/>
                  <a:gd name="connsiteX18" fmla="*/ 52388 w 388144"/>
                  <a:gd name="connsiteY18" fmla="*/ 21431 h 88106"/>
                  <a:gd name="connsiteX19" fmla="*/ 35719 w 388144"/>
                  <a:gd name="connsiteY19" fmla="*/ 9525 h 88106"/>
                  <a:gd name="connsiteX20" fmla="*/ 30956 w 388144"/>
                  <a:gd name="connsiteY20" fmla="*/ 0 h 88106"/>
                  <a:gd name="connsiteX21" fmla="*/ 0 w 388144"/>
                  <a:gd name="connsiteY21" fmla="*/ 7144 h 88106"/>
                  <a:gd name="connsiteX22" fmla="*/ 178594 w 388144"/>
                  <a:gd name="connsiteY22" fmla="*/ 45244 h 88106"/>
                  <a:gd name="connsiteX23" fmla="*/ 388144 w 388144"/>
                  <a:gd name="connsiteY23" fmla="*/ 88106 h 88106"/>
                  <a:gd name="connsiteX24" fmla="*/ 388144 w 388144"/>
                  <a:gd name="connsiteY24" fmla="*/ 88106 h 88106"/>
                  <a:gd name="connsiteX0" fmla="*/ 338138 w 403061"/>
                  <a:gd name="connsiteY0" fmla="*/ 50006 h 100013"/>
                  <a:gd name="connsiteX1" fmla="*/ 288131 w 403061"/>
                  <a:gd name="connsiteY1" fmla="*/ 52388 h 100013"/>
                  <a:gd name="connsiteX2" fmla="*/ 273844 w 403061"/>
                  <a:gd name="connsiteY2" fmla="*/ 42863 h 100013"/>
                  <a:gd name="connsiteX3" fmla="*/ 264319 w 403061"/>
                  <a:gd name="connsiteY3" fmla="*/ 33338 h 100013"/>
                  <a:gd name="connsiteX4" fmla="*/ 242888 w 403061"/>
                  <a:gd name="connsiteY4" fmla="*/ 28575 h 100013"/>
                  <a:gd name="connsiteX5" fmla="*/ 242888 w 403061"/>
                  <a:gd name="connsiteY5" fmla="*/ 21431 h 100013"/>
                  <a:gd name="connsiteX6" fmla="*/ 235744 w 403061"/>
                  <a:gd name="connsiteY6" fmla="*/ 19050 h 100013"/>
                  <a:gd name="connsiteX7" fmla="*/ 219075 w 403061"/>
                  <a:gd name="connsiteY7" fmla="*/ 19050 h 100013"/>
                  <a:gd name="connsiteX8" fmla="*/ 197644 w 403061"/>
                  <a:gd name="connsiteY8" fmla="*/ 11906 h 100013"/>
                  <a:gd name="connsiteX9" fmla="*/ 183356 w 403061"/>
                  <a:gd name="connsiteY9" fmla="*/ 21431 h 100013"/>
                  <a:gd name="connsiteX10" fmla="*/ 183356 w 403061"/>
                  <a:gd name="connsiteY10" fmla="*/ 21431 h 100013"/>
                  <a:gd name="connsiteX11" fmla="*/ 161925 w 403061"/>
                  <a:gd name="connsiteY11" fmla="*/ 7144 h 100013"/>
                  <a:gd name="connsiteX12" fmla="*/ 154781 w 403061"/>
                  <a:gd name="connsiteY12" fmla="*/ 11906 h 100013"/>
                  <a:gd name="connsiteX13" fmla="*/ 138113 w 403061"/>
                  <a:gd name="connsiteY13" fmla="*/ 21431 h 100013"/>
                  <a:gd name="connsiteX14" fmla="*/ 114300 w 403061"/>
                  <a:gd name="connsiteY14" fmla="*/ 19050 h 100013"/>
                  <a:gd name="connsiteX15" fmla="*/ 104775 w 403061"/>
                  <a:gd name="connsiteY15" fmla="*/ 14288 h 100013"/>
                  <a:gd name="connsiteX16" fmla="*/ 80963 w 403061"/>
                  <a:gd name="connsiteY16" fmla="*/ 14288 h 100013"/>
                  <a:gd name="connsiteX17" fmla="*/ 52388 w 403061"/>
                  <a:gd name="connsiteY17" fmla="*/ 21431 h 100013"/>
                  <a:gd name="connsiteX18" fmla="*/ 52388 w 403061"/>
                  <a:gd name="connsiteY18" fmla="*/ 21431 h 100013"/>
                  <a:gd name="connsiteX19" fmla="*/ 35719 w 403061"/>
                  <a:gd name="connsiteY19" fmla="*/ 9525 h 100013"/>
                  <a:gd name="connsiteX20" fmla="*/ 30956 w 403061"/>
                  <a:gd name="connsiteY20" fmla="*/ 0 h 100013"/>
                  <a:gd name="connsiteX21" fmla="*/ 0 w 403061"/>
                  <a:gd name="connsiteY21" fmla="*/ 7144 h 100013"/>
                  <a:gd name="connsiteX22" fmla="*/ 178594 w 403061"/>
                  <a:gd name="connsiteY22" fmla="*/ 45244 h 100013"/>
                  <a:gd name="connsiteX23" fmla="*/ 388144 w 403061"/>
                  <a:gd name="connsiteY23" fmla="*/ 88106 h 100013"/>
                  <a:gd name="connsiteX24" fmla="*/ 385762 w 403061"/>
                  <a:gd name="connsiteY24" fmla="*/ 100013 h 100013"/>
                  <a:gd name="connsiteX0" fmla="*/ 338138 w 395675"/>
                  <a:gd name="connsiteY0" fmla="*/ 50006 h 107157"/>
                  <a:gd name="connsiteX1" fmla="*/ 288131 w 395675"/>
                  <a:gd name="connsiteY1" fmla="*/ 52388 h 107157"/>
                  <a:gd name="connsiteX2" fmla="*/ 273844 w 395675"/>
                  <a:gd name="connsiteY2" fmla="*/ 42863 h 107157"/>
                  <a:gd name="connsiteX3" fmla="*/ 264319 w 395675"/>
                  <a:gd name="connsiteY3" fmla="*/ 33338 h 107157"/>
                  <a:gd name="connsiteX4" fmla="*/ 242888 w 395675"/>
                  <a:gd name="connsiteY4" fmla="*/ 28575 h 107157"/>
                  <a:gd name="connsiteX5" fmla="*/ 242888 w 395675"/>
                  <a:gd name="connsiteY5" fmla="*/ 21431 h 107157"/>
                  <a:gd name="connsiteX6" fmla="*/ 235744 w 395675"/>
                  <a:gd name="connsiteY6" fmla="*/ 19050 h 107157"/>
                  <a:gd name="connsiteX7" fmla="*/ 219075 w 395675"/>
                  <a:gd name="connsiteY7" fmla="*/ 19050 h 107157"/>
                  <a:gd name="connsiteX8" fmla="*/ 197644 w 395675"/>
                  <a:gd name="connsiteY8" fmla="*/ 11906 h 107157"/>
                  <a:gd name="connsiteX9" fmla="*/ 183356 w 395675"/>
                  <a:gd name="connsiteY9" fmla="*/ 21431 h 107157"/>
                  <a:gd name="connsiteX10" fmla="*/ 183356 w 395675"/>
                  <a:gd name="connsiteY10" fmla="*/ 21431 h 107157"/>
                  <a:gd name="connsiteX11" fmla="*/ 161925 w 395675"/>
                  <a:gd name="connsiteY11" fmla="*/ 7144 h 107157"/>
                  <a:gd name="connsiteX12" fmla="*/ 154781 w 395675"/>
                  <a:gd name="connsiteY12" fmla="*/ 11906 h 107157"/>
                  <a:gd name="connsiteX13" fmla="*/ 138113 w 395675"/>
                  <a:gd name="connsiteY13" fmla="*/ 21431 h 107157"/>
                  <a:gd name="connsiteX14" fmla="*/ 114300 w 395675"/>
                  <a:gd name="connsiteY14" fmla="*/ 19050 h 107157"/>
                  <a:gd name="connsiteX15" fmla="*/ 104775 w 395675"/>
                  <a:gd name="connsiteY15" fmla="*/ 14288 h 107157"/>
                  <a:gd name="connsiteX16" fmla="*/ 80963 w 395675"/>
                  <a:gd name="connsiteY16" fmla="*/ 14288 h 107157"/>
                  <a:gd name="connsiteX17" fmla="*/ 52388 w 395675"/>
                  <a:gd name="connsiteY17" fmla="*/ 21431 h 107157"/>
                  <a:gd name="connsiteX18" fmla="*/ 52388 w 395675"/>
                  <a:gd name="connsiteY18" fmla="*/ 21431 h 107157"/>
                  <a:gd name="connsiteX19" fmla="*/ 35719 w 395675"/>
                  <a:gd name="connsiteY19" fmla="*/ 9525 h 107157"/>
                  <a:gd name="connsiteX20" fmla="*/ 30956 w 395675"/>
                  <a:gd name="connsiteY20" fmla="*/ 0 h 107157"/>
                  <a:gd name="connsiteX21" fmla="*/ 0 w 395675"/>
                  <a:gd name="connsiteY21" fmla="*/ 7144 h 107157"/>
                  <a:gd name="connsiteX22" fmla="*/ 178594 w 395675"/>
                  <a:gd name="connsiteY22" fmla="*/ 45244 h 107157"/>
                  <a:gd name="connsiteX23" fmla="*/ 388144 w 395675"/>
                  <a:gd name="connsiteY23" fmla="*/ 88106 h 107157"/>
                  <a:gd name="connsiteX24" fmla="*/ 352425 w 395675"/>
                  <a:gd name="connsiteY24" fmla="*/ 107157 h 107157"/>
                  <a:gd name="connsiteX0" fmla="*/ 338138 w 355341"/>
                  <a:gd name="connsiteY0" fmla="*/ 50006 h 107390"/>
                  <a:gd name="connsiteX1" fmla="*/ 288131 w 355341"/>
                  <a:gd name="connsiteY1" fmla="*/ 52388 h 107390"/>
                  <a:gd name="connsiteX2" fmla="*/ 273844 w 355341"/>
                  <a:gd name="connsiteY2" fmla="*/ 42863 h 107390"/>
                  <a:gd name="connsiteX3" fmla="*/ 264319 w 355341"/>
                  <a:gd name="connsiteY3" fmla="*/ 33338 h 107390"/>
                  <a:gd name="connsiteX4" fmla="*/ 242888 w 355341"/>
                  <a:gd name="connsiteY4" fmla="*/ 28575 h 107390"/>
                  <a:gd name="connsiteX5" fmla="*/ 242888 w 355341"/>
                  <a:gd name="connsiteY5" fmla="*/ 21431 h 107390"/>
                  <a:gd name="connsiteX6" fmla="*/ 235744 w 355341"/>
                  <a:gd name="connsiteY6" fmla="*/ 19050 h 107390"/>
                  <a:gd name="connsiteX7" fmla="*/ 219075 w 355341"/>
                  <a:gd name="connsiteY7" fmla="*/ 19050 h 107390"/>
                  <a:gd name="connsiteX8" fmla="*/ 197644 w 355341"/>
                  <a:gd name="connsiteY8" fmla="*/ 11906 h 107390"/>
                  <a:gd name="connsiteX9" fmla="*/ 183356 w 355341"/>
                  <a:gd name="connsiteY9" fmla="*/ 21431 h 107390"/>
                  <a:gd name="connsiteX10" fmla="*/ 183356 w 355341"/>
                  <a:gd name="connsiteY10" fmla="*/ 21431 h 107390"/>
                  <a:gd name="connsiteX11" fmla="*/ 161925 w 355341"/>
                  <a:gd name="connsiteY11" fmla="*/ 7144 h 107390"/>
                  <a:gd name="connsiteX12" fmla="*/ 154781 w 355341"/>
                  <a:gd name="connsiteY12" fmla="*/ 11906 h 107390"/>
                  <a:gd name="connsiteX13" fmla="*/ 138113 w 355341"/>
                  <a:gd name="connsiteY13" fmla="*/ 21431 h 107390"/>
                  <a:gd name="connsiteX14" fmla="*/ 114300 w 355341"/>
                  <a:gd name="connsiteY14" fmla="*/ 19050 h 107390"/>
                  <a:gd name="connsiteX15" fmla="*/ 104775 w 355341"/>
                  <a:gd name="connsiteY15" fmla="*/ 14288 h 107390"/>
                  <a:gd name="connsiteX16" fmla="*/ 80963 w 355341"/>
                  <a:gd name="connsiteY16" fmla="*/ 14288 h 107390"/>
                  <a:gd name="connsiteX17" fmla="*/ 52388 w 355341"/>
                  <a:gd name="connsiteY17" fmla="*/ 21431 h 107390"/>
                  <a:gd name="connsiteX18" fmla="*/ 52388 w 355341"/>
                  <a:gd name="connsiteY18" fmla="*/ 21431 h 107390"/>
                  <a:gd name="connsiteX19" fmla="*/ 35719 w 355341"/>
                  <a:gd name="connsiteY19" fmla="*/ 9525 h 107390"/>
                  <a:gd name="connsiteX20" fmla="*/ 30956 w 355341"/>
                  <a:gd name="connsiteY20" fmla="*/ 0 h 107390"/>
                  <a:gd name="connsiteX21" fmla="*/ 0 w 355341"/>
                  <a:gd name="connsiteY21" fmla="*/ 7144 h 107390"/>
                  <a:gd name="connsiteX22" fmla="*/ 178594 w 355341"/>
                  <a:gd name="connsiteY22" fmla="*/ 45244 h 107390"/>
                  <a:gd name="connsiteX23" fmla="*/ 335757 w 355341"/>
                  <a:gd name="connsiteY23" fmla="*/ 102394 h 107390"/>
                  <a:gd name="connsiteX24" fmla="*/ 352425 w 355341"/>
                  <a:gd name="connsiteY24" fmla="*/ 107157 h 107390"/>
                  <a:gd name="connsiteX0" fmla="*/ 338138 w 373920"/>
                  <a:gd name="connsiteY0" fmla="*/ 50006 h 102909"/>
                  <a:gd name="connsiteX1" fmla="*/ 288131 w 373920"/>
                  <a:gd name="connsiteY1" fmla="*/ 52388 h 102909"/>
                  <a:gd name="connsiteX2" fmla="*/ 273844 w 373920"/>
                  <a:gd name="connsiteY2" fmla="*/ 42863 h 102909"/>
                  <a:gd name="connsiteX3" fmla="*/ 264319 w 373920"/>
                  <a:gd name="connsiteY3" fmla="*/ 33338 h 102909"/>
                  <a:gd name="connsiteX4" fmla="*/ 242888 w 373920"/>
                  <a:gd name="connsiteY4" fmla="*/ 28575 h 102909"/>
                  <a:gd name="connsiteX5" fmla="*/ 242888 w 373920"/>
                  <a:gd name="connsiteY5" fmla="*/ 21431 h 102909"/>
                  <a:gd name="connsiteX6" fmla="*/ 235744 w 373920"/>
                  <a:gd name="connsiteY6" fmla="*/ 19050 h 102909"/>
                  <a:gd name="connsiteX7" fmla="*/ 219075 w 373920"/>
                  <a:gd name="connsiteY7" fmla="*/ 19050 h 102909"/>
                  <a:gd name="connsiteX8" fmla="*/ 197644 w 373920"/>
                  <a:gd name="connsiteY8" fmla="*/ 11906 h 102909"/>
                  <a:gd name="connsiteX9" fmla="*/ 183356 w 373920"/>
                  <a:gd name="connsiteY9" fmla="*/ 21431 h 102909"/>
                  <a:gd name="connsiteX10" fmla="*/ 183356 w 373920"/>
                  <a:gd name="connsiteY10" fmla="*/ 21431 h 102909"/>
                  <a:gd name="connsiteX11" fmla="*/ 161925 w 373920"/>
                  <a:gd name="connsiteY11" fmla="*/ 7144 h 102909"/>
                  <a:gd name="connsiteX12" fmla="*/ 154781 w 373920"/>
                  <a:gd name="connsiteY12" fmla="*/ 11906 h 102909"/>
                  <a:gd name="connsiteX13" fmla="*/ 138113 w 373920"/>
                  <a:gd name="connsiteY13" fmla="*/ 21431 h 102909"/>
                  <a:gd name="connsiteX14" fmla="*/ 114300 w 373920"/>
                  <a:gd name="connsiteY14" fmla="*/ 19050 h 102909"/>
                  <a:gd name="connsiteX15" fmla="*/ 104775 w 373920"/>
                  <a:gd name="connsiteY15" fmla="*/ 14288 h 102909"/>
                  <a:gd name="connsiteX16" fmla="*/ 80963 w 373920"/>
                  <a:gd name="connsiteY16" fmla="*/ 14288 h 102909"/>
                  <a:gd name="connsiteX17" fmla="*/ 52388 w 373920"/>
                  <a:gd name="connsiteY17" fmla="*/ 21431 h 102909"/>
                  <a:gd name="connsiteX18" fmla="*/ 52388 w 373920"/>
                  <a:gd name="connsiteY18" fmla="*/ 21431 h 102909"/>
                  <a:gd name="connsiteX19" fmla="*/ 35719 w 373920"/>
                  <a:gd name="connsiteY19" fmla="*/ 9525 h 102909"/>
                  <a:gd name="connsiteX20" fmla="*/ 30956 w 373920"/>
                  <a:gd name="connsiteY20" fmla="*/ 0 h 102909"/>
                  <a:gd name="connsiteX21" fmla="*/ 0 w 373920"/>
                  <a:gd name="connsiteY21" fmla="*/ 7144 h 102909"/>
                  <a:gd name="connsiteX22" fmla="*/ 178594 w 373920"/>
                  <a:gd name="connsiteY22" fmla="*/ 45244 h 102909"/>
                  <a:gd name="connsiteX23" fmla="*/ 335757 w 373920"/>
                  <a:gd name="connsiteY23" fmla="*/ 102394 h 102909"/>
                  <a:gd name="connsiteX24" fmla="*/ 373857 w 373920"/>
                  <a:gd name="connsiteY24" fmla="*/ 76200 h 102909"/>
                  <a:gd name="connsiteX0" fmla="*/ 338138 w 373920"/>
                  <a:gd name="connsiteY0" fmla="*/ 50006 h 102607"/>
                  <a:gd name="connsiteX1" fmla="*/ 288131 w 373920"/>
                  <a:gd name="connsiteY1" fmla="*/ 52388 h 102607"/>
                  <a:gd name="connsiteX2" fmla="*/ 273844 w 373920"/>
                  <a:gd name="connsiteY2" fmla="*/ 42863 h 102607"/>
                  <a:gd name="connsiteX3" fmla="*/ 264319 w 373920"/>
                  <a:gd name="connsiteY3" fmla="*/ 33338 h 102607"/>
                  <a:gd name="connsiteX4" fmla="*/ 242888 w 373920"/>
                  <a:gd name="connsiteY4" fmla="*/ 28575 h 102607"/>
                  <a:gd name="connsiteX5" fmla="*/ 242888 w 373920"/>
                  <a:gd name="connsiteY5" fmla="*/ 21431 h 102607"/>
                  <a:gd name="connsiteX6" fmla="*/ 235744 w 373920"/>
                  <a:gd name="connsiteY6" fmla="*/ 19050 h 102607"/>
                  <a:gd name="connsiteX7" fmla="*/ 219075 w 373920"/>
                  <a:gd name="connsiteY7" fmla="*/ 19050 h 102607"/>
                  <a:gd name="connsiteX8" fmla="*/ 197644 w 373920"/>
                  <a:gd name="connsiteY8" fmla="*/ 11906 h 102607"/>
                  <a:gd name="connsiteX9" fmla="*/ 183356 w 373920"/>
                  <a:gd name="connsiteY9" fmla="*/ 21431 h 102607"/>
                  <a:gd name="connsiteX10" fmla="*/ 183356 w 373920"/>
                  <a:gd name="connsiteY10" fmla="*/ 21431 h 102607"/>
                  <a:gd name="connsiteX11" fmla="*/ 161925 w 373920"/>
                  <a:gd name="connsiteY11" fmla="*/ 7144 h 102607"/>
                  <a:gd name="connsiteX12" fmla="*/ 154781 w 373920"/>
                  <a:gd name="connsiteY12" fmla="*/ 11906 h 102607"/>
                  <a:gd name="connsiteX13" fmla="*/ 138113 w 373920"/>
                  <a:gd name="connsiteY13" fmla="*/ 21431 h 102607"/>
                  <a:gd name="connsiteX14" fmla="*/ 114300 w 373920"/>
                  <a:gd name="connsiteY14" fmla="*/ 19050 h 102607"/>
                  <a:gd name="connsiteX15" fmla="*/ 104775 w 373920"/>
                  <a:gd name="connsiteY15" fmla="*/ 14288 h 102607"/>
                  <a:gd name="connsiteX16" fmla="*/ 80963 w 373920"/>
                  <a:gd name="connsiteY16" fmla="*/ 14288 h 102607"/>
                  <a:gd name="connsiteX17" fmla="*/ 52388 w 373920"/>
                  <a:gd name="connsiteY17" fmla="*/ 21431 h 102607"/>
                  <a:gd name="connsiteX18" fmla="*/ 52388 w 373920"/>
                  <a:gd name="connsiteY18" fmla="*/ 21431 h 102607"/>
                  <a:gd name="connsiteX19" fmla="*/ 35719 w 373920"/>
                  <a:gd name="connsiteY19" fmla="*/ 9525 h 102607"/>
                  <a:gd name="connsiteX20" fmla="*/ 30956 w 373920"/>
                  <a:gd name="connsiteY20" fmla="*/ 0 h 102607"/>
                  <a:gd name="connsiteX21" fmla="*/ 0 w 373920"/>
                  <a:gd name="connsiteY21" fmla="*/ 7144 h 102607"/>
                  <a:gd name="connsiteX22" fmla="*/ 178594 w 373920"/>
                  <a:gd name="connsiteY22" fmla="*/ 57150 h 102607"/>
                  <a:gd name="connsiteX23" fmla="*/ 335757 w 373920"/>
                  <a:gd name="connsiteY23" fmla="*/ 102394 h 102607"/>
                  <a:gd name="connsiteX24" fmla="*/ 373857 w 373920"/>
                  <a:gd name="connsiteY24" fmla="*/ 76200 h 102607"/>
                  <a:gd name="connsiteX0" fmla="*/ 338138 w 397687"/>
                  <a:gd name="connsiteY0" fmla="*/ 50006 h 103536"/>
                  <a:gd name="connsiteX1" fmla="*/ 288131 w 397687"/>
                  <a:gd name="connsiteY1" fmla="*/ 52388 h 103536"/>
                  <a:gd name="connsiteX2" fmla="*/ 273844 w 397687"/>
                  <a:gd name="connsiteY2" fmla="*/ 42863 h 103536"/>
                  <a:gd name="connsiteX3" fmla="*/ 264319 w 397687"/>
                  <a:gd name="connsiteY3" fmla="*/ 33338 h 103536"/>
                  <a:gd name="connsiteX4" fmla="*/ 242888 w 397687"/>
                  <a:gd name="connsiteY4" fmla="*/ 28575 h 103536"/>
                  <a:gd name="connsiteX5" fmla="*/ 242888 w 397687"/>
                  <a:gd name="connsiteY5" fmla="*/ 21431 h 103536"/>
                  <a:gd name="connsiteX6" fmla="*/ 235744 w 397687"/>
                  <a:gd name="connsiteY6" fmla="*/ 19050 h 103536"/>
                  <a:gd name="connsiteX7" fmla="*/ 219075 w 397687"/>
                  <a:gd name="connsiteY7" fmla="*/ 19050 h 103536"/>
                  <a:gd name="connsiteX8" fmla="*/ 197644 w 397687"/>
                  <a:gd name="connsiteY8" fmla="*/ 11906 h 103536"/>
                  <a:gd name="connsiteX9" fmla="*/ 183356 w 397687"/>
                  <a:gd name="connsiteY9" fmla="*/ 21431 h 103536"/>
                  <a:gd name="connsiteX10" fmla="*/ 183356 w 397687"/>
                  <a:gd name="connsiteY10" fmla="*/ 21431 h 103536"/>
                  <a:gd name="connsiteX11" fmla="*/ 161925 w 397687"/>
                  <a:gd name="connsiteY11" fmla="*/ 7144 h 103536"/>
                  <a:gd name="connsiteX12" fmla="*/ 154781 w 397687"/>
                  <a:gd name="connsiteY12" fmla="*/ 11906 h 103536"/>
                  <a:gd name="connsiteX13" fmla="*/ 138113 w 397687"/>
                  <a:gd name="connsiteY13" fmla="*/ 21431 h 103536"/>
                  <a:gd name="connsiteX14" fmla="*/ 114300 w 397687"/>
                  <a:gd name="connsiteY14" fmla="*/ 19050 h 103536"/>
                  <a:gd name="connsiteX15" fmla="*/ 104775 w 397687"/>
                  <a:gd name="connsiteY15" fmla="*/ 14288 h 103536"/>
                  <a:gd name="connsiteX16" fmla="*/ 80963 w 397687"/>
                  <a:gd name="connsiteY16" fmla="*/ 14288 h 103536"/>
                  <a:gd name="connsiteX17" fmla="*/ 52388 w 397687"/>
                  <a:gd name="connsiteY17" fmla="*/ 21431 h 103536"/>
                  <a:gd name="connsiteX18" fmla="*/ 52388 w 397687"/>
                  <a:gd name="connsiteY18" fmla="*/ 21431 h 103536"/>
                  <a:gd name="connsiteX19" fmla="*/ 35719 w 397687"/>
                  <a:gd name="connsiteY19" fmla="*/ 9525 h 103536"/>
                  <a:gd name="connsiteX20" fmla="*/ 30956 w 397687"/>
                  <a:gd name="connsiteY20" fmla="*/ 0 h 103536"/>
                  <a:gd name="connsiteX21" fmla="*/ 0 w 397687"/>
                  <a:gd name="connsiteY21" fmla="*/ 7144 h 103536"/>
                  <a:gd name="connsiteX22" fmla="*/ 178594 w 397687"/>
                  <a:gd name="connsiteY22" fmla="*/ 57150 h 103536"/>
                  <a:gd name="connsiteX23" fmla="*/ 335757 w 397687"/>
                  <a:gd name="connsiteY23" fmla="*/ 102394 h 103536"/>
                  <a:gd name="connsiteX24" fmla="*/ 397670 w 397687"/>
                  <a:gd name="connsiteY24" fmla="*/ 92869 h 10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687" h="103536">
                    <a:moveTo>
                      <a:pt x="338138" y="50006"/>
                    </a:moveTo>
                    <a:lnTo>
                      <a:pt x="288131" y="52388"/>
                    </a:lnTo>
                    <a:lnTo>
                      <a:pt x="273844" y="42863"/>
                    </a:lnTo>
                    <a:lnTo>
                      <a:pt x="264319" y="33338"/>
                    </a:lnTo>
                    <a:lnTo>
                      <a:pt x="242888" y="28575"/>
                    </a:lnTo>
                    <a:lnTo>
                      <a:pt x="242888" y="21431"/>
                    </a:lnTo>
                    <a:lnTo>
                      <a:pt x="235744" y="19050"/>
                    </a:lnTo>
                    <a:lnTo>
                      <a:pt x="219075" y="19050"/>
                    </a:lnTo>
                    <a:lnTo>
                      <a:pt x="197644" y="11906"/>
                    </a:lnTo>
                    <a:lnTo>
                      <a:pt x="183356" y="21431"/>
                    </a:lnTo>
                    <a:lnTo>
                      <a:pt x="183356" y="21431"/>
                    </a:lnTo>
                    <a:lnTo>
                      <a:pt x="161925" y="7144"/>
                    </a:lnTo>
                    <a:lnTo>
                      <a:pt x="154781" y="11906"/>
                    </a:lnTo>
                    <a:lnTo>
                      <a:pt x="138113" y="21431"/>
                    </a:lnTo>
                    <a:lnTo>
                      <a:pt x="114300" y="19050"/>
                    </a:lnTo>
                    <a:lnTo>
                      <a:pt x="104775" y="14288"/>
                    </a:lnTo>
                    <a:lnTo>
                      <a:pt x="80963" y="14288"/>
                    </a:lnTo>
                    <a:lnTo>
                      <a:pt x="52388" y="21431"/>
                    </a:lnTo>
                    <a:lnTo>
                      <a:pt x="52388" y="21431"/>
                    </a:lnTo>
                    <a:lnTo>
                      <a:pt x="35719" y="9525"/>
                    </a:lnTo>
                    <a:lnTo>
                      <a:pt x="30956" y="0"/>
                    </a:lnTo>
                    <a:lnTo>
                      <a:pt x="0" y="7144"/>
                    </a:lnTo>
                    <a:cubicBezTo>
                      <a:pt x="59531" y="19844"/>
                      <a:pt x="122635" y="41275"/>
                      <a:pt x="178594" y="57150"/>
                    </a:cubicBezTo>
                    <a:cubicBezTo>
                      <a:pt x="234554" y="73025"/>
                      <a:pt x="299244" y="96441"/>
                      <a:pt x="335757" y="102394"/>
                    </a:cubicBezTo>
                    <a:cubicBezTo>
                      <a:pt x="372270" y="108347"/>
                      <a:pt x="398464" y="88900"/>
                      <a:pt x="397670" y="92869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5D70BE3F-FFE2-46A4-B682-BFE755423DF6}"/>
              </a:ext>
            </a:extLst>
          </p:cNvPr>
          <p:cNvSpPr/>
          <p:nvPr/>
        </p:nvSpPr>
        <p:spPr>
          <a:xfrm>
            <a:off x="7574756" y="2667000"/>
            <a:ext cx="100013" cy="119063"/>
          </a:xfrm>
          <a:custGeom>
            <a:avLst/>
            <a:gdLst>
              <a:gd name="connsiteX0" fmla="*/ 0 w 100013"/>
              <a:gd name="connsiteY0" fmla="*/ 66675 h 119063"/>
              <a:gd name="connsiteX1" fmla="*/ 23813 w 100013"/>
              <a:gd name="connsiteY1" fmla="*/ 21431 h 119063"/>
              <a:gd name="connsiteX2" fmla="*/ 33338 w 100013"/>
              <a:gd name="connsiteY2" fmla="*/ 21431 h 119063"/>
              <a:gd name="connsiteX3" fmla="*/ 33338 w 100013"/>
              <a:gd name="connsiteY3" fmla="*/ 21431 h 119063"/>
              <a:gd name="connsiteX4" fmla="*/ 54769 w 100013"/>
              <a:gd name="connsiteY4" fmla="*/ 28575 h 119063"/>
              <a:gd name="connsiteX5" fmla="*/ 64294 w 100013"/>
              <a:gd name="connsiteY5" fmla="*/ 28575 h 119063"/>
              <a:gd name="connsiteX6" fmla="*/ 64294 w 100013"/>
              <a:gd name="connsiteY6" fmla="*/ 28575 h 119063"/>
              <a:gd name="connsiteX7" fmla="*/ 69057 w 100013"/>
              <a:gd name="connsiteY7" fmla="*/ 11906 h 119063"/>
              <a:gd name="connsiteX8" fmla="*/ 76200 w 100013"/>
              <a:gd name="connsiteY8" fmla="*/ 9525 h 119063"/>
              <a:gd name="connsiteX9" fmla="*/ 78582 w 100013"/>
              <a:gd name="connsiteY9" fmla="*/ 0 h 119063"/>
              <a:gd name="connsiteX10" fmla="*/ 90488 w 100013"/>
              <a:gd name="connsiteY10" fmla="*/ 0 h 119063"/>
              <a:gd name="connsiteX11" fmla="*/ 100013 w 100013"/>
              <a:gd name="connsiteY11" fmla="*/ 0 h 119063"/>
              <a:gd name="connsiteX12" fmla="*/ 100013 w 100013"/>
              <a:gd name="connsiteY12" fmla="*/ 11906 h 119063"/>
              <a:gd name="connsiteX13" fmla="*/ 100013 w 100013"/>
              <a:gd name="connsiteY13" fmla="*/ 16669 h 119063"/>
              <a:gd name="connsiteX14" fmla="*/ 97632 w 100013"/>
              <a:gd name="connsiteY14" fmla="*/ 28575 h 119063"/>
              <a:gd name="connsiteX15" fmla="*/ 97632 w 100013"/>
              <a:gd name="connsiteY15" fmla="*/ 28575 h 119063"/>
              <a:gd name="connsiteX16" fmla="*/ 97632 w 100013"/>
              <a:gd name="connsiteY16" fmla="*/ 52388 h 119063"/>
              <a:gd name="connsiteX17" fmla="*/ 97632 w 100013"/>
              <a:gd name="connsiteY17" fmla="*/ 45244 h 119063"/>
              <a:gd name="connsiteX18" fmla="*/ 97632 w 100013"/>
              <a:gd name="connsiteY18" fmla="*/ 54769 h 119063"/>
              <a:gd name="connsiteX19" fmla="*/ 88107 w 100013"/>
              <a:gd name="connsiteY19" fmla="*/ 64294 h 119063"/>
              <a:gd name="connsiteX20" fmla="*/ 88107 w 100013"/>
              <a:gd name="connsiteY20" fmla="*/ 64294 h 119063"/>
              <a:gd name="connsiteX21" fmla="*/ 78582 w 100013"/>
              <a:gd name="connsiteY21" fmla="*/ 80963 h 119063"/>
              <a:gd name="connsiteX22" fmla="*/ 78582 w 100013"/>
              <a:gd name="connsiteY22" fmla="*/ 83344 h 119063"/>
              <a:gd name="connsiteX23" fmla="*/ 90488 w 100013"/>
              <a:gd name="connsiteY23" fmla="*/ 88106 h 119063"/>
              <a:gd name="connsiteX24" fmla="*/ 90488 w 100013"/>
              <a:gd name="connsiteY24" fmla="*/ 88106 h 119063"/>
              <a:gd name="connsiteX25" fmla="*/ 95250 w 100013"/>
              <a:gd name="connsiteY25" fmla="*/ 109538 h 119063"/>
              <a:gd name="connsiteX26" fmla="*/ 83344 w 100013"/>
              <a:gd name="connsiteY26" fmla="*/ 107156 h 119063"/>
              <a:gd name="connsiteX27" fmla="*/ 80963 w 100013"/>
              <a:gd name="connsiteY27" fmla="*/ 116681 h 119063"/>
              <a:gd name="connsiteX28" fmla="*/ 78582 w 100013"/>
              <a:gd name="connsiteY28" fmla="*/ 119063 h 119063"/>
              <a:gd name="connsiteX29" fmla="*/ 66675 w 100013"/>
              <a:gd name="connsiteY29" fmla="*/ 119063 h 119063"/>
              <a:gd name="connsiteX30" fmla="*/ 54769 w 100013"/>
              <a:gd name="connsiteY30" fmla="*/ 119063 h 119063"/>
              <a:gd name="connsiteX31" fmla="*/ 42863 w 100013"/>
              <a:gd name="connsiteY31" fmla="*/ 119063 h 119063"/>
              <a:gd name="connsiteX32" fmla="*/ 42863 w 100013"/>
              <a:gd name="connsiteY32" fmla="*/ 109538 h 119063"/>
              <a:gd name="connsiteX33" fmla="*/ 42863 w 100013"/>
              <a:gd name="connsiteY33" fmla="*/ 104775 h 119063"/>
              <a:gd name="connsiteX34" fmla="*/ 38100 w 100013"/>
              <a:gd name="connsiteY34" fmla="*/ 100013 h 119063"/>
              <a:gd name="connsiteX35" fmla="*/ 0 w 100013"/>
              <a:gd name="connsiteY35" fmla="*/ 66675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13" h="119063">
                <a:moveTo>
                  <a:pt x="0" y="66675"/>
                </a:moveTo>
                <a:lnTo>
                  <a:pt x="23813" y="21431"/>
                </a:lnTo>
                <a:lnTo>
                  <a:pt x="33338" y="21431"/>
                </a:lnTo>
                <a:lnTo>
                  <a:pt x="33338" y="21431"/>
                </a:lnTo>
                <a:lnTo>
                  <a:pt x="54769" y="28575"/>
                </a:lnTo>
                <a:lnTo>
                  <a:pt x="64294" y="28575"/>
                </a:lnTo>
                <a:lnTo>
                  <a:pt x="64294" y="28575"/>
                </a:lnTo>
                <a:lnTo>
                  <a:pt x="69057" y="11906"/>
                </a:lnTo>
                <a:lnTo>
                  <a:pt x="76200" y="9525"/>
                </a:lnTo>
                <a:lnTo>
                  <a:pt x="78582" y="0"/>
                </a:lnTo>
                <a:lnTo>
                  <a:pt x="90488" y="0"/>
                </a:lnTo>
                <a:lnTo>
                  <a:pt x="100013" y="0"/>
                </a:lnTo>
                <a:lnTo>
                  <a:pt x="100013" y="11906"/>
                </a:lnTo>
                <a:lnTo>
                  <a:pt x="100013" y="16669"/>
                </a:lnTo>
                <a:lnTo>
                  <a:pt x="97632" y="28575"/>
                </a:lnTo>
                <a:lnTo>
                  <a:pt x="97632" y="28575"/>
                </a:lnTo>
                <a:lnTo>
                  <a:pt x="97632" y="52388"/>
                </a:lnTo>
                <a:lnTo>
                  <a:pt x="97632" y="45244"/>
                </a:lnTo>
                <a:lnTo>
                  <a:pt x="97632" y="54769"/>
                </a:lnTo>
                <a:lnTo>
                  <a:pt x="88107" y="64294"/>
                </a:lnTo>
                <a:lnTo>
                  <a:pt x="88107" y="64294"/>
                </a:lnTo>
                <a:lnTo>
                  <a:pt x="78582" y="80963"/>
                </a:lnTo>
                <a:lnTo>
                  <a:pt x="78582" y="83344"/>
                </a:lnTo>
                <a:lnTo>
                  <a:pt x="90488" y="88106"/>
                </a:lnTo>
                <a:lnTo>
                  <a:pt x="90488" y="88106"/>
                </a:lnTo>
                <a:lnTo>
                  <a:pt x="95250" y="109538"/>
                </a:lnTo>
                <a:lnTo>
                  <a:pt x="83344" y="107156"/>
                </a:lnTo>
                <a:lnTo>
                  <a:pt x="80963" y="116681"/>
                </a:lnTo>
                <a:lnTo>
                  <a:pt x="78582" y="119063"/>
                </a:lnTo>
                <a:lnTo>
                  <a:pt x="66675" y="119063"/>
                </a:lnTo>
                <a:lnTo>
                  <a:pt x="54769" y="119063"/>
                </a:lnTo>
                <a:lnTo>
                  <a:pt x="42863" y="119063"/>
                </a:lnTo>
                <a:lnTo>
                  <a:pt x="42863" y="109538"/>
                </a:lnTo>
                <a:lnTo>
                  <a:pt x="42863" y="104775"/>
                </a:lnTo>
                <a:lnTo>
                  <a:pt x="38100" y="100013"/>
                </a:lnTo>
                <a:lnTo>
                  <a:pt x="0" y="66675"/>
                </a:lnTo>
                <a:close/>
              </a:path>
            </a:pathLst>
          </a:custGeom>
          <a:solidFill>
            <a:srgbClr val="6666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owolny kształt: kształt 5">
            <a:extLst>
              <a:ext uri="{FF2B5EF4-FFF2-40B4-BE49-F238E27FC236}">
                <a16:creationId xmlns:a16="http://schemas.microsoft.com/office/drawing/2014/main" id="{0843CC84-D239-45BD-975B-D0AC0F03ABAA}"/>
              </a:ext>
            </a:extLst>
          </p:cNvPr>
          <p:cNvSpPr/>
          <p:nvPr/>
        </p:nvSpPr>
        <p:spPr>
          <a:xfrm>
            <a:off x="5681663" y="2943225"/>
            <a:ext cx="488156" cy="402431"/>
          </a:xfrm>
          <a:custGeom>
            <a:avLst/>
            <a:gdLst>
              <a:gd name="connsiteX0" fmla="*/ 40481 w 488156"/>
              <a:gd name="connsiteY0" fmla="*/ 14288 h 402431"/>
              <a:gd name="connsiteX1" fmla="*/ 35718 w 488156"/>
              <a:gd name="connsiteY1" fmla="*/ 64294 h 402431"/>
              <a:gd name="connsiteX2" fmla="*/ 33337 w 488156"/>
              <a:gd name="connsiteY2" fmla="*/ 78581 h 402431"/>
              <a:gd name="connsiteX3" fmla="*/ 14287 w 488156"/>
              <a:gd name="connsiteY3" fmla="*/ 78581 h 402431"/>
              <a:gd name="connsiteX4" fmla="*/ 0 w 488156"/>
              <a:gd name="connsiteY4" fmla="*/ 80963 h 402431"/>
              <a:gd name="connsiteX5" fmla="*/ 0 w 488156"/>
              <a:gd name="connsiteY5" fmla="*/ 102394 h 402431"/>
              <a:gd name="connsiteX6" fmla="*/ 14287 w 488156"/>
              <a:gd name="connsiteY6" fmla="*/ 119063 h 402431"/>
              <a:gd name="connsiteX7" fmla="*/ 42862 w 488156"/>
              <a:gd name="connsiteY7" fmla="*/ 154781 h 402431"/>
              <a:gd name="connsiteX8" fmla="*/ 47625 w 488156"/>
              <a:gd name="connsiteY8" fmla="*/ 178594 h 402431"/>
              <a:gd name="connsiteX9" fmla="*/ 59531 w 488156"/>
              <a:gd name="connsiteY9" fmla="*/ 190500 h 402431"/>
              <a:gd name="connsiteX10" fmla="*/ 83343 w 488156"/>
              <a:gd name="connsiteY10" fmla="*/ 204788 h 402431"/>
              <a:gd name="connsiteX11" fmla="*/ 100012 w 488156"/>
              <a:gd name="connsiteY11" fmla="*/ 240506 h 402431"/>
              <a:gd name="connsiteX12" fmla="*/ 100012 w 488156"/>
              <a:gd name="connsiteY12" fmla="*/ 264319 h 402431"/>
              <a:gd name="connsiteX13" fmla="*/ 102393 w 488156"/>
              <a:gd name="connsiteY13" fmla="*/ 285750 h 402431"/>
              <a:gd name="connsiteX14" fmla="*/ 109537 w 488156"/>
              <a:gd name="connsiteY14" fmla="*/ 297656 h 402431"/>
              <a:gd name="connsiteX15" fmla="*/ 121443 w 488156"/>
              <a:gd name="connsiteY15" fmla="*/ 316706 h 402431"/>
              <a:gd name="connsiteX16" fmla="*/ 150018 w 488156"/>
              <a:gd name="connsiteY16" fmla="*/ 333375 h 402431"/>
              <a:gd name="connsiteX17" fmla="*/ 159543 w 488156"/>
              <a:gd name="connsiteY17" fmla="*/ 354806 h 402431"/>
              <a:gd name="connsiteX18" fmla="*/ 176212 w 488156"/>
              <a:gd name="connsiteY18" fmla="*/ 371475 h 402431"/>
              <a:gd name="connsiteX19" fmla="*/ 183356 w 488156"/>
              <a:gd name="connsiteY19" fmla="*/ 385763 h 402431"/>
              <a:gd name="connsiteX20" fmla="*/ 190500 w 488156"/>
              <a:gd name="connsiteY20" fmla="*/ 392906 h 402431"/>
              <a:gd name="connsiteX21" fmla="*/ 202406 w 488156"/>
              <a:gd name="connsiteY21" fmla="*/ 402431 h 402431"/>
              <a:gd name="connsiteX22" fmla="*/ 219075 w 488156"/>
              <a:gd name="connsiteY22" fmla="*/ 378619 h 402431"/>
              <a:gd name="connsiteX23" fmla="*/ 235743 w 488156"/>
              <a:gd name="connsiteY23" fmla="*/ 385763 h 402431"/>
              <a:gd name="connsiteX24" fmla="*/ 247650 w 488156"/>
              <a:gd name="connsiteY24" fmla="*/ 378619 h 402431"/>
              <a:gd name="connsiteX25" fmla="*/ 269081 w 488156"/>
              <a:gd name="connsiteY25" fmla="*/ 390525 h 402431"/>
              <a:gd name="connsiteX26" fmla="*/ 290512 w 488156"/>
              <a:gd name="connsiteY26" fmla="*/ 392906 h 402431"/>
              <a:gd name="connsiteX27" fmla="*/ 326231 w 488156"/>
              <a:gd name="connsiteY27" fmla="*/ 359569 h 402431"/>
              <a:gd name="connsiteX28" fmla="*/ 350043 w 488156"/>
              <a:gd name="connsiteY28" fmla="*/ 350044 h 402431"/>
              <a:gd name="connsiteX29" fmla="*/ 376237 w 488156"/>
              <a:gd name="connsiteY29" fmla="*/ 345281 h 402431"/>
              <a:gd name="connsiteX30" fmla="*/ 390525 w 488156"/>
              <a:gd name="connsiteY30" fmla="*/ 330994 h 402431"/>
              <a:gd name="connsiteX31" fmla="*/ 466725 w 488156"/>
              <a:gd name="connsiteY31" fmla="*/ 309563 h 402431"/>
              <a:gd name="connsiteX32" fmla="*/ 471487 w 488156"/>
              <a:gd name="connsiteY32" fmla="*/ 307181 h 402431"/>
              <a:gd name="connsiteX33" fmla="*/ 483393 w 488156"/>
              <a:gd name="connsiteY33" fmla="*/ 285750 h 402431"/>
              <a:gd name="connsiteX34" fmla="*/ 488156 w 488156"/>
              <a:gd name="connsiteY34" fmla="*/ 264319 h 402431"/>
              <a:gd name="connsiteX35" fmla="*/ 457200 w 488156"/>
              <a:gd name="connsiteY35" fmla="*/ 252413 h 402431"/>
              <a:gd name="connsiteX36" fmla="*/ 423862 w 488156"/>
              <a:gd name="connsiteY36" fmla="*/ 245269 h 402431"/>
              <a:gd name="connsiteX37" fmla="*/ 411956 w 488156"/>
              <a:gd name="connsiteY37" fmla="*/ 233363 h 402431"/>
              <a:gd name="connsiteX38" fmla="*/ 395287 w 488156"/>
              <a:gd name="connsiteY38" fmla="*/ 223838 h 402431"/>
              <a:gd name="connsiteX39" fmla="*/ 359568 w 488156"/>
              <a:gd name="connsiteY39" fmla="*/ 190500 h 402431"/>
              <a:gd name="connsiteX40" fmla="*/ 345281 w 488156"/>
              <a:gd name="connsiteY40" fmla="*/ 164306 h 402431"/>
              <a:gd name="connsiteX41" fmla="*/ 340518 w 488156"/>
              <a:gd name="connsiteY41" fmla="*/ 140494 h 402431"/>
              <a:gd name="connsiteX42" fmla="*/ 321468 w 488156"/>
              <a:gd name="connsiteY42" fmla="*/ 133350 h 402431"/>
              <a:gd name="connsiteX43" fmla="*/ 311943 w 488156"/>
              <a:gd name="connsiteY43" fmla="*/ 109538 h 402431"/>
              <a:gd name="connsiteX44" fmla="*/ 300037 w 488156"/>
              <a:gd name="connsiteY44" fmla="*/ 102394 h 402431"/>
              <a:gd name="connsiteX45" fmla="*/ 288131 w 488156"/>
              <a:gd name="connsiteY45" fmla="*/ 97631 h 402431"/>
              <a:gd name="connsiteX46" fmla="*/ 259556 w 488156"/>
              <a:gd name="connsiteY46" fmla="*/ 78581 h 402431"/>
              <a:gd name="connsiteX47" fmla="*/ 242887 w 488156"/>
              <a:gd name="connsiteY47" fmla="*/ 78581 h 402431"/>
              <a:gd name="connsiteX48" fmla="*/ 228600 w 488156"/>
              <a:gd name="connsiteY48" fmla="*/ 78581 h 402431"/>
              <a:gd name="connsiteX49" fmla="*/ 216693 w 488156"/>
              <a:gd name="connsiteY49" fmla="*/ 80963 h 402431"/>
              <a:gd name="connsiteX50" fmla="*/ 195262 w 488156"/>
              <a:gd name="connsiteY50" fmla="*/ 66675 h 402431"/>
              <a:gd name="connsiteX51" fmla="*/ 185737 w 488156"/>
              <a:gd name="connsiteY51" fmla="*/ 33338 h 402431"/>
              <a:gd name="connsiteX52" fmla="*/ 176212 w 488156"/>
              <a:gd name="connsiteY52" fmla="*/ 45244 h 402431"/>
              <a:gd name="connsiteX53" fmla="*/ 145256 w 488156"/>
              <a:gd name="connsiteY53" fmla="*/ 26194 h 402431"/>
              <a:gd name="connsiteX54" fmla="*/ 95250 w 488156"/>
              <a:gd name="connsiteY54" fmla="*/ 0 h 402431"/>
              <a:gd name="connsiteX55" fmla="*/ 40481 w 488156"/>
              <a:gd name="connsiteY55" fmla="*/ 14288 h 40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8156" h="402431">
                <a:moveTo>
                  <a:pt x="40481" y="14288"/>
                </a:moveTo>
                <a:lnTo>
                  <a:pt x="35718" y="64294"/>
                </a:lnTo>
                <a:lnTo>
                  <a:pt x="33337" y="78581"/>
                </a:lnTo>
                <a:lnTo>
                  <a:pt x="14287" y="78581"/>
                </a:lnTo>
                <a:lnTo>
                  <a:pt x="0" y="80963"/>
                </a:lnTo>
                <a:lnTo>
                  <a:pt x="0" y="102394"/>
                </a:lnTo>
                <a:lnTo>
                  <a:pt x="14287" y="119063"/>
                </a:lnTo>
                <a:lnTo>
                  <a:pt x="42862" y="154781"/>
                </a:lnTo>
                <a:lnTo>
                  <a:pt x="47625" y="178594"/>
                </a:lnTo>
                <a:lnTo>
                  <a:pt x="59531" y="190500"/>
                </a:lnTo>
                <a:lnTo>
                  <a:pt x="83343" y="204788"/>
                </a:lnTo>
                <a:lnTo>
                  <a:pt x="100012" y="240506"/>
                </a:lnTo>
                <a:lnTo>
                  <a:pt x="100012" y="264319"/>
                </a:lnTo>
                <a:lnTo>
                  <a:pt x="102393" y="285750"/>
                </a:lnTo>
                <a:lnTo>
                  <a:pt x="109537" y="297656"/>
                </a:lnTo>
                <a:lnTo>
                  <a:pt x="121443" y="316706"/>
                </a:lnTo>
                <a:lnTo>
                  <a:pt x="150018" y="333375"/>
                </a:lnTo>
                <a:lnTo>
                  <a:pt x="159543" y="354806"/>
                </a:lnTo>
                <a:lnTo>
                  <a:pt x="176212" y="371475"/>
                </a:lnTo>
                <a:lnTo>
                  <a:pt x="183356" y="385763"/>
                </a:lnTo>
                <a:lnTo>
                  <a:pt x="190500" y="392906"/>
                </a:lnTo>
                <a:lnTo>
                  <a:pt x="202406" y="402431"/>
                </a:lnTo>
                <a:lnTo>
                  <a:pt x="219075" y="378619"/>
                </a:lnTo>
                <a:lnTo>
                  <a:pt x="235743" y="385763"/>
                </a:lnTo>
                <a:lnTo>
                  <a:pt x="247650" y="378619"/>
                </a:lnTo>
                <a:lnTo>
                  <a:pt x="269081" y="390525"/>
                </a:lnTo>
                <a:lnTo>
                  <a:pt x="290512" y="392906"/>
                </a:lnTo>
                <a:lnTo>
                  <a:pt x="326231" y="359569"/>
                </a:lnTo>
                <a:lnTo>
                  <a:pt x="350043" y="350044"/>
                </a:lnTo>
                <a:lnTo>
                  <a:pt x="376237" y="345281"/>
                </a:lnTo>
                <a:lnTo>
                  <a:pt x="390525" y="330994"/>
                </a:lnTo>
                <a:lnTo>
                  <a:pt x="466725" y="309563"/>
                </a:lnTo>
                <a:lnTo>
                  <a:pt x="471487" y="307181"/>
                </a:lnTo>
                <a:lnTo>
                  <a:pt x="483393" y="285750"/>
                </a:lnTo>
                <a:lnTo>
                  <a:pt x="488156" y="264319"/>
                </a:lnTo>
                <a:lnTo>
                  <a:pt x="457200" y="252413"/>
                </a:lnTo>
                <a:lnTo>
                  <a:pt x="423862" y="245269"/>
                </a:lnTo>
                <a:lnTo>
                  <a:pt x="411956" y="233363"/>
                </a:lnTo>
                <a:lnTo>
                  <a:pt x="395287" y="223838"/>
                </a:lnTo>
                <a:lnTo>
                  <a:pt x="359568" y="190500"/>
                </a:lnTo>
                <a:lnTo>
                  <a:pt x="345281" y="164306"/>
                </a:lnTo>
                <a:lnTo>
                  <a:pt x="340518" y="140494"/>
                </a:lnTo>
                <a:lnTo>
                  <a:pt x="321468" y="133350"/>
                </a:lnTo>
                <a:lnTo>
                  <a:pt x="311943" y="109538"/>
                </a:lnTo>
                <a:lnTo>
                  <a:pt x="300037" y="102394"/>
                </a:lnTo>
                <a:lnTo>
                  <a:pt x="288131" y="97631"/>
                </a:lnTo>
                <a:lnTo>
                  <a:pt x="259556" y="78581"/>
                </a:lnTo>
                <a:lnTo>
                  <a:pt x="242887" y="78581"/>
                </a:lnTo>
                <a:lnTo>
                  <a:pt x="228600" y="78581"/>
                </a:lnTo>
                <a:lnTo>
                  <a:pt x="216693" y="80963"/>
                </a:lnTo>
                <a:lnTo>
                  <a:pt x="195262" y="66675"/>
                </a:lnTo>
                <a:lnTo>
                  <a:pt x="185737" y="33338"/>
                </a:lnTo>
                <a:lnTo>
                  <a:pt x="176212" y="45244"/>
                </a:lnTo>
                <a:lnTo>
                  <a:pt x="145256" y="26194"/>
                </a:lnTo>
                <a:lnTo>
                  <a:pt x="95250" y="0"/>
                </a:lnTo>
                <a:lnTo>
                  <a:pt x="40481" y="14288"/>
                </a:lnTo>
                <a:close/>
              </a:path>
            </a:pathLst>
          </a:custGeom>
          <a:solidFill>
            <a:srgbClr val="0099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Dowolny kształt: kształt 12">
            <a:extLst>
              <a:ext uri="{FF2B5EF4-FFF2-40B4-BE49-F238E27FC236}">
                <a16:creationId xmlns:a16="http://schemas.microsoft.com/office/drawing/2014/main" id="{951F9A8D-6518-46CB-8399-23919148A812}"/>
              </a:ext>
            </a:extLst>
          </p:cNvPr>
          <p:cNvSpPr/>
          <p:nvPr/>
        </p:nvSpPr>
        <p:spPr>
          <a:xfrm>
            <a:off x="6996113" y="3026497"/>
            <a:ext cx="202406" cy="454892"/>
          </a:xfrm>
          <a:custGeom>
            <a:avLst/>
            <a:gdLst>
              <a:gd name="connsiteX0" fmla="*/ 38100 w 202406"/>
              <a:gd name="connsiteY0" fmla="*/ 111918 h 447675"/>
              <a:gd name="connsiteX1" fmla="*/ 26193 w 202406"/>
              <a:gd name="connsiteY1" fmla="*/ 161925 h 447675"/>
              <a:gd name="connsiteX2" fmla="*/ 11906 w 202406"/>
              <a:gd name="connsiteY2" fmla="*/ 178593 h 447675"/>
              <a:gd name="connsiteX3" fmla="*/ 0 w 202406"/>
              <a:gd name="connsiteY3" fmla="*/ 190500 h 447675"/>
              <a:gd name="connsiteX4" fmla="*/ 14287 w 202406"/>
              <a:gd name="connsiteY4" fmla="*/ 209550 h 447675"/>
              <a:gd name="connsiteX5" fmla="*/ 40481 w 202406"/>
              <a:gd name="connsiteY5" fmla="*/ 214312 h 447675"/>
              <a:gd name="connsiteX6" fmla="*/ 47625 w 202406"/>
              <a:gd name="connsiteY6" fmla="*/ 245268 h 447675"/>
              <a:gd name="connsiteX7" fmla="*/ 50006 w 202406"/>
              <a:gd name="connsiteY7" fmla="*/ 250031 h 447675"/>
              <a:gd name="connsiteX8" fmla="*/ 73818 w 202406"/>
              <a:gd name="connsiteY8" fmla="*/ 290512 h 447675"/>
              <a:gd name="connsiteX9" fmla="*/ 73818 w 202406"/>
              <a:gd name="connsiteY9" fmla="*/ 330993 h 447675"/>
              <a:gd name="connsiteX10" fmla="*/ 97631 w 202406"/>
              <a:gd name="connsiteY10" fmla="*/ 328612 h 447675"/>
              <a:gd name="connsiteX11" fmla="*/ 111918 w 202406"/>
              <a:gd name="connsiteY11" fmla="*/ 314325 h 447675"/>
              <a:gd name="connsiteX12" fmla="*/ 123825 w 202406"/>
              <a:gd name="connsiteY12" fmla="*/ 295275 h 447675"/>
              <a:gd name="connsiteX13" fmla="*/ 133350 w 202406"/>
              <a:gd name="connsiteY13" fmla="*/ 307181 h 447675"/>
              <a:gd name="connsiteX14" fmla="*/ 147637 w 202406"/>
              <a:gd name="connsiteY14" fmla="*/ 314325 h 447675"/>
              <a:gd name="connsiteX15" fmla="*/ 150018 w 202406"/>
              <a:gd name="connsiteY15" fmla="*/ 340518 h 447675"/>
              <a:gd name="connsiteX16" fmla="*/ 169068 w 202406"/>
              <a:gd name="connsiteY16" fmla="*/ 369093 h 447675"/>
              <a:gd name="connsiteX17" fmla="*/ 178593 w 202406"/>
              <a:gd name="connsiteY17" fmla="*/ 397668 h 447675"/>
              <a:gd name="connsiteX18" fmla="*/ 180975 w 202406"/>
              <a:gd name="connsiteY18" fmla="*/ 421481 h 447675"/>
              <a:gd name="connsiteX19" fmla="*/ 185737 w 202406"/>
              <a:gd name="connsiteY19" fmla="*/ 447675 h 447675"/>
              <a:gd name="connsiteX20" fmla="*/ 202406 w 202406"/>
              <a:gd name="connsiteY20" fmla="*/ 428625 h 447675"/>
              <a:gd name="connsiteX21" fmla="*/ 171450 w 202406"/>
              <a:gd name="connsiteY21" fmla="*/ 359568 h 447675"/>
              <a:gd name="connsiteX22" fmla="*/ 169068 w 202406"/>
              <a:gd name="connsiteY22" fmla="*/ 335756 h 447675"/>
              <a:gd name="connsiteX23" fmla="*/ 176212 w 202406"/>
              <a:gd name="connsiteY23" fmla="*/ 319087 h 447675"/>
              <a:gd name="connsiteX24" fmla="*/ 159543 w 202406"/>
              <a:gd name="connsiteY24" fmla="*/ 292893 h 447675"/>
              <a:gd name="connsiteX25" fmla="*/ 145256 w 202406"/>
              <a:gd name="connsiteY25" fmla="*/ 278606 h 447675"/>
              <a:gd name="connsiteX26" fmla="*/ 152400 w 202406"/>
              <a:gd name="connsiteY26" fmla="*/ 259556 h 447675"/>
              <a:gd name="connsiteX27" fmla="*/ 128587 w 202406"/>
              <a:gd name="connsiteY27" fmla="*/ 257175 h 447675"/>
              <a:gd name="connsiteX28" fmla="*/ 147637 w 202406"/>
              <a:gd name="connsiteY28" fmla="*/ 238125 h 447675"/>
              <a:gd name="connsiteX29" fmla="*/ 133350 w 202406"/>
              <a:gd name="connsiteY29" fmla="*/ 223837 h 447675"/>
              <a:gd name="connsiteX30" fmla="*/ 152400 w 202406"/>
              <a:gd name="connsiteY30" fmla="*/ 223837 h 447675"/>
              <a:gd name="connsiteX31" fmla="*/ 173831 w 202406"/>
              <a:gd name="connsiteY31" fmla="*/ 214312 h 447675"/>
              <a:gd name="connsiteX32" fmla="*/ 180975 w 202406"/>
              <a:gd name="connsiteY32" fmla="*/ 202406 h 447675"/>
              <a:gd name="connsiteX33" fmla="*/ 190500 w 202406"/>
              <a:gd name="connsiteY33" fmla="*/ 197643 h 447675"/>
              <a:gd name="connsiteX34" fmla="*/ 200025 w 202406"/>
              <a:gd name="connsiteY34" fmla="*/ 185737 h 447675"/>
              <a:gd name="connsiteX35" fmla="*/ 195262 w 202406"/>
              <a:gd name="connsiteY35" fmla="*/ 169068 h 447675"/>
              <a:gd name="connsiteX36" fmla="*/ 178593 w 202406"/>
              <a:gd name="connsiteY36" fmla="*/ 150018 h 447675"/>
              <a:gd name="connsiteX37" fmla="*/ 166687 w 202406"/>
              <a:gd name="connsiteY37" fmla="*/ 161925 h 447675"/>
              <a:gd name="connsiteX38" fmla="*/ 154781 w 202406"/>
              <a:gd name="connsiteY38" fmla="*/ 147637 h 447675"/>
              <a:gd name="connsiteX39" fmla="*/ 145256 w 202406"/>
              <a:gd name="connsiteY39" fmla="*/ 121443 h 447675"/>
              <a:gd name="connsiteX40" fmla="*/ 142875 w 202406"/>
              <a:gd name="connsiteY40" fmla="*/ 109537 h 447675"/>
              <a:gd name="connsiteX41" fmla="*/ 128587 w 202406"/>
              <a:gd name="connsiteY41" fmla="*/ 116681 h 447675"/>
              <a:gd name="connsiteX42" fmla="*/ 114300 w 202406"/>
              <a:gd name="connsiteY42" fmla="*/ 107156 h 447675"/>
              <a:gd name="connsiteX43" fmla="*/ 126206 w 202406"/>
              <a:gd name="connsiteY43" fmla="*/ 61912 h 447675"/>
              <a:gd name="connsiteX44" fmla="*/ 130968 w 202406"/>
              <a:gd name="connsiteY44" fmla="*/ 50006 h 447675"/>
              <a:gd name="connsiteX45" fmla="*/ 114300 w 202406"/>
              <a:gd name="connsiteY45" fmla="*/ 28575 h 447675"/>
              <a:gd name="connsiteX46" fmla="*/ 104775 w 202406"/>
              <a:gd name="connsiteY46" fmla="*/ 19050 h 447675"/>
              <a:gd name="connsiteX47" fmla="*/ 100012 w 202406"/>
              <a:gd name="connsiteY47" fmla="*/ 0 h 447675"/>
              <a:gd name="connsiteX48" fmla="*/ 85725 w 202406"/>
              <a:gd name="connsiteY48" fmla="*/ 7143 h 447675"/>
              <a:gd name="connsiteX49" fmla="*/ 85725 w 202406"/>
              <a:gd name="connsiteY49" fmla="*/ 26193 h 447675"/>
              <a:gd name="connsiteX50" fmla="*/ 66675 w 202406"/>
              <a:gd name="connsiteY50" fmla="*/ 30956 h 447675"/>
              <a:gd name="connsiteX51" fmla="*/ 52387 w 202406"/>
              <a:gd name="connsiteY51" fmla="*/ 47625 h 447675"/>
              <a:gd name="connsiteX52" fmla="*/ 52387 w 202406"/>
              <a:gd name="connsiteY52" fmla="*/ 61912 h 447675"/>
              <a:gd name="connsiteX53" fmla="*/ 38100 w 202406"/>
              <a:gd name="connsiteY53" fmla="*/ 111918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2406" h="447675">
                <a:moveTo>
                  <a:pt x="38100" y="111918"/>
                </a:moveTo>
                <a:lnTo>
                  <a:pt x="26193" y="161925"/>
                </a:lnTo>
                <a:lnTo>
                  <a:pt x="11906" y="178593"/>
                </a:lnTo>
                <a:lnTo>
                  <a:pt x="0" y="190500"/>
                </a:lnTo>
                <a:lnTo>
                  <a:pt x="14287" y="209550"/>
                </a:lnTo>
                <a:lnTo>
                  <a:pt x="40481" y="214312"/>
                </a:lnTo>
                <a:lnTo>
                  <a:pt x="47625" y="245268"/>
                </a:lnTo>
                <a:lnTo>
                  <a:pt x="50006" y="250031"/>
                </a:lnTo>
                <a:lnTo>
                  <a:pt x="73818" y="290512"/>
                </a:lnTo>
                <a:lnTo>
                  <a:pt x="73818" y="330993"/>
                </a:lnTo>
                <a:lnTo>
                  <a:pt x="97631" y="328612"/>
                </a:lnTo>
                <a:lnTo>
                  <a:pt x="111918" y="314325"/>
                </a:lnTo>
                <a:lnTo>
                  <a:pt x="123825" y="295275"/>
                </a:lnTo>
                <a:lnTo>
                  <a:pt x="133350" y="307181"/>
                </a:lnTo>
                <a:lnTo>
                  <a:pt x="147637" y="314325"/>
                </a:lnTo>
                <a:lnTo>
                  <a:pt x="150018" y="340518"/>
                </a:lnTo>
                <a:lnTo>
                  <a:pt x="169068" y="369093"/>
                </a:lnTo>
                <a:lnTo>
                  <a:pt x="178593" y="397668"/>
                </a:lnTo>
                <a:lnTo>
                  <a:pt x="180975" y="421481"/>
                </a:lnTo>
                <a:lnTo>
                  <a:pt x="185737" y="447675"/>
                </a:lnTo>
                <a:lnTo>
                  <a:pt x="202406" y="428625"/>
                </a:lnTo>
                <a:lnTo>
                  <a:pt x="171450" y="359568"/>
                </a:lnTo>
                <a:lnTo>
                  <a:pt x="169068" y="335756"/>
                </a:lnTo>
                <a:lnTo>
                  <a:pt x="176212" y="319087"/>
                </a:lnTo>
                <a:lnTo>
                  <a:pt x="159543" y="292893"/>
                </a:lnTo>
                <a:lnTo>
                  <a:pt x="145256" y="278606"/>
                </a:lnTo>
                <a:lnTo>
                  <a:pt x="152400" y="259556"/>
                </a:lnTo>
                <a:lnTo>
                  <a:pt x="128587" y="257175"/>
                </a:lnTo>
                <a:lnTo>
                  <a:pt x="147637" y="238125"/>
                </a:lnTo>
                <a:lnTo>
                  <a:pt x="133350" y="223837"/>
                </a:lnTo>
                <a:lnTo>
                  <a:pt x="152400" y="223837"/>
                </a:lnTo>
                <a:lnTo>
                  <a:pt x="173831" y="214312"/>
                </a:lnTo>
                <a:lnTo>
                  <a:pt x="180975" y="202406"/>
                </a:lnTo>
                <a:lnTo>
                  <a:pt x="190500" y="197643"/>
                </a:lnTo>
                <a:lnTo>
                  <a:pt x="200025" y="185737"/>
                </a:lnTo>
                <a:lnTo>
                  <a:pt x="195262" y="169068"/>
                </a:lnTo>
                <a:lnTo>
                  <a:pt x="178593" y="150018"/>
                </a:lnTo>
                <a:lnTo>
                  <a:pt x="166687" y="161925"/>
                </a:lnTo>
                <a:lnTo>
                  <a:pt x="154781" y="147637"/>
                </a:lnTo>
                <a:lnTo>
                  <a:pt x="145256" y="121443"/>
                </a:lnTo>
                <a:lnTo>
                  <a:pt x="142875" y="109537"/>
                </a:lnTo>
                <a:lnTo>
                  <a:pt x="128587" y="116681"/>
                </a:lnTo>
                <a:lnTo>
                  <a:pt x="114300" y="107156"/>
                </a:lnTo>
                <a:lnTo>
                  <a:pt x="126206" y="61912"/>
                </a:lnTo>
                <a:lnTo>
                  <a:pt x="130968" y="50006"/>
                </a:lnTo>
                <a:lnTo>
                  <a:pt x="114300" y="28575"/>
                </a:lnTo>
                <a:lnTo>
                  <a:pt x="104775" y="19050"/>
                </a:lnTo>
                <a:lnTo>
                  <a:pt x="100012" y="0"/>
                </a:lnTo>
                <a:lnTo>
                  <a:pt x="85725" y="7143"/>
                </a:lnTo>
                <a:lnTo>
                  <a:pt x="85725" y="26193"/>
                </a:lnTo>
                <a:lnTo>
                  <a:pt x="66675" y="30956"/>
                </a:lnTo>
                <a:lnTo>
                  <a:pt x="52387" y="47625"/>
                </a:lnTo>
                <a:lnTo>
                  <a:pt x="52387" y="61912"/>
                </a:lnTo>
                <a:lnTo>
                  <a:pt x="38100" y="111918"/>
                </a:lnTo>
                <a:close/>
              </a:path>
            </a:pathLst>
          </a:custGeom>
          <a:solidFill>
            <a:srgbClr val="0000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Dowolny kształt: kształt 14">
            <a:extLst>
              <a:ext uri="{FF2B5EF4-FFF2-40B4-BE49-F238E27FC236}">
                <a16:creationId xmlns:a16="http://schemas.microsoft.com/office/drawing/2014/main" id="{FCC82189-8829-49F3-BA73-043C76CE5117}"/>
              </a:ext>
            </a:extLst>
          </p:cNvPr>
          <p:cNvSpPr/>
          <p:nvPr/>
        </p:nvSpPr>
        <p:spPr>
          <a:xfrm>
            <a:off x="7227094" y="3164681"/>
            <a:ext cx="207169" cy="390525"/>
          </a:xfrm>
          <a:custGeom>
            <a:avLst/>
            <a:gdLst>
              <a:gd name="connsiteX0" fmla="*/ 135731 w 207169"/>
              <a:gd name="connsiteY0" fmla="*/ 54769 h 390525"/>
              <a:gd name="connsiteX1" fmla="*/ 102394 w 207169"/>
              <a:gd name="connsiteY1" fmla="*/ 104775 h 390525"/>
              <a:gd name="connsiteX2" fmla="*/ 107156 w 207169"/>
              <a:gd name="connsiteY2" fmla="*/ 138113 h 390525"/>
              <a:gd name="connsiteX3" fmla="*/ 123825 w 207169"/>
              <a:gd name="connsiteY3" fmla="*/ 152400 h 390525"/>
              <a:gd name="connsiteX4" fmla="*/ 130969 w 207169"/>
              <a:gd name="connsiteY4" fmla="*/ 157163 h 390525"/>
              <a:gd name="connsiteX5" fmla="*/ 135731 w 207169"/>
              <a:gd name="connsiteY5" fmla="*/ 157163 h 390525"/>
              <a:gd name="connsiteX6" fmla="*/ 169069 w 207169"/>
              <a:gd name="connsiteY6" fmla="*/ 190500 h 390525"/>
              <a:gd name="connsiteX7" fmla="*/ 185737 w 207169"/>
              <a:gd name="connsiteY7" fmla="*/ 221457 h 390525"/>
              <a:gd name="connsiteX8" fmla="*/ 204787 w 207169"/>
              <a:gd name="connsiteY8" fmla="*/ 250032 h 390525"/>
              <a:gd name="connsiteX9" fmla="*/ 207169 w 207169"/>
              <a:gd name="connsiteY9" fmla="*/ 257175 h 390525"/>
              <a:gd name="connsiteX10" fmla="*/ 195262 w 207169"/>
              <a:gd name="connsiteY10" fmla="*/ 259557 h 390525"/>
              <a:gd name="connsiteX11" fmla="*/ 204787 w 207169"/>
              <a:gd name="connsiteY11" fmla="*/ 280988 h 390525"/>
              <a:gd name="connsiteX12" fmla="*/ 202406 w 207169"/>
              <a:gd name="connsiteY12" fmla="*/ 316707 h 390525"/>
              <a:gd name="connsiteX13" fmla="*/ 176212 w 207169"/>
              <a:gd name="connsiteY13" fmla="*/ 335757 h 390525"/>
              <a:gd name="connsiteX14" fmla="*/ 150019 w 207169"/>
              <a:gd name="connsiteY14" fmla="*/ 335757 h 390525"/>
              <a:gd name="connsiteX15" fmla="*/ 152400 w 207169"/>
              <a:gd name="connsiteY15" fmla="*/ 352425 h 390525"/>
              <a:gd name="connsiteX16" fmla="*/ 140494 w 207169"/>
              <a:gd name="connsiteY16" fmla="*/ 359569 h 390525"/>
              <a:gd name="connsiteX17" fmla="*/ 133350 w 207169"/>
              <a:gd name="connsiteY17" fmla="*/ 359569 h 390525"/>
              <a:gd name="connsiteX18" fmla="*/ 133350 w 207169"/>
              <a:gd name="connsiteY18" fmla="*/ 371475 h 390525"/>
              <a:gd name="connsiteX19" fmla="*/ 111919 w 207169"/>
              <a:gd name="connsiteY19" fmla="*/ 390525 h 390525"/>
              <a:gd name="connsiteX20" fmla="*/ 107156 w 207169"/>
              <a:gd name="connsiteY20" fmla="*/ 385763 h 390525"/>
              <a:gd name="connsiteX21" fmla="*/ 104775 w 207169"/>
              <a:gd name="connsiteY21" fmla="*/ 371475 h 390525"/>
              <a:gd name="connsiteX22" fmla="*/ 104775 w 207169"/>
              <a:gd name="connsiteY22" fmla="*/ 361950 h 390525"/>
              <a:gd name="connsiteX23" fmla="*/ 97631 w 207169"/>
              <a:gd name="connsiteY23" fmla="*/ 347663 h 390525"/>
              <a:gd name="connsiteX24" fmla="*/ 92869 w 207169"/>
              <a:gd name="connsiteY24" fmla="*/ 338138 h 390525"/>
              <a:gd name="connsiteX25" fmla="*/ 111919 w 207169"/>
              <a:gd name="connsiteY25" fmla="*/ 319088 h 390525"/>
              <a:gd name="connsiteX26" fmla="*/ 126206 w 207169"/>
              <a:gd name="connsiteY26" fmla="*/ 330994 h 390525"/>
              <a:gd name="connsiteX27" fmla="*/ 126206 w 207169"/>
              <a:gd name="connsiteY27" fmla="*/ 307182 h 390525"/>
              <a:gd name="connsiteX28" fmla="*/ 130969 w 207169"/>
              <a:gd name="connsiteY28" fmla="*/ 302419 h 390525"/>
              <a:gd name="connsiteX29" fmla="*/ 140494 w 207169"/>
              <a:gd name="connsiteY29" fmla="*/ 292894 h 390525"/>
              <a:gd name="connsiteX30" fmla="*/ 152400 w 207169"/>
              <a:gd name="connsiteY30" fmla="*/ 280988 h 390525"/>
              <a:gd name="connsiteX31" fmla="*/ 159544 w 207169"/>
              <a:gd name="connsiteY31" fmla="*/ 254794 h 390525"/>
              <a:gd name="connsiteX32" fmla="*/ 152400 w 207169"/>
              <a:gd name="connsiteY32" fmla="*/ 228600 h 390525"/>
              <a:gd name="connsiteX33" fmla="*/ 152400 w 207169"/>
              <a:gd name="connsiteY33" fmla="*/ 221457 h 390525"/>
              <a:gd name="connsiteX34" fmla="*/ 152400 w 207169"/>
              <a:gd name="connsiteY34" fmla="*/ 207169 h 390525"/>
              <a:gd name="connsiteX35" fmla="*/ 140494 w 207169"/>
              <a:gd name="connsiteY35" fmla="*/ 192882 h 390525"/>
              <a:gd name="connsiteX36" fmla="*/ 111919 w 207169"/>
              <a:gd name="connsiteY36" fmla="*/ 166688 h 390525"/>
              <a:gd name="connsiteX37" fmla="*/ 97631 w 207169"/>
              <a:gd name="connsiteY37" fmla="*/ 157163 h 390525"/>
              <a:gd name="connsiteX38" fmla="*/ 85725 w 207169"/>
              <a:gd name="connsiteY38" fmla="*/ 126207 h 390525"/>
              <a:gd name="connsiteX39" fmla="*/ 78581 w 207169"/>
              <a:gd name="connsiteY39" fmla="*/ 119063 h 390525"/>
              <a:gd name="connsiteX40" fmla="*/ 59531 w 207169"/>
              <a:gd name="connsiteY40" fmla="*/ 119063 h 390525"/>
              <a:gd name="connsiteX41" fmla="*/ 59531 w 207169"/>
              <a:gd name="connsiteY41" fmla="*/ 100013 h 390525"/>
              <a:gd name="connsiteX42" fmla="*/ 78581 w 207169"/>
              <a:gd name="connsiteY42" fmla="*/ 95250 h 390525"/>
              <a:gd name="connsiteX43" fmla="*/ 61912 w 207169"/>
              <a:gd name="connsiteY43" fmla="*/ 73819 h 390525"/>
              <a:gd name="connsiteX44" fmla="*/ 33337 w 207169"/>
              <a:gd name="connsiteY44" fmla="*/ 69057 h 390525"/>
              <a:gd name="connsiteX45" fmla="*/ 26194 w 207169"/>
              <a:gd name="connsiteY45" fmla="*/ 54769 h 390525"/>
              <a:gd name="connsiteX46" fmla="*/ 0 w 207169"/>
              <a:gd name="connsiteY46" fmla="*/ 16669 h 390525"/>
              <a:gd name="connsiteX47" fmla="*/ 19050 w 207169"/>
              <a:gd name="connsiteY47" fmla="*/ 16669 h 390525"/>
              <a:gd name="connsiteX48" fmla="*/ 26194 w 207169"/>
              <a:gd name="connsiteY48" fmla="*/ 11907 h 390525"/>
              <a:gd name="connsiteX49" fmla="*/ 40481 w 207169"/>
              <a:gd name="connsiteY49" fmla="*/ 19050 h 390525"/>
              <a:gd name="connsiteX50" fmla="*/ 50006 w 207169"/>
              <a:gd name="connsiteY50" fmla="*/ 11907 h 390525"/>
              <a:gd name="connsiteX51" fmla="*/ 54769 w 207169"/>
              <a:gd name="connsiteY51" fmla="*/ 0 h 390525"/>
              <a:gd name="connsiteX52" fmla="*/ 90487 w 207169"/>
              <a:gd name="connsiteY52" fmla="*/ 9525 h 390525"/>
              <a:gd name="connsiteX53" fmla="*/ 135731 w 207169"/>
              <a:gd name="connsiteY53" fmla="*/ 5476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7169" h="390525">
                <a:moveTo>
                  <a:pt x="135731" y="54769"/>
                </a:moveTo>
                <a:lnTo>
                  <a:pt x="102394" y="104775"/>
                </a:lnTo>
                <a:lnTo>
                  <a:pt x="107156" y="138113"/>
                </a:lnTo>
                <a:lnTo>
                  <a:pt x="123825" y="152400"/>
                </a:lnTo>
                <a:lnTo>
                  <a:pt x="130969" y="157163"/>
                </a:lnTo>
                <a:lnTo>
                  <a:pt x="135731" y="157163"/>
                </a:lnTo>
                <a:lnTo>
                  <a:pt x="169069" y="190500"/>
                </a:lnTo>
                <a:lnTo>
                  <a:pt x="185737" y="221457"/>
                </a:lnTo>
                <a:lnTo>
                  <a:pt x="204787" y="250032"/>
                </a:lnTo>
                <a:lnTo>
                  <a:pt x="207169" y="257175"/>
                </a:lnTo>
                <a:lnTo>
                  <a:pt x="195262" y="259557"/>
                </a:lnTo>
                <a:lnTo>
                  <a:pt x="204787" y="280988"/>
                </a:lnTo>
                <a:lnTo>
                  <a:pt x="202406" y="316707"/>
                </a:lnTo>
                <a:lnTo>
                  <a:pt x="176212" y="335757"/>
                </a:lnTo>
                <a:lnTo>
                  <a:pt x="150019" y="335757"/>
                </a:lnTo>
                <a:lnTo>
                  <a:pt x="152400" y="352425"/>
                </a:lnTo>
                <a:lnTo>
                  <a:pt x="140494" y="359569"/>
                </a:lnTo>
                <a:lnTo>
                  <a:pt x="133350" y="359569"/>
                </a:lnTo>
                <a:lnTo>
                  <a:pt x="133350" y="371475"/>
                </a:lnTo>
                <a:lnTo>
                  <a:pt x="111919" y="390525"/>
                </a:lnTo>
                <a:lnTo>
                  <a:pt x="107156" y="385763"/>
                </a:lnTo>
                <a:lnTo>
                  <a:pt x="104775" y="371475"/>
                </a:lnTo>
                <a:lnTo>
                  <a:pt x="104775" y="361950"/>
                </a:lnTo>
                <a:lnTo>
                  <a:pt x="97631" y="347663"/>
                </a:lnTo>
                <a:lnTo>
                  <a:pt x="92869" y="338138"/>
                </a:lnTo>
                <a:lnTo>
                  <a:pt x="111919" y="319088"/>
                </a:lnTo>
                <a:lnTo>
                  <a:pt x="126206" y="330994"/>
                </a:lnTo>
                <a:lnTo>
                  <a:pt x="126206" y="307182"/>
                </a:lnTo>
                <a:lnTo>
                  <a:pt x="130969" y="302419"/>
                </a:lnTo>
                <a:lnTo>
                  <a:pt x="140494" y="292894"/>
                </a:lnTo>
                <a:lnTo>
                  <a:pt x="152400" y="280988"/>
                </a:lnTo>
                <a:lnTo>
                  <a:pt x="159544" y="254794"/>
                </a:lnTo>
                <a:lnTo>
                  <a:pt x="152400" y="228600"/>
                </a:lnTo>
                <a:lnTo>
                  <a:pt x="152400" y="221457"/>
                </a:lnTo>
                <a:lnTo>
                  <a:pt x="152400" y="207169"/>
                </a:lnTo>
                <a:lnTo>
                  <a:pt x="140494" y="192882"/>
                </a:lnTo>
                <a:lnTo>
                  <a:pt x="111919" y="166688"/>
                </a:lnTo>
                <a:lnTo>
                  <a:pt x="97631" y="157163"/>
                </a:lnTo>
                <a:lnTo>
                  <a:pt x="85725" y="126207"/>
                </a:lnTo>
                <a:lnTo>
                  <a:pt x="78581" y="119063"/>
                </a:lnTo>
                <a:lnTo>
                  <a:pt x="59531" y="119063"/>
                </a:lnTo>
                <a:lnTo>
                  <a:pt x="59531" y="100013"/>
                </a:lnTo>
                <a:lnTo>
                  <a:pt x="78581" y="95250"/>
                </a:lnTo>
                <a:lnTo>
                  <a:pt x="61912" y="73819"/>
                </a:lnTo>
                <a:lnTo>
                  <a:pt x="33337" y="69057"/>
                </a:lnTo>
                <a:lnTo>
                  <a:pt x="26194" y="54769"/>
                </a:lnTo>
                <a:lnTo>
                  <a:pt x="0" y="16669"/>
                </a:lnTo>
                <a:lnTo>
                  <a:pt x="19050" y="16669"/>
                </a:lnTo>
                <a:lnTo>
                  <a:pt x="26194" y="11907"/>
                </a:lnTo>
                <a:lnTo>
                  <a:pt x="40481" y="19050"/>
                </a:lnTo>
                <a:lnTo>
                  <a:pt x="50006" y="11907"/>
                </a:lnTo>
                <a:lnTo>
                  <a:pt x="54769" y="0"/>
                </a:lnTo>
                <a:lnTo>
                  <a:pt x="90487" y="9525"/>
                </a:lnTo>
                <a:lnTo>
                  <a:pt x="135731" y="54769"/>
                </a:lnTo>
                <a:close/>
              </a:path>
            </a:pathLst>
          </a:custGeom>
          <a:solidFill>
            <a:srgbClr val="0033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75890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" grpId="0" animBg="1"/>
      <p:bldP spid="6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 descr="Obraz zawierający wewnątrz, ściana, stół, biurko&#10;&#10;Opis wygenerowany przy bardzo wysokim poziomie pewności">
            <a:extLst>
              <a:ext uri="{FF2B5EF4-FFF2-40B4-BE49-F238E27FC236}">
                <a16:creationId xmlns:a16="http://schemas.microsoft.com/office/drawing/2014/main" id="{90BB937A-81BC-44D6-9E01-8F94C650B6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36" y="1700808"/>
            <a:ext cx="3667125" cy="4536504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FBC6CF-1DF7-4510-90A0-51AB406EB81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/>
          <a:lstStyle/>
          <a:p>
            <a:r>
              <a:rPr lang="pl-PL" dirty="0"/>
              <a:t>Ciekawostka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405-BD50-42CC-BB7F-AB5618DEF4F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/>
          <a:lstStyle/>
          <a:p>
            <a:r>
              <a:rPr lang="pl-PL" dirty="0"/>
              <a:t>Gorący trojan – </a:t>
            </a:r>
            <a:r>
              <a:rPr lang="pl-PL" dirty="0" err="1"/>
              <a:t>Loapi</a:t>
            </a:r>
            <a:r>
              <a:rPr lang="pl-PL" dirty="0"/>
              <a:t> [4]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E503727-790D-44C6-AA69-0D0418647C04}"/>
              </a:ext>
            </a:extLst>
          </p:cNvPr>
          <p:cNvSpPr txBox="1"/>
          <p:nvPr/>
        </p:nvSpPr>
        <p:spPr>
          <a:xfrm>
            <a:off x="755574" y="1700808"/>
            <a:ext cx="3490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Kopanie </a:t>
            </a:r>
            <a:r>
              <a:rPr lang="pl-PL" dirty="0" err="1"/>
              <a:t>kryptowalut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Pobieranie kolejnych niechcianych aplikacji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Uruchamianie płatnych subskrypcji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Ataki </a:t>
            </a:r>
            <a:r>
              <a:rPr lang="pl-PL" dirty="0" err="1"/>
              <a:t>DDoS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Niechciane reklamy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Manipulowanie wiadomościami SMS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Przegrzewanie telefonu          i uszkadzanie baterii</a:t>
            </a:r>
          </a:p>
        </p:txBody>
      </p:sp>
      <p:pic>
        <p:nvPicPr>
          <p:cNvPr id="14" name="Grafika 13">
            <a:extLst>
              <a:ext uri="{FF2B5EF4-FFF2-40B4-BE49-F238E27FC236}">
                <a16:creationId xmlns:a16="http://schemas.microsoft.com/office/drawing/2014/main" id="{A5342FB7-297E-4587-B00B-13E541924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504" y="5373216"/>
            <a:ext cx="370142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451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6486BF5-BE59-4EAB-98F7-C7E5BF312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486997"/>
            <a:ext cx="8532439" cy="475252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[1] Microsoft TechNet [online] [ostatni dostęp: 19.12.2017], dostępny w Internecie: https://technet.microsoft.com/</a:t>
            </a:r>
          </a:p>
          <a:p>
            <a:pPr marL="0" indent="0">
              <a:buNone/>
            </a:pPr>
            <a:r>
              <a:rPr lang="pl-PL" dirty="0"/>
              <a:t>[2] </a:t>
            </a:r>
            <a:r>
              <a:rPr lang="pl-PL" dirty="0" err="1"/>
              <a:t>Sekurak</a:t>
            </a:r>
            <a:r>
              <a:rPr lang="pl-PL" dirty="0"/>
              <a:t> [online] [ostatni dostęp: 19.12.2017], </a:t>
            </a:r>
            <a:br>
              <a:rPr lang="pl-PL" dirty="0"/>
            </a:br>
            <a:r>
              <a:rPr lang="pl-PL" dirty="0"/>
              <a:t>dostępny w Internecie: https://sekurak.pl/</a:t>
            </a:r>
          </a:p>
          <a:p>
            <a:pPr marL="0" indent="0">
              <a:buNone/>
            </a:pPr>
            <a:r>
              <a:rPr lang="pl-PL" dirty="0"/>
              <a:t>[3] VPN Mentor [online] [ostatni dostęp: 19.12.2017], dostępny w Internecie: https://pl.vpnmentor.com/</a:t>
            </a:r>
          </a:p>
          <a:p>
            <a:pPr marL="0" indent="0">
              <a:buNone/>
            </a:pPr>
            <a:r>
              <a:rPr lang="pl-PL" dirty="0"/>
              <a:t>[4] Kaspersky Lab – blog [online] [ostatni dostęp: 19.12.2017], dostępny w Internecie: https://plblog.kaspersky.com/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C29B93D-9650-4B6F-83BB-4D7BE4E362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0A5B928-E900-415C-9617-53A95C19E4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30569695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EB9372-BA2A-4E2E-B598-2E6DF9F1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16" y="2420888"/>
            <a:ext cx="8532439" cy="1440160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dirty="0"/>
              <a:t>Dziękujemy za uwagę </a:t>
            </a:r>
          </a:p>
          <a:p>
            <a:pPr marL="0" indent="0" algn="ctr">
              <a:buNone/>
            </a:pPr>
            <a:r>
              <a:rPr lang="pl-PL" sz="4800" dirty="0"/>
              <a:t>i zapraszamy do zadawania pytań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48A1F2-12F3-4341-B774-D4A030E3E00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2B35CF-3790-40C8-836E-14FB1A4D66D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28596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Czym jest Wirtualna Sieć Prywatna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Jak to działa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Wady i zalety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Protokoły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Przykładowa konfiguracja klienta</a:t>
            </a:r>
            <a:endParaRPr lang="pl-PL" alt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Statystyki użytkowania w 2017 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Prawo, a VPN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Gorący trojan – </a:t>
            </a:r>
            <a:r>
              <a:rPr lang="pl-PL" dirty="0" err="1"/>
              <a:t>Loapi</a:t>
            </a:r>
            <a:r>
              <a:rPr lang="pl-PL" dirty="0"/>
              <a:t> 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</p:txBody>
      </p:sp>
      <p:pic>
        <p:nvPicPr>
          <p:cNvPr id="5" name="Obraz 4" descr="Obraz zawierający niebo, ściana, wewnątrz&#10;&#10;Opis wygenerowany przy wysokim poziomie pewności">
            <a:extLst>
              <a:ext uri="{FF2B5EF4-FFF2-40B4-BE49-F238E27FC236}">
                <a16:creationId xmlns:a16="http://schemas.microsoft.com/office/drawing/2014/main" id="{DE17C908-539D-4293-901C-BADA0361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1" y="1989138"/>
            <a:ext cx="8632460" cy="4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5207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FC1DEC5D-FAC5-4F3E-81BB-D4F0D32EB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6216" y="2204864"/>
            <a:ext cx="633277" cy="633277"/>
          </a:xfrm>
          <a:prstGeom prst="rect">
            <a:avLst/>
          </a:prstGeom>
        </p:spPr>
      </p:pic>
      <p:grpSp>
        <p:nvGrpSpPr>
          <p:cNvPr id="33" name="Grupa 32">
            <a:extLst>
              <a:ext uri="{FF2B5EF4-FFF2-40B4-BE49-F238E27FC236}">
                <a16:creationId xmlns:a16="http://schemas.microsoft.com/office/drawing/2014/main" id="{2DD35909-D360-4706-AA35-FAEDAD74B995}"/>
              </a:ext>
            </a:extLst>
          </p:cNvPr>
          <p:cNvGrpSpPr/>
          <p:nvPr/>
        </p:nvGrpSpPr>
        <p:grpSpPr>
          <a:xfrm>
            <a:off x="5968898" y="2708920"/>
            <a:ext cx="1587769" cy="1278939"/>
            <a:chOff x="1665900" y="2923309"/>
            <a:chExt cx="2292608" cy="1846683"/>
          </a:xfrm>
        </p:grpSpPr>
        <p:pic>
          <p:nvPicPr>
            <p:cNvPr id="34" name="Grafika 33" descr="Otwarta koperta">
              <a:extLst>
                <a:ext uri="{FF2B5EF4-FFF2-40B4-BE49-F238E27FC236}">
                  <a16:creationId xmlns:a16="http://schemas.microsoft.com/office/drawing/2014/main" id="{2CCC858B-2F20-4267-97FB-68D9B4B6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CD82C270-D193-4917-B8BF-113FDCA2A665}"/>
                </a:ext>
              </a:extLst>
            </p:cNvPr>
            <p:cNvSpPr txBox="1"/>
            <p:nvPr/>
          </p:nvSpPr>
          <p:spPr>
            <a:xfrm>
              <a:off x="1665900" y="3836743"/>
              <a:ext cx="2292608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Zaszyfrowana kluczem publicznym Klienta</a:t>
              </a: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C1AFA943-BA1F-4AA4-9282-2986EB18C3A0}"/>
              </a:ext>
            </a:extLst>
          </p:cNvPr>
          <p:cNvGrpSpPr/>
          <p:nvPr/>
        </p:nvGrpSpPr>
        <p:grpSpPr>
          <a:xfrm>
            <a:off x="6491064" y="2077278"/>
            <a:ext cx="633277" cy="633277"/>
            <a:chOff x="2483768" y="2923309"/>
            <a:chExt cx="914400" cy="914400"/>
          </a:xfrm>
        </p:grpSpPr>
        <p:pic>
          <p:nvPicPr>
            <p:cNvPr id="25" name="Grafika 24" descr="Otwarta koperta">
              <a:extLst>
                <a:ext uri="{FF2B5EF4-FFF2-40B4-BE49-F238E27FC236}">
                  <a16:creationId xmlns:a16="http://schemas.microsoft.com/office/drawing/2014/main" id="{0D0C6B3D-1A65-4431-BB0E-77ED5C209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37FC7736-6864-417F-A685-B4054B89A2FA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/>
          <a:lstStyle/>
          <a:p>
            <a:r>
              <a:rPr lang="pl-PL" dirty="0"/>
              <a:t>Jak to działa – uwierzytelnianie [1]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50"/>
          <a:stretch/>
        </p:blipFill>
        <p:spPr>
          <a:xfrm>
            <a:off x="770366" y="2204864"/>
            <a:ext cx="1929426" cy="3014376"/>
          </a:xfrm>
        </p:spPr>
      </p:pic>
      <p:pic>
        <p:nvPicPr>
          <p:cNvPr id="7" name="Symbol zastępczy zawartości 29">
            <a:extLst>
              <a:ext uri="{FF2B5EF4-FFF2-40B4-BE49-F238E27FC236}">
                <a16:creationId xmlns:a16="http://schemas.microsoft.com/office/drawing/2014/main" id="{DA3D2960-5A13-43E3-9F2D-158F9BFBE6F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2"/>
          <a:stretch/>
        </p:blipFill>
        <p:spPr bwMode="auto">
          <a:xfrm>
            <a:off x="7663152" y="2204864"/>
            <a:ext cx="1229328" cy="301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696CA3D3-9758-4854-BEDB-06BA98266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6953" y="1692059"/>
            <a:ext cx="632048" cy="633277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44B99967-0F01-4C65-B859-6CF4AA3B9C1A}"/>
              </a:ext>
            </a:extLst>
          </p:cNvPr>
          <p:cNvGrpSpPr/>
          <p:nvPr/>
        </p:nvGrpSpPr>
        <p:grpSpPr>
          <a:xfrm>
            <a:off x="2786595" y="1571587"/>
            <a:ext cx="633277" cy="633277"/>
            <a:chOff x="2483768" y="2923309"/>
            <a:chExt cx="914400" cy="914400"/>
          </a:xfrm>
        </p:grpSpPr>
        <p:pic>
          <p:nvPicPr>
            <p:cNvPr id="5" name="Grafika 4" descr="Otwarta koperta">
              <a:extLst>
                <a:ext uri="{FF2B5EF4-FFF2-40B4-BE49-F238E27FC236}">
                  <a16:creationId xmlns:a16="http://schemas.microsoft.com/office/drawing/2014/main" id="{E031BFF1-671E-47C2-9F0B-6148559F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97307406-3231-4D76-B98C-DB7AEFA2AAE8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F124C35F-629B-48B5-9099-7AFDBCE62D27}"/>
              </a:ext>
            </a:extLst>
          </p:cNvPr>
          <p:cNvGrpSpPr/>
          <p:nvPr/>
        </p:nvGrpSpPr>
        <p:grpSpPr>
          <a:xfrm>
            <a:off x="6491064" y="1476035"/>
            <a:ext cx="633277" cy="633277"/>
            <a:chOff x="2483768" y="2923309"/>
            <a:chExt cx="914400" cy="914400"/>
          </a:xfrm>
        </p:grpSpPr>
        <p:pic>
          <p:nvPicPr>
            <p:cNvPr id="15" name="Grafika 14" descr="Otwarta koperta">
              <a:extLst>
                <a:ext uri="{FF2B5EF4-FFF2-40B4-BE49-F238E27FC236}">
                  <a16:creationId xmlns:a16="http://schemas.microsoft.com/office/drawing/2014/main" id="{41717D4E-3E4F-4F2E-85AE-8DA4DFF6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06A3C99D-CB1B-4563-8131-050A61A4B6DA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pic>
        <p:nvPicPr>
          <p:cNvPr id="17" name="Grafika 16" descr="Ptaszek">
            <a:extLst>
              <a:ext uri="{FF2B5EF4-FFF2-40B4-BE49-F238E27FC236}">
                <a16:creationId xmlns:a16="http://schemas.microsoft.com/office/drawing/2014/main" id="{0B1FC2C1-98C0-4ED1-8C24-7050B5F27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0272" y="1412776"/>
            <a:ext cx="316639" cy="316639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447C23E-1A9B-4976-97A0-E9E6364240F2}"/>
              </a:ext>
            </a:extLst>
          </p:cNvPr>
          <p:cNvSpPr txBox="1"/>
          <p:nvPr/>
        </p:nvSpPr>
        <p:spPr>
          <a:xfrm>
            <a:off x="4904136" y="1456710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</a:p>
        </p:txBody>
      </p:sp>
      <p:grpSp>
        <p:nvGrpSpPr>
          <p:cNvPr id="21" name="Grupa 20">
            <a:extLst>
              <a:ext uri="{FF2B5EF4-FFF2-40B4-BE49-F238E27FC236}">
                <a16:creationId xmlns:a16="http://schemas.microsoft.com/office/drawing/2014/main" id="{259175F7-3DF0-4C0D-8160-48DCDD0ABF5D}"/>
              </a:ext>
            </a:extLst>
          </p:cNvPr>
          <p:cNvGrpSpPr/>
          <p:nvPr/>
        </p:nvGrpSpPr>
        <p:grpSpPr>
          <a:xfrm>
            <a:off x="2796952" y="2147651"/>
            <a:ext cx="633277" cy="633277"/>
            <a:chOff x="2483768" y="2923309"/>
            <a:chExt cx="914400" cy="914400"/>
          </a:xfrm>
        </p:grpSpPr>
        <p:pic>
          <p:nvPicPr>
            <p:cNvPr id="22" name="Grafika 21" descr="Otwarta koperta">
              <a:extLst>
                <a:ext uri="{FF2B5EF4-FFF2-40B4-BE49-F238E27FC236}">
                  <a16:creationId xmlns:a16="http://schemas.microsoft.com/office/drawing/2014/main" id="{F454551E-252B-44E7-9F99-42ACDC9C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9420FB0A-6CE9-4B29-9C0B-761F83C424A1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pic>
        <p:nvPicPr>
          <p:cNvPr id="27" name="Grafika 26" descr="Ptaszek">
            <a:extLst>
              <a:ext uri="{FF2B5EF4-FFF2-40B4-BE49-F238E27FC236}">
                <a16:creationId xmlns:a16="http://schemas.microsoft.com/office/drawing/2014/main" id="{F73BFA01-5299-48F1-8506-D0F2760E0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7864" y="2147838"/>
            <a:ext cx="316639" cy="316639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5A15B15-FB90-4790-9D0C-12797BF27A0E}"/>
              </a:ext>
            </a:extLst>
          </p:cNvPr>
          <p:cNvSpPr txBox="1"/>
          <p:nvPr/>
        </p:nvSpPr>
        <p:spPr>
          <a:xfrm>
            <a:off x="4904136" y="2057953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</a:t>
            </a:r>
          </a:p>
        </p:txBody>
      </p:sp>
      <p:grpSp>
        <p:nvGrpSpPr>
          <p:cNvPr id="29" name="Grupa 28">
            <a:extLst>
              <a:ext uri="{FF2B5EF4-FFF2-40B4-BE49-F238E27FC236}">
                <a16:creationId xmlns:a16="http://schemas.microsoft.com/office/drawing/2014/main" id="{CB0713D8-77F7-401F-8AF8-7C79BF4611FF}"/>
              </a:ext>
            </a:extLst>
          </p:cNvPr>
          <p:cNvGrpSpPr/>
          <p:nvPr/>
        </p:nvGrpSpPr>
        <p:grpSpPr>
          <a:xfrm>
            <a:off x="2796952" y="2730405"/>
            <a:ext cx="1670091" cy="1259748"/>
            <a:chOff x="2483768" y="2923309"/>
            <a:chExt cx="2411474" cy="1818973"/>
          </a:xfrm>
        </p:grpSpPr>
        <p:pic>
          <p:nvPicPr>
            <p:cNvPr id="31" name="Grafika 30" descr="Otwarta koperta">
              <a:extLst>
                <a:ext uri="{FF2B5EF4-FFF2-40B4-BE49-F238E27FC236}">
                  <a16:creationId xmlns:a16="http://schemas.microsoft.com/office/drawing/2014/main" id="{91216D86-F5C9-46A6-91AE-84F31449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32" name="pole tekstowe 31">
              <a:extLst>
                <a:ext uri="{FF2B5EF4-FFF2-40B4-BE49-F238E27FC236}">
                  <a16:creationId xmlns:a16="http://schemas.microsoft.com/office/drawing/2014/main" id="{10B2BB9B-5548-46F9-8AE1-8DF6947F0E0D}"/>
                </a:ext>
              </a:extLst>
            </p:cNvPr>
            <p:cNvSpPr txBox="1"/>
            <p:nvPr/>
          </p:nvSpPr>
          <p:spPr>
            <a:xfrm>
              <a:off x="2602633" y="3809033"/>
              <a:ext cx="2292609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Odszyfrowana kluczem prywatnym 	Klienta</a:t>
              </a:r>
            </a:p>
          </p:txBody>
        </p:sp>
      </p:grp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53490AAF-A5D5-4F71-8022-BB43D103E9B3}"/>
              </a:ext>
            </a:extLst>
          </p:cNvPr>
          <p:cNvSpPr txBox="1"/>
          <p:nvPr/>
        </p:nvSpPr>
        <p:spPr>
          <a:xfrm>
            <a:off x="4904136" y="2708920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</a:p>
        </p:txBody>
      </p:sp>
      <p:pic>
        <p:nvPicPr>
          <p:cNvPr id="37" name="Grafika 36" descr="Koperta">
            <a:extLst>
              <a:ext uri="{FF2B5EF4-FFF2-40B4-BE49-F238E27FC236}">
                <a16:creationId xmlns:a16="http://schemas.microsoft.com/office/drawing/2014/main" id="{24788AF5-5835-4097-9C96-AEE2B07D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6216" y="2822483"/>
            <a:ext cx="633277" cy="633277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6924E307-ECC1-4A4D-A150-B31AFD5DF9D4}"/>
              </a:ext>
            </a:extLst>
          </p:cNvPr>
          <p:cNvGrpSpPr/>
          <p:nvPr/>
        </p:nvGrpSpPr>
        <p:grpSpPr>
          <a:xfrm>
            <a:off x="2775248" y="3713577"/>
            <a:ext cx="1720403" cy="1299599"/>
            <a:chOff x="2483768" y="2923309"/>
            <a:chExt cx="2484119" cy="1876515"/>
          </a:xfrm>
        </p:grpSpPr>
        <p:pic>
          <p:nvPicPr>
            <p:cNvPr id="47" name="Grafika 46" descr="Otwarta koperta">
              <a:extLst>
                <a:ext uri="{FF2B5EF4-FFF2-40B4-BE49-F238E27FC236}">
                  <a16:creationId xmlns:a16="http://schemas.microsoft.com/office/drawing/2014/main" id="{2370FABF-F7ED-4A0C-B836-B0C1E4153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0EF2487D-9600-4851-A68F-05B164EBE7B7}"/>
                </a:ext>
              </a:extLst>
            </p:cNvPr>
            <p:cNvSpPr txBox="1"/>
            <p:nvPr/>
          </p:nvSpPr>
          <p:spPr>
            <a:xfrm>
              <a:off x="2602633" y="3866575"/>
              <a:ext cx="2365254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Zaszyfrowana kluczem publicznym 	Serwera</a:t>
              </a:r>
            </a:p>
          </p:txBody>
        </p:sp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558BF362-3108-43F5-9802-A76697D770DD}"/>
              </a:ext>
            </a:extLst>
          </p:cNvPr>
          <p:cNvGrpSpPr/>
          <p:nvPr/>
        </p:nvGrpSpPr>
        <p:grpSpPr>
          <a:xfrm>
            <a:off x="5968900" y="3707361"/>
            <a:ext cx="1638082" cy="1267356"/>
            <a:chOff x="1690482" y="2923309"/>
            <a:chExt cx="2365256" cy="1829957"/>
          </a:xfrm>
        </p:grpSpPr>
        <p:pic>
          <p:nvPicPr>
            <p:cNvPr id="50" name="Grafika 49" descr="Otwarta koperta">
              <a:extLst>
                <a:ext uri="{FF2B5EF4-FFF2-40B4-BE49-F238E27FC236}">
                  <a16:creationId xmlns:a16="http://schemas.microsoft.com/office/drawing/2014/main" id="{7F334283-646C-4AFA-90FD-703B0D7B6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051F3EA3-37D5-4F0D-8698-92798F2020BB}"/>
                </a:ext>
              </a:extLst>
            </p:cNvPr>
            <p:cNvSpPr txBox="1"/>
            <p:nvPr/>
          </p:nvSpPr>
          <p:spPr>
            <a:xfrm>
              <a:off x="1690482" y="3820018"/>
              <a:ext cx="2365256" cy="93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Odszyfrowana kluczem prywatnym Serwera</a:t>
              </a:r>
            </a:p>
          </p:txBody>
        </p:sp>
      </p:grp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6E8AA7B-FDA1-462A-8E53-D292669E0507}"/>
              </a:ext>
            </a:extLst>
          </p:cNvPr>
          <p:cNvSpPr txBox="1"/>
          <p:nvPr/>
        </p:nvSpPr>
        <p:spPr>
          <a:xfrm>
            <a:off x="4904136" y="3623881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</a:t>
            </a:r>
          </a:p>
        </p:txBody>
      </p:sp>
      <p:pic>
        <p:nvPicPr>
          <p:cNvPr id="53" name="Grafika 52" descr="Koperta">
            <a:extLst>
              <a:ext uri="{FF2B5EF4-FFF2-40B4-BE49-F238E27FC236}">
                <a16:creationId xmlns:a16="http://schemas.microsoft.com/office/drawing/2014/main" id="{5FE82165-C11D-4B60-93A3-FF7F7B12A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800" y="3849429"/>
            <a:ext cx="633277" cy="633277"/>
          </a:xfrm>
          <a:prstGeom prst="rect">
            <a:avLst/>
          </a:prstGeom>
        </p:spPr>
      </p:pic>
      <p:grpSp>
        <p:nvGrpSpPr>
          <p:cNvPr id="54" name="Grupa 53">
            <a:extLst>
              <a:ext uri="{FF2B5EF4-FFF2-40B4-BE49-F238E27FC236}">
                <a16:creationId xmlns:a16="http://schemas.microsoft.com/office/drawing/2014/main" id="{A8C67B80-474B-4CC5-8B66-D83A6F5F845B}"/>
              </a:ext>
            </a:extLst>
          </p:cNvPr>
          <p:cNvGrpSpPr/>
          <p:nvPr/>
        </p:nvGrpSpPr>
        <p:grpSpPr>
          <a:xfrm>
            <a:off x="5968899" y="4681616"/>
            <a:ext cx="1808776" cy="1278939"/>
            <a:chOff x="1624594" y="2923309"/>
            <a:chExt cx="2611723" cy="1846683"/>
          </a:xfrm>
        </p:grpSpPr>
        <p:pic>
          <p:nvPicPr>
            <p:cNvPr id="55" name="Grafika 54" descr="Otwarta koperta">
              <a:extLst>
                <a:ext uri="{FF2B5EF4-FFF2-40B4-BE49-F238E27FC236}">
                  <a16:creationId xmlns:a16="http://schemas.microsoft.com/office/drawing/2014/main" id="{77762171-5754-4256-8797-A7CA79D93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6" name="pole tekstowe 55">
              <a:extLst>
                <a:ext uri="{FF2B5EF4-FFF2-40B4-BE49-F238E27FC236}">
                  <a16:creationId xmlns:a16="http://schemas.microsoft.com/office/drawing/2014/main" id="{860FE9B7-F97E-4390-881B-8AFB7BD873E8}"/>
                </a:ext>
              </a:extLst>
            </p:cNvPr>
            <p:cNvSpPr txBox="1"/>
            <p:nvPr/>
          </p:nvSpPr>
          <p:spPr>
            <a:xfrm>
              <a:off x="1624594" y="3836743"/>
              <a:ext cx="2611723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Podpisana </a:t>
              </a:r>
              <a:br>
                <a:rPr lang="pl-PL" sz="1400" dirty="0"/>
              </a:br>
              <a:r>
                <a:rPr lang="pl-PL" sz="1400" dirty="0"/>
                <a:t>kluczem prywatnym Serwera</a:t>
              </a:r>
            </a:p>
          </p:txBody>
        </p:sp>
      </p:grpSp>
      <p:grpSp>
        <p:nvGrpSpPr>
          <p:cNvPr id="57" name="Grupa 56">
            <a:extLst>
              <a:ext uri="{FF2B5EF4-FFF2-40B4-BE49-F238E27FC236}">
                <a16:creationId xmlns:a16="http://schemas.microsoft.com/office/drawing/2014/main" id="{4EBED8E4-4425-499C-B4EC-4A5A87BAC6C4}"/>
              </a:ext>
            </a:extLst>
          </p:cNvPr>
          <p:cNvGrpSpPr/>
          <p:nvPr/>
        </p:nvGrpSpPr>
        <p:grpSpPr>
          <a:xfrm>
            <a:off x="2825559" y="4703103"/>
            <a:ext cx="1641484" cy="1286870"/>
            <a:chOff x="2483768" y="2923309"/>
            <a:chExt cx="2370168" cy="1858133"/>
          </a:xfrm>
        </p:grpSpPr>
        <p:pic>
          <p:nvPicPr>
            <p:cNvPr id="58" name="Grafika 57" descr="Otwarta koperta">
              <a:extLst>
                <a:ext uri="{FF2B5EF4-FFF2-40B4-BE49-F238E27FC236}">
                  <a16:creationId xmlns:a16="http://schemas.microsoft.com/office/drawing/2014/main" id="{7DF0980E-CE8D-4722-A1D6-528CCA2C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9" name="pole tekstowe 58">
              <a:extLst>
                <a:ext uri="{FF2B5EF4-FFF2-40B4-BE49-F238E27FC236}">
                  <a16:creationId xmlns:a16="http://schemas.microsoft.com/office/drawing/2014/main" id="{BC3F2DF7-F5B6-4AA2-B84A-4417599EBAF7}"/>
                </a:ext>
              </a:extLst>
            </p:cNvPr>
            <p:cNvSpPr txBox="1"/>
            <p:nvPr/>
          </p:nvSpPr>
          <p:spPr>
            <a:xfrm>
              <a:off x="2561327" y="3848194"/>
              <a:ext cx="2292609" cy="93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Zweryfikowana kluczem publicznym 	Serwera</a:t>
              </a:r>
            </a:p>
          </p:txBody>
        </p:sp>
      </p:grp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B751CFC-DB0F-4BB2-89C5-0555C9CE1545}"/>
              </a:ext>
            </a:extLst>
          </p:cNvPr>
          <p:cNvSpPr txBox="1"/>
          <p:nvPr/>
        </p:nvSpPr>
        <p:spPr>
          <a:xfrm>
            <a:off x="4904136" y="4437112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</a:p>
        </p:txBody>
      </p:sp>
      <p:pic>
        <p:nvPicPr>
          <p:cNvPr id="61" name="Grafika 60" descr="Koperta">
            <a:extLst>
              <a:ext uri="{FF2B5EF4-FFF2-40B4-BE49-F238E27FC236}">
                <a16:creationId xmlns:a16="http://schemas.microsoft.com/office/drawing/2014/main" id="{4DCB4C71-368B-4B4C-A1C2-E4DE092A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4823" y="4795179"/>
            <a:ext cx="633277" cy="633277"/>
          </a:xfrm>
          <a:prstGeom prst="rect">
            <a:avLst/>
          </a:prstGeom>
        </p:spPr>
      </p:pic>
      <p:grpSp>
        <p:nvGrpSpPr>
          <p:cNvPr id="62" name="Grupa 61">
            <a:extLst>
              <a:ext uri="{FF2B5EF4-FFF2-40B4-BE49-F238E27FC236}">
                <a16:creationId xmlns:a16="http://schemas.microsoft.com/office/drawing/2014/main" id="{DDF75070-BE94-4500-A856-2F2CE88B3557}"/>
              </a:ext>
            </a:extLst>
          </p:cNvPr>
          <p:cNvGrpSpPr/>
          <p:nvPr/>
        </p:nvGrpSpPr>
        <p:grpSpPr>
          <a:xfrm>
            <a:off x="2843513" y="5734547"/>
            <a:ext cx="1655476" cy="1087697"/>
            <a:chOff x="2483768" y="2923309"/>
            <a:chExt cx="2390371" cy="1570544"/>
          </a:xfrm>
        </p:grpSpPr>
        <p:pic>
          <p:nvPicPr>
            <p:cNvPr id="63" name="Grafika 62" descr="Otwarta koperta">
              <a:extLst>
                <a:ext uri="{FF2B5EF4-FFF2-40B4-BE49-F238E27FC236}">
                  <a16:creationId xmlns:a16="http://schemas.microsoft.com/office/drawing/2014/main" id="{3B15D532-B7C2-4931-B581-F97C88AA4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64" name="pole tekstowe 63">
              <a:extLst>
                <a:ext uri="{FF2B5EF4-FFF2-40B4-BE49-F238E27FC236}">
                  <a16:creationId xmlns:a16="http://schemas.microsoft.com/office/drawing/2014/main" id="{52DA274C-418B-439E-BA96-47297D52B969}"/>
                </a:ext>
              </a:extLst>
            </p:cNvPr>
            <p:cNvSpPr txBox="1"/>
            <p:nvPr/>
          </p:nvSpPr>
          <p:spPr>
            <a:xfrm>
              <a:off x="2581316" y="3871688"/>
              <a:ext cx="2292823" cy="622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Podpisana kluczem prywatnym Klienta</a:t>
              </a:r>
            </a:p>
          </p:txBody>
        </p:sp>
      </p:grpSp>
      <p:grpSp>
        <p:nvGrpSpPr>
          <p:cNvPr id="65" name="Grupa 64">
            <a:extLst>
              <a:ext uri="{FF2B5EF4-FFF2-40B4-BE49-F238E27FC236}">
                <a16:creationId xmlns:a16="http://schemas.microsoft.com/office/drawing/2014/main" id="{2CBB20AE-DFEC-4C9D-80A5-DBDB63A0D75C}"/>
              </a:ext>
            </a:extLst>
          </p:cNvPr>
          <p:cNvGrpSpPr/>
          <p:nvPr/>
        </p:nvGrpSpPr>
        <p:grpSpPr>
          <a:xfrm>
            <a:off x="6368457" y="5728328"/>
            <a:ext cx="2019967" cy="1051913"/>
            <a:chOff x="2168840" y="2923309"/>
            <a:chExt cx="2916667" cy="1518875"/>
          </a:xfrm>
        </p:grpSpPr>
        <p:pic>
          <p:nvPicPr>
            <p:cNvPr id="66" name="Grafika 65" descr="Otwarta koperta">
              <a:extLst>
                <a:ext uri="{FF2B5EF4-FFF2-40B4-BE49-F238E27FC236}">
                  <a16:creationId xmlns:a16="http://schemas.microsoft.com/office/drawing/2014/main" id="{5C99DF25-3CE1-4992-80FB-43F89BA6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67" name="pole tekstowe 66">
              <a:extLst>
                <a:ext uri="{FF2B5EF4-FFF2-40B4-BE49-F238E27FC236}">
                  <a16:creationId xmlns:a16="http://schemas.microsoft.com/office/drawing/2014/main" id="{283C3BFD-AF98-4884-8F92-E826BF837039}"/>
                </a:ext>
              </a:extLst>
            </p:cNvPr>
            <p:cNvSpPr txBox="1"/>
            <p:nvPr/>
          </p:nvSpPr>
          <p:spPr>
            <a:xfrm>
              <a:off x="2168840" y="3820019"/>
              <a:ext cx="2916667" cy="622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Zweryfikowana kluczem publicznym Klienta</a:t>
              </a:r>
            </a:p>
          </p:txBody>
        </p:sp>
      </p:grp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C68D0994-8B88-4961-9A26-596EA42252A4}"/>
              </a:ext>
            </a:extLst>
          </p:cNvPr>
          <p:cNvSpPr txBox="1"/>
          <p:nvPr/>
        </p:nvSpPr>
        <p:spPr>
          <a:xfrm>
            <a:off x="4904136" y="5517232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</a:t>
            </a:r>
          </a:p>
        </p:txBody>
      </p:sp>
      <p:pic>
        <p:nvPicPr>
          <p:cNvPr id="69" name="Grafika 68" descr="Koperta">
            <a:extLst>
              <a:ext uri="{FF2B5EF4-FFF2-40B4-BE49-F238E27FC236}">
                <a16:creationId xmlns:a16="http://schemas.microsoft.com/office/drawing/2014/main" id="{0E131124-2D2C-47F6-B9A5-F1F5A16A5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0065" y="5870396"/>
            <a:ext cx="633277" cy="633277"/>
          </a:xfrm>
          <a:prstGeom prst="rect">
            <a:avLst/>
          </a:prstGeom>
        </p:spPr>
      </p:pic>
      <p:sp>
        <p:nvSpPr>
          <p:cNvPr id="70" name="pole tekstowe 69">
            <a:extLst>
              <a:ext uri="{FF2B5EF4-FFF2-40B4-BE49-F238E27FC236}">
                <a16:creationId xmlns:a16="http://schemas.microsoft.com/office/drawing/2014/main" id="{5B9B79DB-82F9-428C-8D3A-2E092BF15FC4}"/>
              </a:ext>
            </a:extLst>
          </p:cNvPr>
          <p:cNvSpPr txBox="1"/>
          <p:nvPr/>
        </p:nvSpPr>
        <p:spPr>
          <a:xfrm>
            <a:off x="7644046" y="5007116"/>
            <a:ext cx="122094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4D0D6F4-7B52-41F2-BD50-9EDFF70F2995}"/>
              </a:ext>
            </a:extLst>
          </p:cNvPr>
          <p:cNvSpPr txBox="1"/>
          <p:nvPr/>
        </p:nvSpPr>
        <p:spPr>
          <a:xfrm>
            <a:off x="578767" y="5980022"/>
            <a:ext cx="1929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 </a:t>
            </a:r>
            <a:b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Certificate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Authority (centrum certyfikacji)</a:t>
            </a:r>
          </a:p>
        </p:txBody>
      </p:sp>
    </p:spTree>
    <p:extLst>
      <p:ext uri="{BB962C8B-B14F-4D97-AF65-F5344CB8AC3E}">
        <p14:creationId xmlns:p14="http://schemas.microsoft.com/office/powerpoint/2010/main" val="404793577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40486 -0.00532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59 0.01412 L -0.00173 0.0088 " pathEditMode="relative" rAng="0" ptsTypes="AA">
                                      <p:cBhvr>
                                        <p:cTn id="50" dur="3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40434 0.00972 " pathEditMode="relative" rAng="0" ptsTypes="AA">
                                      <p:cBhvr>
                                        <p:cTn id="80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5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40643 -0.00625 " pathEditMode="relative" rAng="0" ptsTypes="AA">
                                      <p:cBhvr>
                                        <p:cTn id="10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50"/>
                            </p:stCondLst>
                            <p:childTnLst>
                              <p:par>
                                <p:cTn id="1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40434 0.00972 " pathEditMode="relative" rAng="0" ptsTypes="AA">
                                      <p:cBhvr>
                                        <p:cTn id="132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25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0.40642 -0.00625 " pathEditMode="relative" rAng="0" ptsTypes="AA">
                                      <p:cBhvr>
                                        <p:cTn id="15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25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6" grpId="0"/>
      <p:bldP spid="52" grpId="0"/>
      <p:bldP spid="60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4" y="620688"/>
            <a:ext cx="8496945" cy="864096"/>
          </a:xfrm>
        </p:spPr>
        <p:txBody>
          <a:bodyPr/>
          <a:lstStyle/>
          <a:p>
            <a:r>
              <a:rPr lang="pl-PL" sz="4300" dirty="0"/>
              <a:t>Jak to działa – </a:t>
            </a:r>
            <a:r>
              <a:rPr lang="pl-PL" sz="4300" dirty="0" err="1"/>
              <a:t>remote-access</a:t>
            </a:r>
            <a:r>
              <a:rPr lang="pl-PL" sz="4300" dirty="0"/>
              <a:t> VPN [2]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66" y="2204864"/>
            <a:ext cx="8262938" cy="3014376"/>
          </a:xfrm>
        </p:spPr>
      </p:pic>
      <p:cxnSp>
        <p:nvCxnSpPr>
          <p:cNvPr id="4" name="Łącznik: łamany 3">
            <a:extLst>
              <a:ext uri="{FF2B5EF4-FFF2-40B4-BE49-F238E27FC236}">
                <a16:creationId xmlns:a16="http://schemas.microsoft.com/office/drawing/2014/main" id="{63FD5672-EA24-4B4D-9331-C70304FDDE95}"/>
              </a:ext>
            </a:extLst>
          </p:cNvPr>
          <p:cNvCxnSpPr>
            <a:cxnSpLocks/>
          </p:cNvCxnSpPr>
          <p:nvPr/>
        </p:nvCxnSpPr>
        <p:spPr>
          <a:xfrm rot="5400000">
            <a:off x="7083353" y="4897832"/>
            <a:ext cx="988367" cy="1690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ymek myśli: chmurka 4">
            <a:extLst>
              <a:ext uri="{FF2B5EF4-FFF2-40B4-BE49-F238E27FC236}">
                <a16:creationId xmlns:a16="http://schemas.microsoft.com/office/drawing/2014/main" id="{33F0810F-DD74-4BB4-8292-E84EBAD61DD7}"/>
              </a:ext>
            </a:extLst>
          </p:cNvPr>
          <p:cNvSpPr/>
          <p:nvPr/>
        </p:nvSpPr>
        <p:spPr>
          <a:xfrm>
            <a:off x="3767268" y="5517232"/>
            <a:ext cx="2880320" cy="1224137"/>
          </a:xfrm>
          <a:prstGeom prst="cloudCallout">
            <a:avLst>
              <a:gd name="adj1" fmla="val 5702"/>
              <a:gd name="adj2" fmla="val 133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sp>
        <p:nvSpPr>
          <p:cNvPr id="3" name="Strzałka: w lewo 2">
            <a:extLst>
              <a:ext uri="{FF2B5EF4-FFF2-40B4-BE49-F238E27FC236}">
                <a16:creationId xmlns:a16="http://schemas.microsoft.com/office/drawing/2014/main" id="{7132E80B-EECF-44ED-842C-015E06220C6F}"/>
              </a:ext>
            </a:extLst>
          </p:cNvPr>
          <p:cNvSpPr/>
          <p:nvPr/>
        </p:nvSpPr>
        <p:spPr>
          <a:xfrm>
            <a:off x="5148064" y="2924944"/>
            <a:ext cx="26642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Unsecure</a:t>
            </a:r>
            <a:r>
              <a:rPr lang="pl-PL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endParaRPr lang="pl-PL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C2C13EA-4ADF-4132-BF37-AC482E1F7970}"/>
              </a:ext>
            </a:extLst>
          </p:cNvPr>
          <p:cNvSpPr txBox="1"/>
          <p:nvPr/>
        </p:nvSpPr>
        <p:spPr>
          <a:xfrm>
            <a:off x="7763162" y="5007116"/>
            <a:ext cx="122094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</p:spTree>
    <p:extLst>
      <p:ext uri="{BB962C8B-B14F-4D97-AF65-F5344CB8AC3E}">
        <p14:creationId xmlns:p14="http://schemas.microsoft.com/office/powerpoint/2010/main" val="137809628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remote-access</a:t>
            </a:r>
            <a:r>
              <a:rPr lang="pl-PL" dirty="0"/>
              <a:t> VPN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629300B-D14D-4657-B1B0-737F841C4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4" y="3140968"/>
            <a:ext cx="8136904" cy="21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649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site</a:t>
            </a:r>
            <a:r>
              <a:rPr lang="pl-PL" dirty="0"/>
              <a:t>-to-</a:t>
            </a:r>
            <a:r>
              <a:rPr lang="pl-PL" dirty="0" err="1"/>
              <a:t>site</a:t>
            </a:r>
            <a:r>
              <a:rPr lang="pl-PL" dirty="0"/>
              <a:t>  VPN [2]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F752B96E-62A3-4437-A62C-DCE7ECDFD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" y="2060848"/>
            <a:ext cx="8262938" cy="3263120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177C530-147D-4D5A-A925-1E6C7622988B}"/>
              </a:ext>
            </a:extLst>
          </p:cNvPr>
          <p:cNvSpPr txBox="1"/>
          <p:nvPr/>
        </p:nvSpPr>
        <p:spPr>
          <a:xfrm>
            <a:off x="7668344" y="5086349"/>
            <a:ext cx="1220944" cy="307777"/>
          </a:xfrm>
          <a:prstGeom prst="rect">
            <a:avLst/>
          </a:prstGeom>
          <a:solidFill>
            <a:srgbClr val="F6F6F6"/>
          </a:solidFill>
          <a:ln>
            <a:solidFill>
              <a:srgbClr val="F5F5F5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sp>
        <p:nvSpPr>
          <p:cNvPr id="7" name="Dymek myśli: chmurka 6">
            <a:extLst>
              <a:ext uri="{FF2B5EF4-FFF2-40B4-BE49-F238E27FC236}">
                <a16:creationId xmlns:a16="http://schemas.microsoft.com/office/drawing/2014/main" id="{50FF8D65-50F8-4411-B997-131087BFCFAA}"/>
              </a:ext>
            </a:extLst>
          </p:cNvPr>
          <p:cNvSpPr/>
          <p:nvPr/>
        </p:nvSpPr>
        <p:spPr>
          <a:xfrm>
            <a:off x="5076575" y="5119488"/>
            <a:ext cx="2880320" cy="1184647"/>
          </a:xfrm>
          <a:prstGeom prst="cloudCallout">
            <a:avLst>
              <a:gd name="adj1" fmla="val -12777"/>
              <a:gd name="adj2" fmla="val 256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cxnSp>
        <p:nvCxnSpPr>
          <p:cNvPr id="6" name="Łącznik: łamany 5">
            <a:extLst>
              <a:ext uri="{FF2B5EF4-FFF2-40B4-BE49-F238E27FC236}">
                <a16:creationId xmlns:a16="http://schemas.microsoft.com/office/drawing/2014/main" id="{C4DD72FD-1605-498F-B511-9416B4F9BDA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8023616" y="5327406"/>
            <a:ext cx="188480" cy="321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7BA2016-6E9A-4BD7-92D5-4995F8AED688}"/>
              </a:ext>
            </a:extLst>
          </p:cNvPr>
          <p:cNvSpPr txBox="1"/>
          <p:nvPr/>
        </p:nvSpPr>
        <p:spPr>
          <a:xfrm>
            <a:off x="865183" y="5104772"/>
            <a:ext cx="1220944" cy="307777"/>
          </a:xfrm>
          <a:prstGeom prst="rect">
            <a:avLst/>
          </a:prstGeom>
          <a:solidFill>
            <a:srgbClr val="F6F6F6"/>
          </a:solidFill>
          <a:ln>
            <a:solidFill>
              <a:srgbClr val="F5F5F5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sp>
        <p:nvSpPr>
          <p:cNvPr id="16" name="Dymek myśli: chmurka 15">
            <a:extLst>
              <a:ext uri="{FF2B5EF4-FFF2-40B4-BE49-F238E27FC236}">
                <a16:creationId xmlns:a16="http://schemas.microsoft.com/office/drawing/2014/main" id="{000E75B4-BF08-41C5-A5C7-B8C5404F74BD}"/>
              </a:ext>
            </a:extLst>
          </p:cNvPr>
          <p:cNvSpPr/>
          <p:nvPr/>
        </p:nvSpPr>
        <p:spPr>
          <a:xfrm>
            <a:off x="1874333" y="5488366"/>
            <a:ext cx="2880320" cy="1184647"/>
          </a:xfrm>
          <a:prstGeom prst="cloudCallout">
            <a:avLst>
              <a:gd name="adj1" fmla="val -12777"/>
              <a:gd name="adj2" fmla="val 256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cxnSp>
        <p:nvCxnSpPr>
          <p:cNvPr id="17" name="Łącznik: łamany 16">
            <a:extLst>
              <a:ext uri="{FF2B5EF4-FFF2-40B4-BE49-F238E27FC236}">
                <a16:creationId xmlns:a16="http://schemas.microsoft.com/office/drawing/2014/main" id="{85C1B140-9513-4D51-A65B-AC41298095C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1345391" y="5542813"/>
            <a:ext cx="668141" cy="40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rzałka: w lewo 10">
            <a:extLst>
              <a:ext uri="{FF2B5EF4-FFF2-40B4-BE49-F238E27FC236}">
                <a16:creationId xmlns:a16="http://schemas.microsoft.com/office/drawing/2014/main" id="{8418B234-8E51-4484-8AA5-4C05BD058A5D}"/>
              </a:ext>
            </a:extLst>
          </p:cNvPr>
          <p:cNvSpPr/>
          <p:nvPr/>
        </p:nvSpPr>
        <p:spPr>
          <a:xfrm>
            <a:off x="5148064" y="2924944"/>
            <a:ext cx="26642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Unsecure</a:t>
            </a:r>
            <a:r>
              <a:rPr lang="pl-PL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endParaRPr lang="pl-PL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trzałka: w lewo 11">
            <a:extLst>
              <a:ext uri="{FF2B5EF4-FFF2-40B4-BE49-F238E27FC236}">
                <a16:creationId xmlns:a16="http://schemas.microsoft.com/office/drawing/2014/main" id="{A3B728B9-6ACA-4183-9FF5-0F4640269686}"/>
              </a:ext>
            </a:extLst>
          </p:cNvPr>
          <p:cNvSpPr/>
          <p:nvPr/>
        </p:nvSpPr>
        <p:spPr>
          <a:xfrm flipH="1">
            <a:off x="1907704" y="2924944"/>
            <a:ext cx="26642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Unsecure</a:t>
            </a:r>
            <a:r>
              <a:rPr lang="pl-PL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endParaRPr lang="pl-PL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81098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A6EAA06-E1AF-46A3-8FD1-BD05F8AFE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708" y="1668499"/>
            <a:ext cx="3821154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Trudna konfiguracja niektórych protokołów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Możliwe wycieki IP i DNS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Koszt subskrypcji indywidualnych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Zmniejsza o kilka procent przepustowość sieci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Możliwość blokowania VPN  przez aplikacje bankowe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Stosowanie do nielegalnych działań</a:t>
            </a:r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838009-EDF6-4308-8FB3-350BA6C21DC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51867" y="3400624"/>
            <a:ext cx="3888432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Szyfrowanie ruchu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Utrudnione śledzenie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Bezpieczne korzystanie                   z publicznego Wi-Fi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Anonimowość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Koszt zarządzania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Poprawienie poziomu usług firmy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Unikanie ograniczeń geograficznych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DA6B6B-9782-474C-8035-16A1B36CBD2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F7508CE-2AB8-445C-8B9C-C8B9C5F7382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8728" y="548442"/>
            <a:ext cx="8284724" cy="864096"/>
          </a:xfrm>
        </p:spPr>
        <p:txBody>
          <a:bodyPr/>
          <a:lstStyle/>
          <a:p>
            <a:r>
              <a:rPr lang="pl-PL" dirty="0"/>
              <a:t>Wady i zalety [3]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17378300-7030-4249-A14B-043426CA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54" y="5130714"/>
            <a:ext cx="1438261" cy="1438261"/>
          </a:xfrm>
          <a:prstGeom prst="rect">
            <a:avLst/>
          </a:prstGeom>
        </p:spPr>
      </p:pic>
      <p:pic>
        <p:nvPicPr>
          <p:cNvPr id="27" name="Obraz 26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C23F5B15-1CA0-487D-A681-2D80FF9B6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70" y="1668499"/>
            <a:ext cx="1476164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820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13B6A0B-D64C-4C04-8F88-AD72D9F52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4536505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Opracowany przez Microsoft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RC4 128 – bit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Zawiera błędy narażające na wycieki danych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5B88595F-3B2F-49F8-8DE5-1622C88D2CD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B4FCC685-860D-4476-8D92-740F21B3B65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Point-to-poinT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3FBE6A5-F7FE-4B52-A7AF-185765B98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89585"/>
              </p:ext>
            </p:extLst>
          </p:nvPr>
        </p:nvGraphicFramePr>
        <p:xfrm>
          <a:off x="755575" y="5445224"/>
          <a:ext cx="82847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44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1026426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1026426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1026426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897453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  <a:gridCol w="1208250">
                  <a:extLst>
                    <a:ext uri="{9D8B030D-6E8A-4147-A177-3AD203B41FA5}">
                      <a16:colId xmlns:a16="http://schemas.microsoft.com/office/drawing/2014/main" val="33333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Data-Link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GRE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Encrypted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 PPP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 (IP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Data-Link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38970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2274</TotalTime>
  <Words>1060</Words>
  <Application>Microsoft Office PowerPoint</Application>
  <PresentationFormat>Pokaz na ekranie (4:3)</PresentationFormat>
  <Paragraphs>313</Paragraphs>
  <Slides>19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Kinga Kamieńska</cp:lastModifiedBy>
  <cp:revision>188</cp:revision>
  <cp:lastPrinted>2017-02-27T13:04:48Z</cp:lastPrinted>
  <dcterms:created xsi:type="dcterms:W3CDTF">2017-12-16T11:34:04Z</dcterms:created>
  <dcterms:modified xsi:type="dcterms:W3CDTF">2017-12-19T22:45:30Z</dcterms:modified>
</cp:coreProperties>
</file>