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65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61" r:id="rId13"/>
    <p:sldId id="268" r:id="rId14"/>
    <p:sldId id="266" r:id="rId15"/>
    <p:sldId id="267" r:id="rId16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00000"/>
    <a:srgbClr val="008000"/>
    <a:srgbClr val="B11D09"/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5" autoAdjust="0"/>
  </p:normalViewPr>
  <p:slideViewPr>
    <p:cSldViewPr snapToObjects="1" showGuides="1">
      <p:cViewPr varScale="1">
        <p:scale>
          <a:sx n="108" d="100"/>
          <a:sy n="108" d="100"/>
        </p:scale>
        <p:origin x="130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2014617E-4102-4D35-8726-48BD0DAE88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31DD177-8921-4438-AC27-D424747710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9F2B483-79D3-48B6-931B-510472785D22}" type="datetimeFigureOut">
              <a:rPr lang="pl-PL"/>
              <a:pPr>
                <a:defRPr/>
              </a:pPr>
              <a:t>18.12.2017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D04175F-DCFC-48F3-B191-4571C6142B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449EB57-B0E1-45B0-86E2-9813133FCE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4F222904-24A3-4E39-BE15-ABF591F617EB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89FC4093-2D1F-4E36-948E-D6F1FBA0FB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43BCAC9-77C7-4FD7-9789-AE4C5492757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A84EEEC-4B64-4185-AAC0-9B2B8245EFCA}" type="datetimeFigureOut">
              <a:rPr lang="pl-PL"/>
              <a:pPr>
                <a:defRPr/>
              </a:pPr>
              <a:t>18.12.2017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C0DD2302-3661-4DA7-ACFF-C622C73292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DC504872-71F4-493F-A567-E1769BB7D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E0D69AD-728A-4F86-AA21-3765828DFA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9F487FF-E727-4ADE-A68D-A277A12A4D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D47C297-1D60-41F4-9917-76E0A87C7FA4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3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5167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8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57119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9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467600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10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54459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E2D548C7-F307-4BAF-9E27-6806BB543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DDC1EFC1-8835-45D7-B7E1-BBD70F36B316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B5C797C-345D-4A34-B710-D1C90524C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135694937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7FFC04D4-15AC-4B46-844A-6CA1C4CDC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2E3D4AF-606C-4205-BF56-56C212E13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82F3D70-1A7D-4652-A894-A8BB825555D6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49373047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146FBC62-D081-450E-B4FE-2E6DBFD83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84FFDA9C-65CD-4E03-9E7F-4EC1EC3FA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2828531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8BB1292E-82AF-4A7F-B82E-AB8160570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A254BDFF-EA16-4F9E-AEF7-3CEB490E2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426E51E-CB00-401A-8643-621165E4F6D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374546528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3ADDF303-67E2-4353-A933-F70D1DE2D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4AA9BB09-DE33-4E7E-987C-AF8DFB361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B6CE1B9-0630-4973-8219-5C0DED1170CF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899592" y="116632"/>
            <a:ext cx="8118458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856484655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B8D27A0E-D894-43B7-AAD0-CB02831DF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D3C57C74-3501-4CCF-B8F8-9A5CC488A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F469908-42D5-41F4-AE92-8D514C43422A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549765038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E24F229D-0756-420E-9D41-93324D1C9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4051197A-2D5F-4A35-95BC-4843D9CCF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E956078-A652-44A9-923F-F472BAC734A4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266849559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D50A7F06-D2D3-4C33-BB18-A36E6E90C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968175E8-AD9C-48AD-8F02-F495203E1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14C46E3-1A55-4806-8AA5-B0577102971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249892416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869ECB62-0FE0-46B9-AAB6-4F00D4426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83380079-C143-44D3-A77C-67DAFD3D3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F4952B67-BB5B-4B4A-8578-427AE0323D2F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050256110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5120F20-6A9A-4897-B1A3-61F6E2E8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C57105A2-BD79-4DCF-8C12-84F69E7B7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F9358CA-F69B-43F0-B8E2-8D6358C4CAF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35513896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6D9FF3E2-F56C-4E78-87A6-97C749848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E65DD860-1896-48E3-B422-379D9E804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ymbol zastępczy tekstu 3">
            <a:extLst>
              <a:ext uri="{FF2B5EF4-FFF2-40B4-BE49-F238E27FC236}">
                <a16:creationId xmlns:a16="http://schemas.microsoft.com/office/drawing/2014/main" id="{26D3FC7A-2303-4CD2-AC4A-BAA6776B8F8A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781596" y="115888"/>
            <a:ext cx="4680520" cy="1584921"/>
          </a:xfrm>
        </p:spPr>
        <p:txBody>
          <a:bodyPr/>
          <a:lstStyle/>
          <a:p>
            <a:pPr algn="ctr"/>
            <a:r>
              <a:rPr lang="pl-PL" altLang="pl-PL" sz="20000" dirty="0">
                <a:solidFill>
                  <a:srgbClr val="C00000"/>
                </a:solidFill>
              </a:rPr>
              <a:t>VPN</a:t>
            </a:r>
          </a:p>
        </p:txBody>
      </p:sp>
      <p:sp>
        <p:nvSpPr>
          <p:cNvPr id="13317" name="Symbol zastępczy zawartości 4">
            <a:extLst>
              <a:ext uri="{FF2B5EF4-FFF2-40B4-BE49-F238E27FC236}">
                <a16:creationId xmlns:a16="http://schemas.microsoft.com/office/drawing/2014/main" id="{57FAF710-6398-4E99-8F99-51BCB66DAC3E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1781596" y="5157191"/>
            <a:ext cx="2790404" cy="1584921"/>
          </a:xfrm>
        </p:spPr>
        <p:txBody>
          <a:bodyPr/>
          <a:lstStyle/>
          <a:p>
            <a:pPr marL="0" indent="0">
              <a:buNone/>
            </a:pPr>
            <a:r>
              <a:rPr lang="pl-PL" altLang="pl-PL" dirty="0"/>
              <a:t>Autorzy: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altLang="pl-PL" dirty="0"/>
              <a:t>Kinga Kamieńska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altLang="pl-PL" dirty="0"/>
              <a:t>Igor Michalski</a:t>
            </a:r>
          </a:p>
        </p:txBody>
      </p:sp>
      <p:pic>
        <p:nvPicPr>
          <p:cNvPr id="31" name="Obraz 30" descr="Obraz zawierający tekst&#10;&#10;Opis wygenerowany przy wysokim poziomie pewności">
            <a:extLst>
              <a:ext uri="{FF2B5EF4-FFF2-40B4-BE49-F238E27FC236}">
                <a16:creationId xmlns:a16="http://schemas.microsoft.com/office/drawing/2014/main" id="{E36F8A7C-FB51-4392-99F9-6842AB206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436912"/>
            <a:ext cx="5426008" cy="3456384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54608359-2521-4B88-A6A7-6C408900E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6120681" cy="52565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Omija większość zapór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Bezpieczny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Wsparcie Microsoftu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Własność Microsoftu – brak możliwości weryfikacji </a:t>
            </a:r>
            <a:r>
              <a:rPr lang="pl-PL" dirty="0" err="1"/>
              <a:t>backdoorów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Działa tylko na platformie Windows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765A635-5609-411D-B195-C5BDDF46C38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235667C-866A-4D7C-9022-8AF538F607D7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 err="1"/>
              <a:t>Secure</a:t>
            </a:r>
            <a:r>
              <a:rPr lang="pl-PL" dirty="0"/>
              <a:t> </a:t>
            </a:r>
            <a:r>
              <a:rPr lang="pl-PL" dirty="0" err="1"/>
              <a:t>Soccet</a:t>
            </a:r>
            <a:r>
              <a:rPr lang="pl-PL" dirty="0"/>
              <a:t> </a:t>
            </a:r>
            <a:r>
              <a:rPr lang="pl-PL" dirty="0" err="1"/>
              <a:t>Tunneling</a:t>
            </a:r>
            <a:r>
              <a:rPr lang="pl-PL" dirty="0"/>
              <a:t> </a:t>
            </a:r>
            <a:r>
              <a:rPr lang="pl-PL" dirty="0" err="1"/>
              <a:t>Protocol</a:t>
            </a:r>
            <a:endParaRPr lang="pl-PL" dirty="0"/>
          </a:p>
        </p:txBody>
      </p:sp>
      <p:pic>
        <p:nvPicPr>
          <p:cNvPr id="6" name="Obraz 5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0C999AA6-C271-4520-B8F6-83C526AB7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271" y="5013177"/>
            <a:ext cx="6425329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82819"/>
      </p:ext>
    </p:extLst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A86805BE-B30E-4DA7-848F-5DCCB22D1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3816425" cy="52565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Bardzo bezpieczny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Prosty w konfiguracji od strony użytkownika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Szybszy niż L2TP, PPTP oraz SSTP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Skomplikowana konfiguracja po stronie serwera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Ograniczona liczba obsługiwanych platform</a:t>
            </a:r>
          </a:p>
          <a:p>
            <a:pPr>
              <a:buFont typeface="Wingdings" panose="05000000000000000000" pitchFamily="2" charset="2"/>
              <a:buChar char="§"/>
            </a:pP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3AE311E-459C-4093-B816-126F8D0193E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6C394F1-76A5-4FC8-A098-ED02FDFE503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Internet </a:t>
            </a:r>
            <a:r>
              <a:rPr lang="pl-PL" dirty="0" err="1"/>
              <a:t>Key</a:t>
            </a:r>
            <a:r>
              <a:rPr lang="pl-PL" dirty="0"/>
              <a:t> Exchange v2</a:t>
            </a:r>
          </a:p>
        </p:txBody>
      </p:sp>
    </p:spTree>
    <p:extLst>
      <p:ext uri="{BB962C8B-B14F-4D97-AF65-F5344CB8AC3E}">
        <p14:creationId xmlns:p14="http://schemas.microsoft.com/office/powerpoint/2010/main" val="2972248603"/>
      </p:ext>
    </p:extLst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ymbol zastępczy zawartości 2">
            <a:extLst>
              <a:ext uri="{FF2B5EF4-FFF2-40B4-BE49-F238E27FC236}">
                <a16:creationId xmlns:a16="http://schemas.microsoft.com/office/drawing/2014/main" id="{FD4FDF3C-185F-4194-B309-F0050732C1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10" y="1086619"/>
            <a:ext cx="4008173" cy="5514818"/>
          </a:xfrm>
        </p:spPr>
      </p:pic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4D608426-10D0-45DE-94F3-BBB4FFBF43AA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683" y="1090786"/>
            <a:ext cx="4192806" cy="5514818"/>
          </a:xfrm>
        </p:spPr>
      </p:pic>
      <p:sp>
        <p:nvSpPr>
          <p:cNvPr id="17412" name="Symbol zastępczy tekstu 3">
            <a:extLst>
              <a:ext uri="{FF2B5EF4-FFF2-40B4-BE49-F238E27FC236}">
                <a16:creationId xmlns:a16="http://schemas.microsoft.com/office/drawing/2014/main" id="{ED01540D-822A-4B32-B6F0-47B7A773365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115888"/>
            <a:ext cx="8262938" cy="865187"/>
          </a:xfrm>
        </p:spPr>
        <p:txBody>
          <a:bodyPr/>
          <a:lstStyle/>
          <a:p>
            <a:r>
              <a:rPr lang="pl-PL" altLang="pl-PL" dirty="0"/>
              <a:t>Statystyki użytkowania w 2017 r.</a:t>
            </a:r>
          </a:p>
        </p:txBody>
      </p:sp>
    </p:spTree>
  </p:cSld>
  <p:clrMapOvr>
    <a:masterClrMapping/>
  </p:clrMapOvr>
  <p:transition>
    <p:randomBa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FA756BE-B71C-4DB5-90D2-D26AC70B95A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Ciekawostka</a:t>
            </a: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55394C60-74EB-404A-A0D6-C58016F165B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7811066" cy="864096"/>
          </a:xfrm>
        </p:spPr>
        <p:txBody>
          <a:bodyPr/>
          <a:lstStyle/>
          <a:p>
            <a:r>
              <a:rPr lang="pl-PL" dirty="0"/>
              <a:t>VPN i VNC - brzmi podobnie, ale…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8AACA663-8720-4D1E-A065-C79800764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484784"/>
            <a:ext cx="4464497" cy="2996952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 … trzeba wyjaśnić, że to nie to samo.</a:t>
            </a:r>
          </a:p>
        </p:txBody>
      </p:sp>
      <p:pic>
        <p:nvPicPr>
          <p:cNvPr id="15" name="Obraz 14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B37102B1-9781-4C1C-8254-6AEE41477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484784"/>
            <a:ext cx="3346569" cy="2996952"/>
          </a:xfrm>
          <a:prstGeom prst="rect">
            <a:avLst/>
          </a:prstGeom>
        </p:spPr>
      </p:pic>
      <p:sp>
        <p:nvSpPr>
          <p:cNvPr id="16" name="Symbol zastępczy zawartości 12">
            <a:extLst>
              <a:ext uri="{FF2B5EF4-FFF2-40B4-BE49-F238E27FC236}">
                <a16:creationId xmlns:a16="http://schemas.microsoft.com/office/drawing/2014/main" id="{61816CA0-BFEC-4076-AE06-E97F5C9CAE02}"/>
              </a:ext>
            </a:extLst>
          </p:cNvPr>
          <p:cNvSpPr txBox="1">
            <a:spLocks/>
          </p:cNvSpPr>
          <p:nvPr/>
        </p:nvSpPr>
        <p:spPr bwMode="auto">
          <a:xfrm>
            <a:off x="755575" y="4481736"/>
            <a:ext cx="7811066" cy="2259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l-PL" kern="0" dirty="0"/>
              <a:t>Bo to nie jest to samo.</a:t>
            </a:r>
          </a:p>
        </p:txBody>
      </p:sp>
    </p:spTree>
    <p:extLst>
      <p:ext uri="{BB962C8B-B14F-4D97-AF65-F5344CB8AC3E}">
        <p14:creationId xmlns:p14="http://schemas.microsoft.com/office/powerpoint/2010/main" val="2189758906"/>
      </p:ext>
    </p:extLst>
  </p:cSld>
  <p:clrMapOvr>
    <a:masterClrMapping/>
  </p:clrMapOvr>
  <p:transition>
    <p:randomBa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46486BF5-BE59-4EAB-98F7-C7E5BF312F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[1] VPN Mentor [online] [dostęp: 16.12.2017], dostępny w Internecie: https://pl.vpnmentor.com/</a:t>
            </a:r>
          </a:p>
          <a:p>
            <a:pPr marL="0" indent="0">
              <a:buNone/>
            </a:pPr>
            <a:r>
              <a:rPr lang="pl-PL" dirty="0"/>
              <a:t>[2]Microsoft TechNet [online] [dostęp: 17.12.2017], dostępny w Internecie: https://technet.microsoft.com/</a:t>
            </a: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7C29B93D-9650-4B6F-83BB-4D7BE4E362E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60A5B928-E900-415C-9617-53A95C19E4E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530569695"/>
      </p:ext>
    </p:extLst>
  </p:cSld>
  <p:clrMapOvr>
    <a:masterClrMapping/>
  </p:clrMapOvr>
  <p:transition>
    <p:randomBa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7EB9372-BA2A-4E2E-B598-2E6DF9F18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1716" y="2420888"/>
            <a:ext cx="8532439" cy="1440160"/>
          </a:xfrm>
        </p:spPr>
        <p:txBody>
          <a:bodyPr/>
          <a:lstStyle/>
          <a:p>
            <a:pPr marL="0" indent="0" algn="ctr">
              <a:buNone/>
            </a:pPr>
            <a:r>
              <a:rPr lang="pl-PL" sz="4800" dirty="0"/>
              <a:t>Dziękujemy za uwagę </a:t>
            </a:r>
          </a:p>
          <a:p>
            <a:pPr marL="0" indent="0" algn="ctr">
              <a:buNone/>
            </a:pPr>
            <a:r>
              <a:rPr lang="pl-PL" sz="4800" dirty="0"/>
              <a:t>i zapraszamy do zadawania pytań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548A1F2-12F3-4341-B774-D4A030E3E00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02B35CF-3790-40C8-836E-14FB1A4D66D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09285966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2C46EBB6-C2D0-404E-A9F1-C94FAE3A3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8262938" cy="5256212"/>
          </a:xfrm>
        </p:spPr>
        <p:txBody>
          <a:bodyPr/>
          <a:lstStyle/>
          <a:p>
            <a:r>
              <a:rPr lang="pl-PL" altLang="pl-PL" dirty="0"/>
              <a:t>Czym jest Wirtualna Sieć Prywatna</a:t>
            </a:r>
          </a:p>
          <a:p>
            <a:r>
              <a:rPr lang="pl-PL" altLang="pl-PL" dirty="0"/>
              <a:t>Jak to działa</a:t>
            </a:r>
          </a:p>
          <a:p>
            <a:r>
              <a:rPr lang="pl-PL" altLang="pl-PL" dirty="0"/>
              <a:t>Wady i zalety</a:t>
            </a:r>
          </a:p>
          <a:p>
            <a:r>
              <a:rPr lang="pl-PL" altLang="pl-PL" dirty="0"/>
              <a:t>Protokoły</a:t>
            </a:r>
          </a:p>
          <a:p>
            <a:r>
              <a:rPr lang="pl-PL" altLang="pl-PL" dirty="0"/>
              <a:t>Statystyki użytkowania w 2017 r.</a:t>
            </a:r>
          </a:p>
          <a:p>
            <a:r>
              <a:rPr lang="pl-PL" altLang="pl-PL" dirty="0"/>
              <a:t>Prawo, a VPN</a:t>
            </a:r>
          </a:p>
          <a:p>
            <a:r>
              <a:rPr lang="pl-PL" dirty="0"/>
              <a:t>VPN i VNC - brzmi podobnie, ale…</a:t>
            </a:r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F642012D-4EC1-4D9D-B8EE-1F74F8D2001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C639519A-E366-473A-A7EF-EAE10E290E5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Agenda</a:t>
            </a:r>
          </a:p>
        </p:txBody>
      </p:sp>
    </p:spTree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2C46EBB6-C2D0-404E-A9F1-C94FAE3A3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8262938" cy="5256212"/>
          </a:xfrm>
        </p:spPr>
        <p:txBody>
          <a:bodyPr/>
          <a:lstStyle/>
          <a:p>
            <a:pPr marL="0" indent="0">
              <a:buNone/>
            </a:pPr>
            <a:endParaRPr lang="pl-PL" altLang="pl-PL" dirty="0"/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F642012D-4EC1-4D9D-B8EE-1F74F8D2001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C639519A-E366-473A-A7EF-EAE10E290E5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Czym jest Wirtualna Sieć Prywatna</a:t>
            </a:r>
          </a:p>
        </p:txBody>
      </p:sp>
      <p:pic>
        <p:nvPicPr>
          <p:cNvPr id="5" name="Obraz 4" descr="Obraz zawierający niebo, ściana, wewnątrz&#10;&#10;Opis wygenerowany przy wysokim poziomie pewności">
            <a:extLst>
              <a:ext uri="{FF2B5EF4-FFF2-40B4-BE49-F238E27FC236}">
                <a16:creationId xmlns:a16="http://schemas.microsoft.com/office/drawing/2014/main" id="{DE17C908-539D-4293-901C-BADA03612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01" y="1989138"/>
            <a:ext cx="8632460" cy="431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52075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106110D6-4612-4158-8DC9-E95DAF1E1DB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E4871CEF-DB2D-409F-B926-D34161EB30C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Jak to działa – </a:t>
            </a:r>
            <a:r>
              <a:rPr lang="pl-PL" dirty="0" err="1"/>
              <a:t>remote-access</a:t>
            </a:r>
            <a:r>
              <a:rPr lang="pl-PL" dirty="0"/>
              <a:t> VPN</a:t>
            </a:r>
          </a:p>
        </p:txBody>
      </p:sp>
      <p:pic>
        <p:nvPicPr>
          <p:cNvPr id="30" name="Symbol zastępczy zawartości 29">
            <a:extLst>
              <a:ext uri="{FF2B5EF4-FFF2-40B4-BE49-F238E27FC236}">
                <a16:creationId xmlns:a16="http://schemas.microsoft.com/office/drawing/2014/main" id="{48FF5112-B895-4F10-ACD1-E7454DC2A0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66" y="2204864"/>
            <a:ext cx="8262938" cy="3014376"/>
          </a:xfrm>
        </p:spPr>
      </p:pic>
    </p:spTree>
    <p:extLst>
      <p:ext uri="{BB962C8B-B14F-4D97-AF65-F5344CB8AC3E}">
        <p14:creationId xmlns:p14="http://schemas.microsoft.com/office/powerpoint/2010/main" val="1378096283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106110D6-4612-4158-8DC9-E95DAF1E1DB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E4871CEF-DB2D-409F-B926-D34161EB30C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Jak to działa – </a:t>
            </a:r>
            <a:r>
              <a:rPr lang="pl-PL" dirty="0" err="1"/>
              <a:t>site</a:t>
            </a:r>
            <a:r>
              <a:rPr lang="pl-PL" dirty="0"/>
              <a:t>-to-</a:t>
            </a:r>
            <a:r>
              <a:rPr lang="pl-PL" dirty="0" err="1"/>
              <a:t>site</a:t>
            </a:r>
            <a:r>
              <a:rPr lang="pl-PL" dirty="0"/>
              <a:t>  VPN</a:t>
            </a:r>
          </a:p>
        </p:txBody>
      </p:sp>
      <p:pic>
        <p:nvPicPr>
          <p:cNvPr id="14" name="Symbol zastępczy zawartości 13">
            <a:extLst>
              <a:ext uri="{FF2B5EF4-FFF2-40B4-BE49-F238E27FC236}">
                <a16:creationId xmlns:a16="http://schemas.microsoft.com/office/drawing/2014/main" id="{F752B96E-62A3-4437-A62C-DCE7ECDFDC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67" y="2060848"/>
            <a:ext cx="8262938" cy="3263120"/>
          </a:xfrm>
        </p:spPr>
      </p:pic>
    </p:spTree>
    <p:extLst>
      <p:ext uri="{BB962C8B-B14F-4D97-AF65-F5344CB8AC3E}">
        <p14:creationId xmlns:p14="http://schemas.microsoft.com/office/powerpoint/2010/main" val="3288081098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5A6EAA06-E1AF-46A3-8FD1-BD05F8AFE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708" y="1668499"/>
            <a:ext cx="3821154" cy="3168351"/>
          </a:xfrm>
        </p:spPr>
        <p:txBody>
          <a:bodyPr/>
          <a:lstStyle/>
          <a:p>
            <a:pPr>
              <a:buFont typeface="Calibri" panose="020F0502020204030204" pitchFamily="34" charset="0"/>
              <a:buChar char="−"/>
            </a:pPr>
            <a:r>
              <a:rPr lang="pl-PL" sz="2000" dirty="0"/>
              <a:t>Trudna konfiguracja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pl-PL" sz="2000" dirty="0"/>
              <a:t>Możliwe wycieki IP i DNS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pl-PL" sz="2000" dirty="0"/>
              <a:t>Koszt subskrypcji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pl-PL" sz="2000" dirty="0"/>
              <a:t>Zmniejsza o kilka procent przepustowość sieci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pl-PL" sz="2000" dirty="0"/>
              <a:t>Możliwość blokowania VPN  przez aplikacje bankowe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pl-PL" sz="2000" dirty="0"/>
              <a:t>Stosowanie do nielegalnych działań</a:t>
            </a:r>
          </a:p>
          <a:p>
            <a:pPr>
              <a:buFont typeface="Calibri" panose="020F0502020204030204" pitchFamily="34" charset="0"/>
              <a:buChar char="−"/>
            </a:pPr>
            <a:endParaRPr lang="pl-PL" dirty="0"/>
          </a:p>
          <a:p>
            <a:pPr>
              <a:buFont typeface="Calibri" panose="020F0502020204030204" pitchFamily="34" charset="0"/>
              <a:buChar char="−"/>
            </a:pP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5838009-EDF6-4308-8FB3-350BA6C21DC8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5151867" y="3400624"/>
            <a:ext cx="3888432" cy="3168351"/>
          </a:xfrm>
        </p:spPr>
        <p:txBody>
          <a:bodyPr/>
          <a:lstStyle/>
          <a:p>
            <a:pPr>
              <a:buFont typeface="Calibri" panose="020F0502020204030204" pitchFamily="34" charset="0"/>
              <a:buChar char="+"/>
            </a:pPr>
            <a:r>
              <a:rPr lang="pl-PL" sz="2000" dirty="0"/>
              <a:t>Szyfrowanie ruchu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000" dirty="0"/>
              <a:t>Utrudnione śledzenie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000" dirty="0"/>
              <a:t>Bezpieczne korzystanie z publicznego Wi-Fi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000" dirty="0"/>
              <a:t>Anonimowość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000" dirty="0"/>
              <a:t>Koszt zarządzania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000" dirty="0"/>
              <a:t>Poprawienie poziomu usług firmy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000" dirty="0"/>
              <a:t>Unikanie ograniczeń geograficznych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7DA6B6B-9782-474C-8035-16A1B36CBD2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8F7508CE-2AB8-445C-8B9C-C8B9C5F7382F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078728" y="548442"/>
            <a:ext cx="8284724" cy="864096"/>
          </a:xfrm>
        </p:spPr>
        <p:txBody>
          <a:bodyPr/>
          <a:lstStyle/>
          <a:p>
            <a:r>
              <a:rPr lang="pl-PL" dirty="0"/>
              <a:t>Wady i zalety</a:t>
            </a:r>
          </a:p>
        </p:txBody>
      </p:sp>
      <p:pic>
        <p:nvPicPr>
          <p:cNvPr id="25" name="Obraz 24">
            <a:extLst>
              <a:ext uri="{FF2B5EF4-FFF2-40B4-BE49-F238E27FC236}">
                <a16:creationId xmlns:a16="http://schemas.microsoft.com/office/drawing/2014/main" id="{17378300-7030-4249-A14B-043426CA1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154" y="4871059"/>
            <a:ext cx="1438261" cy="1438261"/>
          </a:xfrm>
          <a:prstGeom prst="rect">
            <a:avLst/>
          </a:prstGeom>
        </p:spPr>
      </p:pic>
      <p:pic>
        <p:nvPicPr>
          <p:cNvPr id="27" name="Obraz 26" descr="Obraz zawierający clipart&#10;&#10;Opis wygenerowany przy wysokim poziomie pewności">
            <a:extLst>
              <a:ext uri="{FF2B5EF4-FFF2-40B4-BE49-F238E27FC236}">
                <a16:creationId xmlns:a16="http://schemas.microsoft.com/office/drawing/2014/main" id="{C23F5B15-1CA0-487D-A681-2D80FF9B6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070" y="1668499"/>
            <a:ext cx="1476164" cy="147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78201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13B6A0B-D64C-4C04-8F88-AD72D9F52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6048673" cy="52565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Opracowany przez Microsoft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Prosty w konfiguracji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Szybki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Szyfrowanie 128 –bit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MS-CHAP 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Zawiera błędy narażające na wycieki danych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Zagrożony przez NSA</a:t>
            </a: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5B88595F-3B2F-49F8-8DE5-1622C88D2CD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B4FCC685-860D-4476-8D92-740F21B3B65F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 err="1"/>
              <a:t>Point-to-poinT</a:t>
            </a:r>
            <a:r>
              <a:rPr lang="pl-PL" dirty="0"/>
              <a:t> </a:t>
            </a:r>
            <a:r>
              <a:rPr lang="pl-PL" dirty="0" err="1"/>
              <a:t>Tunneling</a:t>
            </a:r>
            <a:r>
              <a:rPr lang="pl-PL" dirty="0"/>
              <a:t> </a:t>
            </a:r>
            <a:r>
              <a:rPr lang="pl-PL" dirty="0" err="1"/>
              <a:t>Protocol</a:t>
            </a:r>
            <a:endParaRPr lang="pl-PL" dirty="0"/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20237A93-61DB-4EBD-A189-BA16D39AB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5646762"/>
            <a:ext cx="7132594" cy="109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89709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17004562-81B8-4D28-8FF4-E8C3B41FB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5544617" cy="52565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Samo L2TP nie zapewnia szyfrowania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Szyfrowanie zapewnia pakiet </a:t>
            </a:r>
            <a:r>
              <a:rPr lang="pl-PL" dirty="0" err="1"/>
              <a:t>IPsec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Prosty w konfiguracji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Zagrożony przez NSA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Problematyczny przy restrykcyjnych zaporach sieciowych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B41F09F-5032-4396-9E44-15F0B75E874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9097546-FCFF-4B4A-8B80-8CE10394C707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 err="1"/>
              <a:t>Layer</a:t>
            </a:r>
            <a:r>
              <a:rPr lang="pl-PL" dirty="0"/>
              <a:t> 2 </a:t>
            </a:r>
            <a:r>
              <a:rPr lang="pl-PL" dirty="0" err="1"/>
              <a:t>Tunnel</a:t>
            </a:r>
            <a:r>
              <a:rPr lang="pl-PL" dirty="0"/>
              <a:t> </a:t>
            </a:r>
            <a:r>
              <a:rPr lang="pl-PL" dirty="0" err="1"/>
              <a:t>Protocol</a:t>
            </a:r>
            <a:r>
              <a:rPr lang="pl-PL" dirty="0"/>
              <a:t> / </a:t>
            </a:r>
            <a:r>
              <a:rPr lang="pl-PL" dirty="0" err="1"/>
              <a:t>IPsec</a:t>
            </a:r>
            <a:endParaRPr lang="pl-PL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D7E5E7C6-F550-44DF-8141-C244884A7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427" y="5419303"/>
            <a:ext cx="7003018" cy="132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26918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FED18FEF-6B68-4F09-A8CC-01B035EEC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4320481" cy="52565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Technologia open </a:t>
            </a:r>
            <a:r>
              <a:rPr lang="pl-PL" dirty="0" err="1"/>
              <a:t>source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Bardzo bezpieczny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Wysoce konfigurowalny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Trudny w konfiguracji dla początkujących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Wymaga popraw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640C7C3-7C63-4D69-A2A7-C2374986DC4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0273D7F-EC96-41A7-8AFD-9E91343F2C6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 err="1"/>
              <a:t>OpenVPN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8791941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VPN</Template>
  <TotalTime>1188</TotalTime>
  <Words>316</Words>
  <Application>Microsoft Office PowerPoint</Application>
  <PresentationFormat>Pokaz na ekranie (4:3)</PresentationFormat>
  <Paragraphs>75</Paragraphs>
  <Slides>15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</vt:lpstr>
      <vt:lpstr>szablon1-PL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Student 227078</dc:creator>
  <cp:lastModifiedBy>Student 227078</cp:lastModifiedBy>
  <cp:revision>62</cp:revision>
  <cp:lastPrinted>2017-02-27T13:04:48Z</cp:lastPrinted>
  <dcterms:created xsi:type="dcterms:W3CDTF">2017-12-16T11:34:04Z</dcterms:created>
  <dcterms:modified xsi:type="dcterms:W3CDTF">2017-12-18T11:42:19Z</dcterms:modified>
</cp:coreProperties>
</file>