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Source Sans Pro Bold" charset="1" panose="020B0703030403020204"/>
      <p:regular r:id="rId11"/>
    </p:embeddedFont>
    <p:embeddedFont>
      <p:font typeface="Roboto Slab Bold" charset="1" panose="00000000000000000000"/>
      <p:regular r:id="rId12"/>
    </p:embeddedFont>
    <p:embeddedFont>
      <p:font typeface="Roboto Slab" charset="1" panose="00000000000000000000"/>
      <p:regular r:id="rId13"/>
    </p:embeddedFont>
    <p:embeddedFont>
      <p:font typeface="Arial" charset="1" panose="020B0502020202020204"/>
      <p:regular r:id="rId14"/>
    </p:embeddedFont>
    <p:embeddedFont>
      <p:font typeface="Arial Bold" charset="1" panose="020B0802020202020204"/>
      <p:regular r:id="rId15"/>
    </p:embeddedFont>
    <p:embeddedFont>
      <p:font typeface="Source Sans Pro" charset="1" panose="020B0503030403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656012" y="9241098"/>
            <a:ext cx="230700" cy="230100"/>
            <a:chOff x="0" y="0"/>
            <a:chExt cx="307600" cy="306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256794" cy="256032"/>
            </a:xfrm>
            <a:custGeom>
              <a:avLst/>
              <a:gdLst/>
              <a:ahLst/>
              <a:cxnLst/>
              <a:rect r="r" b="b" t="t" l="l"/>
              <a:pathLst>
                <a:path h="256032" w="256794">
                  <a:moveTo>
                    <a:pt x="0" y="128016"/>
                  </a:moveTo>
                  <a:cubicBezTo>
                    <a:pt x="0" y="57277"/>
                    <a:pt x="57531" y="0"/>
                    <a:pt x="128397" y="0"/>
                  </a:cubicBezTo>
                  <a:cubicBezTo>
                    <a:pt x="199263" y="0"/>
                    <a:pt x="256794" y="57277"/>
                    <a:pt x="256794" y="128016"/>
                  </a:cubicBezTo>
                  <a:cubicBezTo>
                    <a:pt x="256794" y="198755"/>
                    <a:pt x="199263" y="256032"/>
                    <a:pt x="128397" y="256032"/>
                  </a:cubicBezTo>
                  <a:cubicBezTo>
                    <a:pt x="57531" y="256032"/>
                    <a:pt x="0" y="198755"/>
                    <a:pt x="0" y="1280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7594" cy="306832"/>
            </a:xfrm>
            <a:custGeom>
              <a:avLst/>
              <a:gdLst/>
              <a:ahLst/>
              <a:cxnLst/>
              <a:rect r="r" b="b" t="t" l="l"/>
              <a:pathLst>
                <a:path h="306832" w="307594">
                  <a:moveTo>
                    <a:pt x="0" y="153416"/>
                  </a:moveTo>
                  <a:cubicBezTo>
                    <a:pt x="0" y="68580"/>
                    <a:pt x="68961" y="0"/>
                    <a:pt x="153797" y="0"/>
                  </a:cubicBezTo>
                  <a:lnTo>
                    <a:pt x="153797" y="25400"/>
                  </a:lnTo>
                  <a:lnTo>
                    <a:pt x="153797" y="0"/>
                  </a:lnTo>
                  <a:cubicBezTo>
                    <a:pt x="238633" y="0"/>
                    <a:pt x="307594" y="68580"/>
                    <a:pt x="307594" y="153416"/>
                  </a:cubicBezTo>
                  <a:lnTo>
                    <a:pt x="282194" y="153416"/>
                  </a:lnTo>
                  <a:lnTo>
                    <a:pt x="307594" y="153416"/>
                  </a:lnTo>
                  <a:cubicBezTo>
                    <a:pt x="307594" y="238252"/>
                    <a:pt x="238633" y="306832"/>
                    <a:pt x="153797" y="306832"/>
                  </a:cubicBezTo>
                  <a:lnTo>
                    <a:pt x="153797" y="281432"/>
                  </a:lnTo>
                  <a:lnTo>
                    <a:pt x="153797" y="306832"/>
                  </a:lnTo>
                  <a:cubicBezTo>
                    <a:pt x="68961" y="306832"/>
                    <a:pt x="0" y="238252"/>
                    <a:pt x="0" y="153416"/>
                  </a:cubicBezTo>
                  <a:lnTo>
                    <a:pt x="25400" y="153416"/>
                  </a:lnTo>
                  <a:lnTo>
                    <a:pt x="50800" y="153416"/>
                  </a:lnTo>
                  <a:lnTo>
                    <a:pt x="25400" y="153416"/>
                  </a:lnTo>
                  <a:lnTo>
                    <a:pt x="0" y="153416"/>
                  </a:lnTo>
                  <a:moveTo>
                    <a:pt x="50800" y="153416"/>
                  </a:moveTo>
                  <a:cubicBezTo>
                    <a:pt x="50800" y="167386"/>
                    <a:pt x="39370" y="178816"/>
                    <a:pt x="25400" y="178816"/>
                  </a:cubicBezTo>
                  <a:cubicBezTo>
                    <a:pt x="11430" y="178816"/>
                    <a:pt x="0" y="167386"/>
                    <a:pt x="0" y="153416"/>
                  </a:cubicBezTo>
                  <a:cubicBezTo>
                    <a:pt x="0" y="139446"/>
                    <a:pt x="11430" y="128016"/>
                    <a:pt x="25400" y="128016"/>
                  </a:cubicBezTo>
                  <a:cubicBezTo>
                    <a:pt x="39370" y="128016"/>
                    <a:pt x="50800" y="139446"/>
                    <a:pt x="50800" y="153416"/>
                  </a:cubicBezTo>
                  <a:cubicBezTo>
                    <a:pt x="50800" y="210058"/>
                    <a:pt x="96901" y="256032"/>
                    <a:pt x="153797" y="256032"/>
                  </a:cubicBezTo>
                  <a:cubicBezTo>
                    <a:pt x="210693" y="256032"/>
                    <a:pt x="256794" y="210058"/>
                    <a:pt x="256794" y="153416"/>
                  </a:cubicBezTo>
                  <a:cubicBezTo>
                    <a:pt x="256794" y="96774"/>
                    <a:pt x="210820" y="50800"/>
                    <a:pt x="153797" y="50800"/>
                  </a:cubicBezTo>
                  <a:lnTo>
                    <a:pt x="153797" y="25400"/>
                  </a:lnTo>
                  <a:lnTo>
                    <a:pt x="153797" y="50800"/>
                  </a:lnTo>
                  <a:cubicBezTo>
                    <a:pt x="96901" y="50800"/>
                    <a:pt x="50800" y="96774"/>
                    <a:pt x="50800" y="1534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561436" y="8345752"/>
            <a:ext cx="230700" cy="230100"/>
            <a:chOff x="0" y="0"/>
            <a:chExt cx="307600" cy="306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5400" y="25400"/>
              <a:ext cx="256794" cy="256032"/>
            </a:xfrm>
            <a:custGeom>
              <a:avLst/>
              <a:gdLst/>
              <a:ahLst/>
              <a:cxnLst/>
              <a:rect r="r" b="b" t="t" l="l"/>
              <a:pathLst>
                <a:path h="256032" w="256794">
                  <a:moveTo>
                    <a:pt x="0" y="128016"/>
                  </a:moveTo>
                  <a:cubicBezTo>
                    <a:pt x="0" y="57277"/>
                    <a:pt x="57531" y="0"/>
                    <a:pt x="128397" y="0"/>
                  </a:cubicBezTo>
                  <a:cubicBezTo>
                    <a:pt x="199263" y="0"/>
                    <a:pt x="256794" y="57277"/>
                    <a:pt x="256794" y="128016"/>
                  </a:cubicBezTo>
                  <a:cubicBezTo>
                    <a:pt x="256794" y="198755"/>
                    <a:pt x="199263" y="256032"/>
                    <a:pt x="128397" y="256032"/>
                  </a:cubicBezTo>
                  <a:cubicBezTo>
                    <a:pt x="57531" y="256032"/>
                    <a:pt x="0" y="198755"/>
                    <a:pt x="0" y="1280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7594" cy="306832"/>
            </a:xfrm>
            <a:custGeom>
              <a:avLst/>
              <a:gdLst/>
              <a:ahLst/>
              <a:cxnLst/>
              <a:rect r="r" b="b" t="t" l="l"/>
              <a:pathLst>
                <a:path h="306832" w="307594">
                  <a:moveTo>
                    <a:pt x="0" y="153416"/>
                  </a:moveTo>
                  <a:cubicBezTo>
                    <a:pt x="0" y="68580"/>
                    <a:pt x="68961" y="0"/>
                    <a:pt x="153797" y="0"/>
                  </a:cubicBezTo>
                  <a:lnTo>
                    <a:pt x="153797" y="25400"/>
                  </a:lnTo>
                  <a:lnTo>
                    <a:pt x="153797" y="0"/>
                  </a:lnTo>
                  <a:cubicBezTo>
                    <a:pt x="238633" y="0"/>
                    <a:pt x="307594" y="68580"/>
                    <a:pt x="307594" y="153416"/>
                  </a:cubicBezTo>
                  <a:lnTo>
                    <a:pt x="282194" y="153416"/>
                  </a:lnTo>
                  <a:lnTo>
                    <a:pt x="307594" y="153416"/>
                  </a:lnTo>
                  <a:cubicBezTo>
                    <a:pt x="307594" y="238252"/>
                    <a:pt x="238633" y="306832"/>
                    <a:pt x="153797" y="306832"/>
                  </a:cubicBezTo>
                  <a:lnTo>
                    <a:pt x="153797" y="281432"/>
                  </a:lnTo>
                  <a:lnTo>
                    <a:pt x="153797" y="306832"/>
                  </a:lnTo>
                  <a:cubicBezTo>
                    <a:pt x="68961" y="306832"/>
                    <a:pt x="0" y="238252"/>
                    <a:pt x="0" y="153416"/>
                  </a:cubicBezTo>
                  <a:lnTo>
                    <a:pt x="25400" y="153416"/>
                  </a:lnTo>
                  <a:lnTo>
                    <a:pt x="50800" y="153416"/>
                  </a:lnTo>
                  <a:lnTo>
                    <a:pt x="25400" y="153416"/>
                  </a:lnTo>
                  <a:lnTo>
                    <a:pt x="0" y="153416"/>
                  </a:lnTo>
                  <a:moveTo>
                    <a:pt x="50800" y="153416"/>
                  </a:moveTo>
                  <a:cubicBezTo>
                    <a:pt x="50800" y="167386"/>
                    <a:pt x="39370" y="178816"/>
                    <a:pt x="25400" y="178816"/>
                  </a:cubicBezTo>
                  <a:cubicBezTo>
                    <a:pt x="11430" y="178816"/>
                    <a:pt x="0" y="167386"/>
                    <a:pt x="0" y="153416"/>
                  </a:cubicBezTo>
                  <a:cubicBezTo>
                    <a:pt x="0" y="139446"/>
                    <a:pt x="11430" y="128016"/>
                    <a:pt x="25400" y="128016"/>
                  </a:cubicBezTo>
                  <a:cubicBezTo>
                    <a:pt x="39370" y="128016"/>
                    <a:pt x="50800" y="139446"/>
                    <a:pt x="50800" y="153416"/>
                  </a:cubicBezTo>
                  <a:cubicBezTo>
                    <a:pt x="50800" y="210058"/>
                    <a:pt x="96901" y="256032"/>
                    <a:pt x="153797" y="256032"/>
                  </a:cubicBezTo>
                  <a:cubicBezTo>
                    <a:pt x="210693" y="256032"/>
                    <a:pt x="256794" y="210058"/>
                    <a:pt x="256794" y="153416"/>
                  </a:cubicBezTo>
                  <a:cubicBezTo>
                    <a:pt x="256794" y="96774"/>
                    <a:pt x="210820" y="50800"/>
                    <a:pt x="153797" y="50800"/>
                  </a:cubicBezTo>
                  <a:lnTo>
                    <a:pt x="153797" y="25400"/>
                  </a:lnTo>
                  <a:lnTo>
                    <a:pt x="153797" y="50800"/>
                  </a:lnTo>
                  <a:cubicBezTo>
                    <a:pt x="96901" y="50800"/>
                    <a:pt x="50800" y="96774"/>
                    <a:pt x="50800" y="1534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7767456" y="6647646"/>
            <a:ext cx="153300" cy="153300"/>
            <a:chOff x="0" y="0"/>
            <a:chExt cx="204400" cy="204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5400" y="25400"/>
              <a:ext cx="153670" cy="153670"/>
            </a:xfrm>
            <a:custGeom>
              <a:avLst/>
              <a:gdLst/>
              <a:ahLst/>
              <a:cxnLst/>
              <a:rect r="r" b="b" t="t" l="l"/>
              <a:pathLst>
                <a:path h="153670" w="153670">
                  <a:moveTo>
                    <a:pt x="0" y="76835"/>
                  </a:moveTo>
                  <a:cubicBezTo>
                    <a:pt x="0" y="34417"/>
                    <a:pt x="34417" y="0"/>
                    <a:pt x="76835" y="0"/>
                  </a:cubicBezTo>
                  <a:cubicBezTo>
                    <a:pt x="119253" y="0"/>
                    <a:pt x="153670" y="34417"/>
                    <a:pt x="153670" y="76835"/>
                  </a:cubicBezTo>
                  <a:cubicBezTo>
                    <a:pt x="153670" y="119253"/>
                    <a:pt x="119253" y="153670"/>
                    <a:pt x="76835" y="153670"/>
                  </a:cubicBezTo>
                  <a:cubicBezTo>
                    <a:pt x="34417" y="153670"/>
                    <a:pt x="0" y="119253"/>
                    <a:pt x="0" y="768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4470" cy="204470"/>
            </a:xfrm>
            <a:custGeom>
              <a:avLst/>
              <a:gdLst/>
              <a:ahLst/>
              <a:cxnLst/>
              <a:rect r="r" b="b" t="t" l="l"/>
              <a:pathLst>
                <a:path h="204470" w="204470">
                  <a:moveTo>
                    <a:pt x="0" y="102235"/>
                  </a:moveTo>
                  <a:cubicBezTo>
                    <a:pt x="0" y="45720"/>
                    <a:pt x="45720" y="0"/>
                    <a:pt x="102235" y="0"/>
                  </a:cubicBezTo>
                  <a:lnTo>
                    <a:pt x="102235" y="25400"/>
                  </a:lnTo>
                  <a:lnTo>
                    <a:pt x="102235" y="0"/>
                  </a:lnTo>
                  <a:cubicBezTo>
                    <a:pt x="158623" y="0"/>
                    <a:pt x="204470" y="45720"/>
                    <a:pt x="204470" y="102235"/>
                  </a:cubicBezTo>
                  <a:cubicBezTo>
                    <a:pt x="204470" y="158750"/>
                    <a:pt x="158750" y="204470"/>
                    <a:pt x="102235" y="204470"/>
                  </a:cubicBezTo>
                  <a:lnTo>
                    <a:pt x="102235" y="179070"/>
                  </a:lnTo>
                  <a:lnTo>
                    <a:pt x="102235" y="204470"/>
                  </a:lnTo>
                  <a:cubicBezTo>
                    <a:pt x="45720" y="204343"/>
                    <a:pt x="0" y="158623"/>
                    <a:pt x="0" y="102235"/>
                  </a:cubicBezTo>
                  <a:lnTo>
                    <a:pt x="25400" y="102235"/>
                  </a:lnTo>
                  <a:lnTo>
                    <a:pt x="48133" y="113538"/>
                  </a:lnTo>
                  <a:cubicBezTo>
                    <a:pt x="42926" y="124079"/>
                    <a:pt x="30988" y="129667"/>
                    <a:pt x="19558" y="126873"/>
                  </a:cubicBezTo>
                  <a:cubicBezTo>
                    <a:pt x="8128" y="124079"/>
                    <a:pt x="0" y="113919"/>
                    <a:pt x="0" y="102235"/>
                  </a:cubicBezTo>
                  <a:moveTo>
                    <a:pt x="50800" y="102235"/>
                  </a:moveTo>
                  <a:lnTo>
                    <a:pt x="25400" y="102235"/>
                  </a:lnTo>
                  <a:lnTo>
                    <a:pt x="2667" y="90805"/>
                  </a:lnTo>
                  <a:cubicBezTo>
                    <a:pt x="8001" y="80264"/>
                    <a:pt x="19812" y="74803"/>
                    <a:pt x="31242" y="77470"/>
                  </a:cubicBezTo>
                  <a:cubicBezTo>
                    <a:pt x="42672" y="80137"/>
                    <a:pt x="50800" y="90424"/>
                    <a:pt x="50800" y="102235"/>
                  </a:cubicBezTo>
                  <a:cubicBezTo>
                    <a:pt x="50800" y="130683"/>
                    <a:pt x="73787" y="153670"/>
                    <a:pt x="102235" y="153670"/>
                  </a:cubicBezTo>
                  <a:cubicBezTo>
                    <a:pt x="130683" y="153670"/>
                    <a:pt x="153670" y="130683"/>
                    <a:pt x="153670" y="102235"/>
                  </a:cubicBezTo>
                  <a:lnTo>
                    <a:pt x="179070" y="102235"/>
                  </a:lnTo>
                  <a:lnTo>
                    <a:pt x="153670" y="102235"/>
                  </a:lnTo>
                  <a:cubicBezTo>
                    <a:pt x="153543" y="73787"/>
                    <a:pt x="130556" y="50800"/>
                    <a:pt x="102235" y="50800"/>
                  </a:cubicBezTo>
                  <a:lnTo>
                    <a:pt x="102235" y="25400"/>
                  </a:lnTo>
                  <a:lnTo>
                    <a:pt x="102235" y="50800"/>
                  </a:lnTo>
                  <a:cubicBezTo>
                    <a:pt x="73787" y="50800"/>
                    <a:pt x="50800" y="73787"/>
                    <a:pt x="50800" y="1022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554" y="9828500"/>
            <a:ext cx="230700" cy="230100"/>
            <a:chOff x="0" y="0"/>
            <a:chExt cx="307600" cy="306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5400" y="25400"/>
              <a:ext cx="256794" cy="256032"/>
            </a:xfrm>
            <a:custGeom>
              <a:avLst/>
              <a:gdLst/>
              <a:ahLst/>
              <a:cxnLst/>
              <a:rect r="r" b="b" t="t" l="l"/>
              <a:pathLst>
                <a:path h="256032" w="256794">
                  <a:moveTo>
                    <a:pt x="0" y="128016"/>
                  </a:moveTo>
                  <a:cubicBezTo>
                    <a:pt x="0" y="57277"/>
                    <a:pt x="57531" y="0"/>
                    <a:pt x="128397" y="0"/>
                  </a:cubicBezTo>
                  <a:cubicBezTo>
                    <a:pt x="199263" y="0"/>
                    <a:pt x="256794" y="57277"/>
                    <a:pt x="256794" y="128016"/>
                  </a:cubicBezTo>
                  <a:cubicBezTo>
                    <a:pt x="256794" y="198755"/>
                    <a:pt x="199263" y="256032"/>
                    <a:pt x="128397" y="256032"/>
                  </a:cubicBezTo>
                  <a:cubicBezTo>
                    <a:pt x="57531" y="256032"/>
                    <a:pt x="0" y="198755"/>
                    <a:pt x="0" y="1280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7594" cy="306832"/>
            </a:xfrm>
            <a:custGeom>
              <a:avLst/>
              <a:gdLst/>
              <a:ahLst/>
              <a:cxnLst/>
              <a:rect r="r" b="b" t="t" l="l"/>
              <a:pathLst>
                <a:path h="306832" w="307594">
                  <a:moveTo>
                    <a:pt x="0" y="153416"/>
                  </a:moveTo>
                  <a:cubicBezTo>
                    <a:pt x="0" y="68580"/>
                    <a:pt x="68961" y="0"/>
                    <a:pt x="153797" y="0"/>
                  </a:cubicBezTo>
                  <a:lnTo>
                    <a:pt x="153797" y="25400"/>
                  </a:lnTo>
                  <a:lnTo>
                    <a:pt x="153797" y="0"/>
                  </a:lnTo>
                  <a:cubicBezTo>
                    <a:pt x="238633" y="0"/>
                    <a:pt x="307594" y="68580"/>
                    <a:pt x="307594" y="153416"/>
                  </a:cubicBezTo>
                  <a:lnTo>
                    <a:pt x="282194" y="153416"/>
                  </a:lnTo>
                  <a:lnTo>
                    <a:pt x="307594" y="153416"/>
                  </a:lnTo>
                  <a:cubicBezTo>
                    <a:pt x="307594" y="238252"/>
                    <a:pt x="238633" y="306832"/>
                    <a:pt x="153797" y="306832"/>
                  </a:cubicBezTo>
                  <a:lnTo>
                    <a:pt x="153797" y="281432"/>
                  </a:lnTo>
                  <a:lnTo>
                    <a:pt x="153797" y="306832"/>
                  </a:lnTo>
                  <a:cubicBezTo>
                    <a:pt x="68961" y="306832"/>
                    <a:pt x="0" y="238252"/>
                    <a:pt x="0" y="153416"/>
                  </a:cubicBezTo>
                  <a:lnTo>
                    <a:pt x="25400" y="153416"/>
                  </a:lnTo>
                  <a:lnTo>
                    <a:pt x="50800" y="153416"/>
                  </a:lnTo>
                  <a:lnTo>
                    <a:pt x="25400" y="153416"/>
                  </a:lnTo>
                  <a:lnTo>
                    <a:pt x="0" y="153416"/>
                  </a:lnTo>
                  <a:moveTo>
                    <a:pt x="50800" y="153416"/>
                  </a:moveTo>
                  <a:cubicBezTo>
                    <a:pt x="50800" y="167386"/>
                    <a:pt x="39370" y="178816"/>
                    <a:pt x="25400" y="178816"/>
                  </a:cubicBezTo>
                  <a:cubicBezTo>
                    <a:pt x="11430" y="178816"/>
                    <a:pt x="0" y="167386"/>
                    <a:pt x="0" y="153416"/>
                  </a:cubicBezTo>
                  <a:cubicBezTo>
                    <a:pt x="0" y="139446"/>
                    <a:pt x="11430" y="128016"/>
                    <a:pt x="25400" y="128016"/>
                  </a:cubicBezTo>
                  <a:cubicBezTo>
                    <a:pt x="39370" y="128016"/>
                    <a:pt x="50800" y="139446"/>
                    <a:pt x="50800" y="153416"/>
                  </a:cubicBezTo>
                  <a:cubicBezTo>
                    <a:pt x="50800" y="210058"/>
                    <a:pt x="96901" y="256032"/>
                    <a:pt x="153797" y="256032"/>
                  </a:cubicBezTo>
                  <a:cubicBezTo>
                    <a:pt x="210693" y="256032"/>
                    <a:pt x="256794" y="210058"/>
                    <a:pt x="256794" y="153416"/>
                  </a:cubicBezTo>
                  <a:cubicBezTo>
                    <a:pt x="256794" y="96774"/>
                    <a:pt x="210820" y="50800"/>
                    <a:pt x="153797" y="50800"/>
                  </a:cubicBezTo>
                  <a:lnTo>
                    <a:pt x="153797" y="25400"/>
                  </a:lnTo>
                  <a:lnTo>
                    <a:pt x="153797" y="50800"/>
                  </a:lnTo>
                  <a:cubicBezTo>
                    <a:pt x="96901" y="50800"/>
                    <a:pt x="50800" y="96774"/>
                    <a:pt x="50800" y="1534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4753482" y="997218"/>
            <a:ext cx="230700" cy="230100"/>
            <a:chOff x="0" y="0"/>
            <a:chExt cx="307600" cy="306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5400" y="25400"/>
              <a:ext cx="256794" cy="256032"/>
            </a:xfrm>
            <a:custGeom>
              <a:avLst/>
              <a:gdLst/>
              <a:ahLst/>
              <a:cxnLst/>
              <a:rect r="r" b="b" t="t" l="l"/>
              <a:pathLst>
                <a:path h="256032" w="256794">
                  <a:moveTo>
                    <a:pt x="0" y="128016"/>
                  </a:moveTo>
                  <a:cubicBezTo>
                    <a:pt x="0" y="57277"/>
                    <a:pt x="57531" y="0"/>
                    <a:pt x="128397" y="0"/>
                  </a:cubicBezTo>
                  <a:cubicBezTo>
                    <a:pt x="199263" y="0"/>
                    <a:pt x="256794" y="57277"/>
                    <a:pt x="256794" y="128016"/>
                  </a:cubicBezTo>
                  <a:cubicBezTo>
                    <a:pt x="256794" y="198755"/>
                    <a:pt x="199263" y="256032"/>
                    <a:pt x="128397" y="256032"/>
                  </a:cubicBezTo>
                  <a:cubicBezTo>
                    <a:pt x="57531" y="256032"/>
                    <a:pt x="0" y="198755"/>
                    <a:pt x="0" y="1280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7594" cy="306832"/>
            </a:xfrm>
            <a:custGeom>
              <a:avLst/>
              <a:gdLst/>
              <a:ahLst/>
              <a:cxnLst/>
              <a:rect r="r" b="b" t="t" l="l"/>
              <a:pathLst>
                <a:path h="306832" w="307594">
                  <a:moveTo>
                    <a:pt x="0" y="153416"/>
                  </a:moveTo>
                  <a:cubicBezTo>
                    <a:pt x="0" y="68580"/>
                    <a:pt x="68961" y="0"/>
                    <a:pt x="153797" y="0"/>
                  </a:cubicBezTo>
                  <a:lnTo>
                    <a:pt x="153797" y="25400"/>
                  </a:lnTo>
                  <a:lnTo>
                    <a:pt x="153797" y="0"/>
                  </a:lnTo>
                  <a:cubicBezTo>
                    <a:pt x="238633" y="0"/>
                    <a:pt x="307594" y="68580"/>
                    <a:pt x="307594" y="153416"/>
                  </a:cubicBezTo>
                  <a:lnTo>
                    <a:pt x="282194" y="153416"/>
                  </a:lnTo>
                  <a:lnTo>
                    <a:pt x="307594" y="153416"/>
                  </a:lnTo>
                  <a:cubicBezTo>
                    <a:pt x="307594" y="238252"/>
                    <a:pt x="238633" y="306832"/>
                    <a:pt x="153797" y="306832"/>
                  </a:cubicBezTo>
                  <a:lnTo>
                    <a:pt x="153797" y="281432"/>
                  </a:lnTo>
                  <a:lnTo>
                    <a:pt x="153797" y="306832"/>
                  </a:lnTo>
                  <a:cubicBezTo>
                    <a:pt x="68961" y="306832"/>
                    <a:pt x="0" y="238252"/>
                    <a:pt x="0" y="153416"/>
                  </a:cubicBezTo>
                  <a:lnTo>
                    <a:pt x="25400" y="153416"/>
                  </a:lnTo>
                  <a:lnTo>
                    <a:pt x="50800" y="153416"/>
                  </a:lnTo>
                  <a:lnTo>
                    <a:pt x="25400" y="153416"/>
                  </a:lnTo>
                  <a:lnTo>
                    <a:pt x="0" y="153416"/>
                  </a:lnTo>
                  <a:moveTo>
                    <a:pt x="50800" y="153416"/>
                  </a:moveTo>
                  <a:cubicBezTo>
                    <a:pt x="50800" y="167386"/>
                    <a:pt x="39370" y="178816"/>
                    <a:pt x="25400" y="178816"/>
                  </a:cubicBezTo>
                  <a:cubicBezTo>
                    <a:pt x="11430" y="178816"/>
                    <a:pt x="0" y="167386"/>
                    <a:pt x="0" y="153416"/>
                  </a:cubicBezTo>
                  <a:cubicBezTo>
                    <a:pt x="0" y="139446"/>
                    <a:pt x="11430" y="128016"/>
                    <a:pt x="25400" y="128016"/>
                  </a:cubicBezTo>
                  <a:cubicBezTo>
                    <a:pt x="39370" y="128016"/>
                    <a:pt x="50800" y="139446"/>
                    <a:pt x="50800" y="153416"/>
                  </a:cubicBezTo>
                  <a:cubicBezTo>
                    <a:pt x="50800" y="210058"/>
                    <a:pt x="96901" y="256032"/>
                    <a:pt x="153797" y="256032"/>
                  </a:cubicBezTo>
                  <a:cubicBezTo>
                    <a:pt x="210693" y="256032"/>
                    <a:pt x="256794" y="210058"/>
                    <a:pt x="256794" y="153416"/>
                  </a:cubicBezTo>
                  <a:cubicBezTo>
                    <a:pt x="256794" y="96774"/>
                    <a:pt x="210820" y="50800"/>
                    <a:pt x="153797" y="50800"/>
                  </a:cubicBezTo>
                  <a:lnTo>
                    <a:pt x="153797" y="25400"/>
                  </a:lnTo>
                  <a:lnTo>
                    <a:pt x="153797" y="50800"/>
                  </a:lnTo>
                  <a:cubicBezTo>
                    <a:pt x="96901" y="50800"/>
                    <a:pt x="50800" y="96774"/>
                    <a:pt x="50800" y="1534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39870" y="5388910"/>
            <a:ext cx="230700" cy="230100"/>
            <a:chOff x="0" y="0"/>
            <a:chExt cx="307600" cy="306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5400" y="25400"/>
              <a:ext cx="256794" cy="256032"/>
            </a:xfrm>
            <a:custGeom>
              <a:avLst/>
              <a:gdLst/>
              <a:ahLst/>
              <a:cxnLst/>
              <a:rect r="r" b="b" t="t" l="l"/>
              <a:pathLst>
                <a:path h="256032" w="256794">
                  <a:moveTo>
                    <a:pt x="0" y="128016"/>
                  </a:moveTo>
                  <a:cubicBezTo>
                    <a:pt x="0" y="57277"/>
                    <a:pt x="57531" y="0"/>
                    <a:pt x="128397" y="0"/>
                  </a:cubicBezTo>
                  <a:cubicBezTo>
                    <a:pt x="199263" y="0"/>
                    <a:pt x="256794" y="57277"/>
                    <a:pt x="256794" y="128016"/>
                  </a:cubicBezTo>
                  <a:cubicBezTo>
                    <a:pt x="256794" y="198755"/>
                    <a:pt x="199263" y="256032"/>
                    <a:pt x="128397" y="256032"/>
                  </a:cubicBezTo>
                  <a:cubicBezTo>
                    <a:pt x="57531" y="256032"/>
                    <a:pt x="0" y="198755"/>
                    <a:pt x="0" y="1280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07594" cy="306832"/>
            </a:xfrm>
            <a:custGeom>
              <a:avLst/>
              <a:gdLst/>
              <a:ahLst/>
              <a:cxnLst/>
              <a:rect r="r" b="b" t="t" l="l"/>
              <a:pathLst>
                <a:path h="306832" w="307594">
                  <a:moveTo>
                    <a:pt x="0" y="153416"/>
                  </a:moveTo>
                  <a:cubicBezTo>
                    <a:pt x="0" y="68580"/>
                    <a:pt x="68961" y="0"/>
                    <a:pt x="153797" y="0"/>
                  </a:cubicBezTo>
                  <a:lnTo>
                    <a:pt x="153797" y="25400"/>
                  </a:lnTo>
                  <a:lnTo>
                    <a:pt x="153797" y="0"/>
                  </a:lnTo>
                  <a:cubicBezTo>
                    <a:pt x="238633" y="0"/>
                    <a:pt x="307594" y="68580"/>
                    <a:pt x="307594" y="153416"/>
                  </a:cubicBezTo>
                  <a:lnTo>
                    <a:pt x="282194" y="153416"/>
                  </a:lnTo>
                  <a:lnTo>
                    <a:pt x="307594" y="153416"/>
                  </a:lnTo>
                  <a:cubicBezTo>
                    <a:pt x="307594" y="238252"/>
                    <a:pt x="238633" y="306832"/>
                    <a:pt x="153797" y="306832"/>
                  </a:cubicBezTo>
                  <a:lnTo>
                    <a:pt x="153797" y="281432"/>
                  </a:lnTo>
                  <a:lnTo>
                    <a:pt x="153797" y="306832"/>
                  </a:lnTo>
                  <a:cubicBezTo>
                    <a:pt x="68961" y="306832"/>
                    <a:pt x="0" y="238252"/>
                    <a:pt x="0" y="153416"/>
                  </a:cubicBezTo>
                  <a:lnTo>
                    <a:pt x="25400" y="153416"/>
                  </a:lnTo>
                  <a:lnTo>
                    <a:pt x="50800" y="153416"/>
                  </a:lnTo>
                  <a:lnTo>
                    <a:pt x="25400" y="153416"/>
                  </a:lnTo>
                  <a:lnTo>
                    <a:pt x="0" y="153416"/>
                  </a:lnTo>
                  <a:moveTo>
                    <a:pt x="50800" y="153416"/>
                  </a:moveTo>
                  <a:cubicBezTo>
                    <a:pt x="50800" y="167386"/>
                    <a:pt x="39370" y="178816"/>
                    <a:pt x="25400" y="178816"/>
                  </a:cubicBezTo>
                  <a:cubicBezTo>
                    <a:pt x="11430" y="178816"/>
                    <a:pt x="0" y="167386"/>
                    <a:pt x="0" y="153416"/>
                  </a:cubicBezTo>
                  <a:cubicBezTo>
                    <a:pt x="0" y="139446"/>
                    <a:pt x="11430" y="128016"/>
                    <a:pt x="25400" y="128016"/>
                  </a:cubicBezTo>
                  <a:cubicBezTo>
                    <a:pt x="39370" y="128016"/>
                    <a:pt x="50800" y="139446"/>
                    <a:pt x="50800" y="153416"/>
                  </a:cubicBezTo>
                  <a:cubicBezTo>
                    <a:pt x="50800" y="210058"/>
                    <a:pt x="96901" y="256032"/>
                    <a:pt x="153797" y="256032"/>
                  </a:cubicBezTo>
                  <a:cubicBezTo>
                    <a:pt x="210693" y="256032"/>
                    <a:pt x="256794" y="210058"/>
                    <a:pt x="256794" y="153416"/>
                  </a:cubicBezTo>
                  <a:cubicBezTo>
                    <a:pt x="256794" y="96774"/>
                    <a:pt x="210820" y="50800"/>
                    <a:pt x="153797" y="50800"/>
                  </a:cubicBezTo>
                  <a:lnTo>
                    <a:pt x="153797" y="25400"/>
                  </a:lnTo>
                  <a:lnTo>
                    <a:pt x="153797" y="50800"/>
                  </a:lnTo>
                  <a:cubicBezTo>
                    <a:pt x="96901" y="50800"/>
                    <a:pt x="50800" y="96774"/>
                    <a:pt x="50800" y="1534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04030" y="1267144"/>
            <a:ext cx="230700" cy="230100"/>
            <a:chOff x="0" y="0"/>
            <a:chExt cx="307600" cy="306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25400" y="25400"/>
              <a:ext cx="256794" cy="256032"/>
            </a:xfrm>
            <a:custGeom>
              <a:avLst/>
              <a:gdLst/>
              <a:ahLst/>
              <a:cxnLst/>
              <a:rect r="r" b="b" t="t" l="l"/>
              <a:pathLst>
                <a:path h="256032" w="256794">
                  <a:moveTo>
                    <a:pt x="0" y="128016"/>
                  </a:moveTo>
                  <a:cubicBezTo>
                    <a:pt x="0" y="57277"/>
                    <a:pt x="57531" y="0"/>
                    <a:pt x="128397" y="0"/>
                  </a:cubicBezTo>
                  <a:cubicBezTo>
                    <a:pt x="199263" y="0"/>
                    <a:pt x="256794" y="57277"/>
                    <a:pt x="256794" y="128016"/>
                  </a:cubicBezTo>
                  <a:cubicBezTo>
                    <a:pt x="256794" y="198755"/>
                    <a:pt x="199263" y="256032"/>
                    <a:pt x="128397" y="256032"/>
                  </a:cubicBezTo>
                  <a:cubicBezTo>
                    <a:pt x="57531" y="256032"/>
                    <a:pt x="0" y="198755"/>
                    <a:pt x="0" y="1280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07594" cy="306832"/>
            </a:xfrm>
            <a:custGeom>
              <a:avLst/>
              <a:gdLst/>
              <a:ahLst/>
              <a:cxnLst/>
              <a:rect r="r" b="b" t="t" l="l"/>
              <a:pathLst>
                <a:path h="306832" w="307594">
                  <a:moveTo>
                    <a:pt x="0" y="153416"/>
                  </a:moveTo>
                  <a:cubicBezTo>
                    <a:pt x="0" y="68580"/>
                    <a:pt x="68961" y="0"/>
                    <a:pt x="153797" y="0"/>
                  </a:cubicBezTo>
                  <a:lnTo>
                    <a:pt x="153797" y="25400"/>
                  </a:lnTo>
                  <a:lnTo>
                    <a:pt x="153797" y="0"/>
                  </a:lnTo>
                  <a:cubicBezTo>
                    <a:pt x="238633" y="0"/>
                    <a:pt x="307594" y="68580"/>
                    <a:pt x="307594" y="153416"/>
                  </a:cubicBezTo>
                  <a:lnTo>
                    <a:pt x="282194" y="153416"/>
                  </a:lnTo>
                  <a:lnTo>
                    <a:pt x="307594" y="153416"/>
                  </a:lnTo>
                  <a:cubicBezTo>
                    <a:pt x="307594" y="238252"/>
                    <a:pt x="238633" y="306832"/>
                    <a:pt x="153797" y="306832"/>
                  </a:cubicBezTo>
                  <a:lnTo>
                    <a:pt x="153797" y="281432"/>
                  </a:lnTo>
                  <a:lnTo>
                    <a:pt x="153797" y="306832"/>
                  </a:lnTo>
                  <a:cubicBezTo>
                    <a:pt x="68961" y="306832"/>
                    <a:pt x="0" y="238252"/>
                    <a:pt x="0" y="153416"/>
                  </a:cubicBezTo>
                  <a:lnTo>
                    <a:pt x="25400" y="153416"/>
                  </a:lnTo>
                  <a:lnTo>
                    <a:pt x="50800" y="153416"/>
                  </a:lnTo>
                  <a:lnTo>
                    <a:pt x="25400" y="153416"/>
                  </a:lnTo>
                  <a:lnTo>
                    <a:pt x="0" y="153416"/>
                  </a:lnTo>
                  <a:moveTo>
                    <a:pt x="50800" y="153416"/>
                  </a:moveTo>
                  <a:cubicBezTo>
                    <a:pt x="50800" y="167386"/>
                    <a:pt x="39370" y="178816"/>
                    <a:pt x="25400" y="178816"/>
                  </a:cubicBezTo>
                  <a:cubicBezTo>
                    <a:pt x="11430" y="178816"/>
                    <a:pt x="0" y="167386"/>
                    <a:pt x="0" y="153416"/>
                  </a:cubicBezTo>
                  <a:cubicBezTo>
                    <a:pt x="0" y="139446"/>
                    <a:pt x="11430" y="128016"/>
                    <a:pt x="25400" y="128016"/>
                  </a:cubicBezTo>
                  <a:cubicBezTo>
                    <a:pt x="39370" y="128016"/>
                    <a:pt x="50800" y="139446"/>
                    <a:pt x="50800" y="153416"/>
                  </a:cubicBezTo>
                  <a:cubicBezTo>
                    <a:pt x="50800" y="210058"/>
                    <a:pt x="96901" y="256032"/>
                    <a:pt x="153797" y="256032"/>
                  </a:cubicBezTo>
                  <a:cubicBezTo>
                    <a:pt x="210693" y="256032"/>
                    <a:pt x="256794" y="210058"/>
                    <a:pt x="256794" y="153416"/>
                  </a:cubicBezTo>
                  <a:cubicBezTo>
                    <a:pt x="256794" y="96774"/>
                    <a:pt x="210820" y="50800"/>
                    <a:pt x="153797" y="50800"/>
                  </a:cubicBezTo>
                  <a:lnTo>
                    <a:pt x="153797" y="25400"/>
                  </a:lnTo>
                  <a:lnTo>
                    <a:pt x="153797" y="50800"/>
                  </a:lnTo>
                  <a:cubicBezTo>
                    <a:pt x="96901" y="50800"/>
                    <a:pt x="50800" y="96774"/>
                    <a:pt x="50800" y="1534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995420" y="2142676"/>
            <a:ext cx="423300" cy="422700"/>
            <a:chOff x="0" y="0"/>
            <a:chExt cx="564400" cy="563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64388" cy="563626"/>
            </a:xfrm>
            <a:custGeom>
              <a:avLst/>
              <a:gdLst/>
              <a:ahLst/>
              <a:cxnLst/>
              <a:rect r="r" b="b" t="t" l="l"/>
              <a:pathLst>
                <a:path h="563626" w="564388">
                  <a:moveTo>
                    <a:pt x="0" y="281813"/>
                  </a:moveTo>
                  <a:cubicBezTo>
                    <a:pt x="0" y="126111"/>
                    <a:pt x="126365" y="0"/>
                    <a:pt x="282194" y="0"/>
                  </a:cubicBezTo>
                  <a:lnTo>
                    <a:pt x="282194" y="25400"/>
                  </a:lnTo>
                  <a:lnTo>
                    <a:pt x="282194" y="0"/>
                  </a:lnTo>
                  <a:cubicBezTo>
                    <a:pt x="438023" y="0"/>
                    <a:pt x="564388" y="126111"/>
                    <a:pt x="564388" y="281813"/>
                  </a:cubicBezTo>
                  <a:lnTo>
                    <a:pt x="538988" y="281813"/>
                  </a:lnTo>
                  <a:lnTo>
                    <a:pt x="564388" y="281813"/>
                  </a:lnTo>
                  <a:cubicBezTo>
                    <a:pt x="564388" y="437515"/>
                    <a:pt x="438023" y="563626"/>
                    <a:pt x="282194" y="563626"/>
                  </a:cubicBezTo>
                  <a:lnTo>
                    <a:pt x="282194" y="538226"/>
                  </a:lnTo>
                  <a:lnTo>
                    <a:pt x="282194" y="563626"/>
                  </a:lnTo>
                  <a:cubicBezTo>
                    <a:pt x="126365" y="563626"/>
                    <a:pt x="0" y="437515"/>
                    <a:pt x="0" y="281813"/>
                  </a:cubicBezTo>
                  <a:lnTo>
                    <a:pt x="25400" y="281813"/>
                  </a:lnTo>
                  <a:lnTo>
                    <a:pt x="50800" y="281813"/>
                  </a:lnTo>
                  <a:lnTo>
                    <a:pt x="25400" y="281813"/>
                  </a:lnTo>
                  <a:lnTo>
                    <a:pt x="0" y="281813"/>
                  </a:lnTo>
                  <a:moveTo>
                    <a:pt x="50800" y="281813"/>
                  </a:moveTo>
                  <a:cubicBezTo>
                    <a:pt x="50800" y="295783"/>
                    <a:pt x="39370" y="307213"/>
                    <a:pt x="25400" y="307213"/>
                  </a:cubicBezTo>
                  <a:cubicBezTo>
                    <a:pt x="11430" y="307213"/>
                    <a:pt x="0" y="295783"/>
                    <a:pt x="0" y="281813"/>
                  </a:cubicBezTo>
                  <a:cubicBezTo>
                    <a:pt x="0" y="267843"/>
                    <a:pt x="11430" y="256413"/>
                    <a:pt x="25400" y="256413"/>
                  </a:cubicBezTo>
                  <a:cubicBezTo>
                    <a:pt x="39370" y="256413"/>
                    <a:pt x="50800" y="267843"/>
                    <a:pt x="50800" y="281813"/>
                  </a:cubicBezTo>
                  <a:cubicBezTo>
                    <a:pt x="50800" y="409321"/>
                    <a:pt x="154305" y="512826"/>
                    <a:pt x="282194" y="512826"/>
                  </a:cubicBezTo>
                  <a:cubicBezTo>
                    <a:pt x="410083" y="512826"/>
                    <a:pt x="513588" y="409321"/>
                    <a:pt x="513588" y="281813"/>
                  </a:cubicBezTo>
                  <a:cubicBezTo>
                    <a:pt x="513588" y="154305"/>
                    <a:pt x="410083" y="50800"/>
                    <a:pt x="282194" y="50800"/>
                  </a:cubicBezTo>
                  <a:lnTo>
                    <a:pt x="282194" y="25400"/>
                  </a:lnTo>
                  <a:lnTo>
                    <a:pt x="282194" y="50800"/>
                  </a:lnTo>
                  <a:cubicBezTo>
                    <a:pt x="154305" y="50800"/>
                    <a:pt x="50800" y="154305"/>
                    <a:pt x="50800" y="281813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6608988" y="7231594"/>
            <a:ext cx="326700" cy="326100"/>
            <a:chOff x="0" y="0"/>
            <a:chExt cx="435600" cy="434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35610" cy="434848"/>
            </a:xfrm>
            <a:custGeom>
              <a:avLst/>
              <a:gdLst/>
              <a:ahLst/>
              <a:cxnLst/>
              <a:rect r="r" b="b" t="t" l="l"/>
              <a:pathLst>
                <a:path h="434848" w="435610">
                  <a:moveTo>
                    <a:pt x="0" y="217424"/>
                  </a:moveTo>
                  <a:cubicBezTo>
                    <a:pt x="0" y="97282"/>
                    <a:pt x="97536" y="0"/>
                    <a:pt x="217805" y="0"/>
                  </a:cubicBezTo>
                  <a:lnTo>
                    <a:pt x="217805" y="25400"/>
                  </a:lnTo>
                  <a:lnTo>
                    <a:pt x="217805" y="0"/>
                  </a:lnTo>
                  <a:cubicBezTo>
                    <a:pt x="338074" y="0"/>
                    <a:pt x="435610" y="97282"/>
                    <a:pt x="435610" y="217424"/>
                  </a:cubicBezTo>
                  <a:cubicBezTo>
                    <a:pt x="435610" y="337566"/>
                    <a:pt x="338074" y="434848"/>
                    <a:pt x="217805" y="434848"/>
                  </a:cubicBezTo>
                  <a:lnTo>
                    <a:pt x="217805" y="409448"/>
                  </a:lnTo>
                  <a:lnTo>
                    <a:pt x="217805" y="434848"/>
                  </a:lnTo>
                  <a:cubicBezTo>
                    <a:pt x="97536" y="434848"/>
                    <a:pt x="0" y="337566"/>
                    <a:pt x="0" y="217424"/>
                  </a:cubicBezTo>
                  <a:lnTo>
                    <a:pt x="25400" y="217424"/>
                  </a:lnTo>
                  <a:lnTo>
                    <a:pt x="42291" y="236347"/>
                  </a:lnTo>
                  <a:cubicBezTo>
                    <a:pt x="34798" y="242951"/>
                    <a:pt x="24130" y="244602"/>
                    <a:pt x="14986" y="240538"/>
                  </a:cubicBezTo>
                  <a:cubicBezTo>
                    <a:pt x="5842" y="236474"/>
                    <a:pt x="0" y="227457"/>
                    <a:pt x="0" y="217424"/>
                  </a:cubicBezTo>
                  <a:moveTo>
                    <a:pt x="50800" y="217424"/>
                  </a:moveTo>
                  <a:lnTo>
                    <a:pt x="25400" y="217424"/>
                  </a:lnTo>
                  <a:lnTo>
                    <a:pt x="8509" y="198374"/>
                  </a:lnTo>
                  <a:cubicBezTo>
                    <a:pt x="16002" y="191770"/>
                    <a:pt x="26670" y="190119"/>
                    <a:pt x="35814" y="194183"/>
                  </a:cubicBezTo>
                  <a:cubicBezTo>
                    <a:pt x="44958" y="198247"/>
                    <a:pt x="50800" y="207391"/>
                    <a:pt x="50800" y="217424"/>
                  </a:cubicBezTo>
                  <a:cubicBezTo>
                    <a:pt x="50800" y="309372"/>
                    <a:pt x="125476" y="384048"/>
                    <a:pt x="217805" y="384048"/>
                  </a:cubicBezTo>
                  <a:cubicBezTo>
                    <a:pt x="310134" y="384048"/>
                    <a:pt x="384810" y="309372"/>
                    <a:pt x="384810" y="217424"/>
                  </a:cubicBezTo>
                  <a:lnTo>
                    <a:pt x="410210" y="217424"/>
                  </a:lnTo>
                  <a:lnTo>
                    <a:pt x="384810" y="217424"/>
                  </a:lnTo>
                  <a:cubicBezTo>
                    <a:pt x="384810" y="125476"/>
                    <a:pt x="310134" y="50800"/>
                    <a:pt x="217805" y="50800"/>
                  </a:cubicBezTo>
                  <a:lnTo>
                    <a:pt x="217805" y="25400"/>
                  </a:lnTo>
                  <a:lnTo>
                    <a:pt x="217805" y="50800"/>
                  </a:lnTo>
                  <a:cubicBezTo>
                    <a:pt x="125476" y="50800"/>
                    <a:pt x="50800" y="125476"/>
                    <a:pt x="50800" y="217424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746666" y="8354472"/>
            <a:ext cx="326700" cy="326100"/>
            <a:chOff x="0" y="0"/>
            <a:chExt cx="435600" cy="434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35610" cy="434848"/>
            </a:xfrm>
            <a:custGeom>
              <a:avLst/>
              <a:gdLst/>
              <a:ahLst/>
              <a:cxnLst/>
              <a:rect r="r" b="b" t="t" l="l"/>
              <a:pathLst>
                <a:path h="434848" w="435610">
                  <a:moveTo>
                    <a:pt x="0" y="217424"/>
                  </a:moveTo>
                  <a:cubicBezTo>
                    <a:pt x="0" y="97282"/>
                    <a:pt x="97536" y="0"/>
                    <a:pt x="217805" y="0"/>
                  </a:cubicBezTo>
                  <a:lnTo>
                    <a:pt x="217805" y="25400"/>
                  </a:lnTo>
                  <a:lnTo>
                    <a:pt x="217805" y="0"/>
                  </a:lnTo>
                  <a:cubicBezTo>
                    <a:pt x="338074" y="0"/>
                    <a:pt x="435610" y="97282"/>
                    <a:pt x="435610" y="217424"/>
                  </a:cubicBezTo>
                  <a:cubicBezTo>
                    <a:pt x="435610" y="337566"/>
                    <a:pt x="338074" y="434848"/>
                    <a:pt x="217805" y="434848"/>
                  </a:cubicBezTo>
                  <a:lnTo>
                    <a:pt x="217805" y="409448"/>
                  </a:lnTo>
                  <a:lnTo>
                    <a:pt x="217805" y="434848"/>
                  </a:lnTo>
                  <a:cubicBezTo>
                    <a:pt x="97536" y="434848"/>
                    <a:pt x="0" y="337566"/>
                    <a:pt x="0" y="217424"/>
                  </a:cubicBezTo>
                  <a:lnTo>
                    <a:pt x="25400" y="217424"/>
                  </a:lnTo>
                  <a:lnTo>
                    <a:pt x="42291" y="236347"/>
                  </a:lnTo>
                  <a:cubicBezTo>
                    <a:pt x="34798" y="242951"/>
                    <a:pt x="24130" y="244602"/>
                    <a:pt x="14986" y="240538"/>
                  </a:cubicBezTo>
                  <a:cubicBezTo>
                    <a:pt x="5842" y="236474"/>
                    <a:pt x="0" y="227457"/>
                    <a:pt x="0" y="217424"/>
                  </a:cubicBezTo>
                  <a:moveTo>
                    <a:pt x="50800" y="217424"/>
                  </a:moveTo>
                  <a:lnTo>
                    <a:pt x="25400" y="217424"/>
                  </a:lnTo>
                  <a:lnTo>
                    <a:pt x="8509" y="198374"/>
                  </a:lnTo>
                  <a:cubicBezTo>
                    <a:pt x="16002" y="191770"/>
                    <a:pt x="26670" y="190119"/>
                    <a:pt x="35814" y="194183"/>
                  </a:cubicBezTo>
                  <a:cubicBezTo>
                    <a:pt x="44958" y="198247"/>
                    <a:pt x="50800" y="207391"/>
                    <a:pt x="50800" y="217424"/>
                  </a:cubicBezTo>
                  <a:cubicBezTo>
                    <a:pt x="50800" y="309372"/>
                    <a:pt x="125476" y="384048"/>
                    <a:pt x="217805" y="384048"/>
                  </a:cubicBezTo>
                  <a:cubicBezTo>
                    <a:pt x="310134" y="384048"/>
                    <a:pt x="384810" y="309372"/>
                    <a:pt x="384810" y="217424"/>
                  </a:cubicBezTo>
                  <a:lnTo>
                    <a:pt x="410210" y="217424"/>
                  </a:lnTo>
                  <a:lnTo>
                    <a:pt x="384810" y="217424"/>
                  </a:lnTo>
                  <a:cubicBezTo>
                    <a:pt x="384810" y="125476"/>
                    <a:pt x="310134" y="50800"/>
                    <a:pt x="217805" y="50800"/>
                  </a:cubicBezTo>
                  <a:lnTo>
                    <a:pt x="217805" y="25400"/>
                  </a:lnTo>
                  <a:lnTo>
                    <a:pt x="217805" y="50800"/>
                  </a:lnTo>
                  <a:cubicBezTo>
                    <a:pt x="125476" y="50800"/>
                    <a:pt x="50800" y="125476"/>
                    <a:pt x="50800" y="217424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297576" y="3174068"/>
            <a:ext cx="153300" cy="153300"/>
            <a:chOff x="0" y="0"/>
            <a:chExt cx="204400" cy="2044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25400" y="25400"/>
              <a:ext cx="153670" cy="153670"/>
            </a:xfrm>
            <a:custGeom>
              <a:avLst/>
              <a:gdLst/>
              <a:ahLst/>
              <a:cxnLst/>
              <a:rect r="r" b="b" t="t" l="l"/>
              <a:pathLst>
                <a:path h="153670" w="153670">
                  <a:moveTo>
                    <a:pt x="0" y="76835"/>
                  </a:moveTo>
                  <a:cubicBezTo>
                    <a:pt x="0" y="34417"/>
                    <a:pt x="34417" y="0"/>
                    <a:pt x="76835" y="0"/>
                  </a:cubicBezTo>
                  <a:cubicBezTo>
                    <a:pt x="119253" y="0"/>
                    <a:pt x="153670" y="34417"/>
                    <a:pt x="153670" y="76835"/>
                  </a:cubicBezTo>
                  <a:cubicBezTo>
                    <a:pt x="153670" y="119253"/>
                    <a:pt x="119253" y="153670"/>
                    <a:pt x="76835" y="153670"/>
                  </a:cubicBezTo>
                  <a:cubicBezTo>
                    <a:pt x="34417" y="153670"/>
                    <a:pt x="0" y="119253"/>
                    <a:pt x="0" y="768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04470" cy="204470"/>
            </a:xfrm>
            <a:custGeom>
              <a:avLst/>
              <a:gdLst/>
              <a:ahLst/>
              <a:cxnLst/>
              <a:rect r="r" b="b" t="t" l="l"/>
              <a:pathLst>
                <a:path h="204470" w="204470">
                  <a:moveTo>
                    <a:pt x="0" y="102235"/>
                  </a:moveTo>
                  <a:cubicBezTo>
                    <a:pt x="0" y="45720"/>
                    <a:pt x="45720" y="0"/>
                    <a:pt x="102235" y="0"/>
                  </a:cubicBezTo>
                  <a:lnTo>
                    <a:pt x="102235" y="25400"/>
                  </a:lnTo>
                  <a:lnTo>
                    <a:pt x="102235" y="0"/>
                  </a:lnTo>
                  <a:cubicBezTo>
                    <a:pt x="158623" y="0"/>
                    <a:pt x="204470" y="45720"/>
                    <a:pt x="204470" y="102235"/>
                  </a:cubicBezTo>
                  <a:cubicBezTo>
                    <a:pt x="204470" y="158750"/>
                    <a:pt x="158750" y="204470"/>
                    <a:pt x="102235" y="204470"/>
                  </a:cubicBezTo>
                  <a:lnTo>
                    <a:pt x="102235" y="179070"/>
                  </a:lnTo>
                  <a:lnTo>
                    <a:pt x="102235" y="204470"/>
                  </a:lnTo>
                  <a:cubicBezTo>
                    <a:pt x="45720" y="204343"/>
                    <a:pt x="0" y="158623"/>
                    <a:pt x="0" y="102235"/>
                  </a:cubicBezTo>
                  <a:lnTo>
                    <a:pt x="25400" y="102235"/>
                  </a:lnTo>
                  <a:lnTo>
                    <a:pt x="48133" y="113538"/>
                  </a:lnTo>
                  <a:cubicBezTo>
                    <a:pt x="42926" y="124079"/>
                    <a:pt x="30988" y="129667"/>
                    <a:pt x="19558" y="126873"/>
                  </a:cubicBezTo>
                  <a:cubicBezTo>
                    <a:pt x="8128" y="124079"/>
                    <a:pt x="0" y="113919"/>
                    <a:pt x="0" y="102235"/>
                  </a:cubicBezTo>
                  <a:moveTo>
                    <a:pt x="50800" y="102235"/>
                  </a:moveTo>
                  <a:lnTo>
                    <a:pt x="25400" y="102235"/>
                  </a:lnTo>
                  <a:lnTo>
                    <a:pt x="2667" y="90805"/>
                  </a:lnTo>
                  <a:cubicBezTo>
                    <a:pt x="8001" y="80264"/>
                    <a:pt x="19812" y="74803"/>
                    <a:pt x="31242" y="77470"/>
                  </a:cubicBezTo>
                  <a:cubicBezTo>
                    <a:pt x="42672" y="80137"/>
                    <a:pt x="50800" y="90424"/>
                    <a:pt x="50800" y="102235"/>
                  </a:cubicBezTo>
                  <a:cubicBezTo>
                    <a:pt x="50800" y="130683"/>
                    <a:pt x="73787" y="153670"/>
                    <a:pt x="102235" y="153670"/>
                  </a:cubicBezTo>
                  <a:cubicBezTo>
                    <a:pt x="130683" y="153670"/>
                    <a:pt x="153670" y="130683"/>
                    <a:pt x="153670" y="102235"/>
                  </a:cubicBezTo>
                  <a:lnTo>
                    <a:pt x="179070" y="102235"/>
                  </a:lnTo>
                  <a:lnTo>
                    <a:pt x="153670" y="102235"/>
                  </a:lnTo>
                  <a:cubicBezTo>
                    <a:pt x="153543" y="73787"/>
                    <a:pt x="130556" y="50800"/>
                    <a:pt x="102235" y="50800"/>
                  </a:cubicBezTo>
                  <a:lnTo>
                    <a:pt x="102235" y="25400"/>
                  </a:lnTo>
                  <a:lnTo>
                    <a:pt x="102235" y="50800"/>
                  </a:lnTo>
                  <a:cubicBezTo>
                    <a:pt x="73787" y="50800"/>
                    <a:pt x="50800" y="73787"/>
                    <a:pt x="50800" y="1022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2773916" y="433806"/>
            <a:ext cx="423300" cy="422700"/>
            <a:chOff x="0" y="0"/>
            <a:chExt cx="564400" cy="5636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64388" cy="563626"/>
            </a:xfrm>
            <a:custGeom>
              <a:avLst/>
              <a:gdLst/>
              <a:ahLst/>
              <a:cxnLst/>
              <a:rect r="r" b="b" t="t" l="l"/>
              <a:pathLst>
                <a:path h="563626" w="564388">
                  <a:moveTo>
                    <a:pt x="0" y="281813"/>
                  </a:moveTo>
                  <a:cubicBezTo>
                    <a:pt x="0" y="126111"/>
                    <a:pt x="126365" y="0"/>
                    <a:pt x="282194" y="0"/>
                  </a:cubicBezTo>
                  <a:lnTo>
                    <a:pt x="282194" y="25400"/>
                  </a:lnTo>
                  <a:lnTo>
                    <a:pt x="282194" y="0"/>
                  </a:lnTo>
                  <a:cubicBezTo>
                    <a:pt x="438023" y="0"/>
                    <a:pt x="564388" y="126111"/>
                    <a:pt x="564388" y="281813"/>
                  </a:cubicBezTo>
                  <a:lnTo>
                    <a:pt x="538988" y="281813"/>
                  </a:lnTo>
                  <a:lnTo>
                    <a:pt x="564388" y="281813"/>
                  </a:lnTo>
                  <a:cubicBezTo>
                    <a:pt x="564388" y="437515"/>
                    <a:pt x="438023" y="563626"/>
                    <a:pt x="282194" y="563626"/>
                  </a:cubicBezTo>
                  <a:lnTo>
                    <a:pt x="282194" y="538226"/>
                  </a:lnTo>
                  <a:lnTo>
                    <a:pt x="282194" y="563626"/>
                  </a:lnTo>
                  <a:cubicBezTo>
                    <a:pt x="126365" y="563626"/>
                    <a:pt x="0" y="437515"/>
                    <a:pt x="0" y="281813"/>
                  </a:cubicBezTo>
                  <a:lnTo>
                    <a:pt x="25400" y="281813"/>
                  </a:lnTo>
                  <a:lnTo>
                    <a:pt x="50800" y="281813"/>
                  </a:lnTo>
                  <a:lnTo>
                    <a:pt x="25400" y="281813"/>
                  </a:lnTo>
                  <a:lnTo>
                    <a:pt x="0" y="281813"/>
                  </a:lnTo>
                  <a:moveTo>
                    <a:pt x="50800" y="281813"/>
                  </a:moveTo>
                  <a:cubicBezTo>
                    <a:pt x="50800" y="295783"/>
                    <a:pt x="39370" y="307213"/>
                    <a:pt x="25400" y="307213"/>
                  </a:cubicBezTo>
                  <a:cubicBezTo>
                    <a:pt x="11430" y="307213"/>
                    <a:pt x="0" y="295783"/>
                    <a:pt x="0" y="281813"/>
                  </a:cubicBezTo>
                  <a:cubicBezTo>
                    <a:pt x="0" y="267843"/>
                    <a:pt x="11430" y="256413"/>
                    <a:pt x="25400" y="256413"/>
                  </a:cubicBezTo>
                  <a:cubicBezTo>
                    <a:pt x="39370" y="256413"/>
                    <a:pt x="50800" y="267843"/>
                    <a:pt x="50800" y="281813"/>
                  </a:cubicBezTo>
                  <a:cubicBezTo>
                    <a:pt x="50800" y="409321"/>
                    <a:pt x="154305" y="512826"/>
                    <a:pt x="282194" y="512826"/>
                  </a:cubicBezTo>
                  <a:cubicBezTo>
                    <a:pt x="410083" y="512826"/>
                    <a:pt x="513588" y="409321"/>
                    <a:pt x="513588" y="281813"/>
                  </a:cubicBezTo>
                  <a:cubicBezTo>
                    <a:pt x="513588" y="154305"/>
                    <a:pt x="410083" y="50800"/>
                    <a:pt x="282194" y="50800"/>
                  </a:cubicBezTo>
                  <a:lnTo>
                    <a:pt x="282194" y="25400"/>
                  </a:lnTo>
                  <a:lnTo>
                    <a:pt x="282194" y="50800"/>
                  </a:lnTo>
                  <a:cubicBezTo>
                    <a:pt x="154305" y="50800"/>
                    <a:pt x="50800" y="154305"/>
                    <a:pt x="50800" y="281813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215934" y="3982138"/>
            <a:ext cx="153300" cy="153300"/>
            <a:chOff x="0" y="0"/>
            <a:chExt cx="204400" cy="2044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25400" y="25400"/>
              <a:ext cx="153670" cy="153670"/>
            </a:xfrm>
            <a:custGeom>
              <a:avLst/>
              <a:gdLst/>
              <a:ahLst/>
              <a:cxnLst/>
              <a:rect r="r" b="b" t="t" l="l"/>
              <a:pathLst>
                <a:path h="153670" w="153670">
                  <a:moveTo>
                    <a:pt x="0" y="76835"/>
                  </a:moveTo>
                  <a:cubicBezTo>
                    <a:pt x="0" y="34417"/>
                    <a:pt x="34417" y="0"/>
                    <a:pt x="76835" y="0"/>
                  </a:cubicBezTo>
                  <a:cubicBezTo>
                    <a:pt x="119253" y="0"/>
                    <a:pt x="153670" y="34417"/>
                    <a:pt x="153670" y="76835"/>
                  </a:cubicBezTo>
                  <a:cubicBezTo>
                    <a:pt x="153670" y="119253"/>
                    <a:pt x="119253" y="153670"/>
                    <a:pt x="76835" y="153670"/>
                  </a:cubicBezTo>
                  <a:cubicBezTo>
                    <a:pt x="34417" y="153670"/>
                    <a:pt x="0" y="119253"/>
                    <a:pt x="0" y="768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04470" cy="204470"/>
            </a:xfrm>
            <a:custGeom>
              <a:avLst/>
              <a:gdLst/>
              <a:ahLst/>
              <a:cxnLst/>
              <a:rect r="r" b="b" t="t" l="l"/>
              <a:pathLst>
                <a:path h="204470" w="204470">
                  <a:moveTo>
                    <a:pt x="0" y="102235"/>
                  </a:moveTo>
                  <a:cubicBezTo>
                    <a:pt x="0" y="45720"/>
                    <a:pt x="45720" y="0"/>
                    <a:pt x="102235" y="0"/>
                  </a:cubicBezTo>
                  <a:lnTo>
                    <a:pt x="102235" y="25400"/>
                  </a:lnTo>
                  <a:lnTo>
                    <a:pt x="102235" y="0"/>
                  </a:lnTo>
                  <a:cubicBezTo>
                    <a:pt x="158623" y="0"/>
                    <a:pt x="204470" y="45720"/>
                    <a:pt x="204470" y="102235"/>
                  </a:cubicBezTo>
                  <a:cubicBezTo>
                    <a:pt x="204470" y="158750"/>
                    <a:pt x="158750" y="204470"/>
                    <a:pt x="102235" y="204470"/>
                  </a:cubicBezTo>
                  <a:lnTo>
                    <a:pt x="102235" y="179070"/>
                  </a:lnTo>
                  <a:lnTo>
                    <a:pt x="102235" y="204470"/>
                  </a:lnTo>
                  <a:cubicBezTo>
                    <a:pt x="45720" y="204343"/>
                    <a:pt x="0" y="158623"/>
                    <a:pt x="0" y="102235"/>
                  </a:cubicBezTo>
                  <a:lnTo>
                    <a:pt x="25400" y="102235"/>
                  </a:lnTo>
                  <a:lnTo>
                    <a:pt x="48133" y="113538"/>
                  </a:lnTo>
                  <a:cubicBezTo>
                    <a:pt x="42926" y="124079"/>
                    <a:pt x="30988" y="129667"/>
                    <a:pt x="19558" y="126873"/>
                  </a:cubicBezTo>
                  <a:cubicBezTo>
                    <a:pt x="8128" y="124079"/>
                    <a:pt x="0" y="113919"/>
                    <a:pt x="0" y="102235"/>
                  </a:cubicBezTo>
                  <a:moveTo>
                    <a:pt x="50800" y="102235"/>
                  </a:moveTo>
                  <a:lnTo>
                    <a:pt x="25400" y="102235"/>
                  </a:lnTo>
                  <a:lnTo>
                    <a:pt x="2667" y="90805"/>
                  </a:lnTo>
                  <a:cubicBezTo>
                    <a:pt x="8001" y="80264"/>
                    <a:pt x="19812" y="74803"/>
                    <a:pt x="31242" y="77470"/>
                  </a:cubicBezTo>
                  <a:cubicBezTo>
                    <a:pt x="42672" y="80137"/>
                    <a:pt x="50800" y="90424"/>
                    <a:pt x="50800" y="102235"/>
                  </a:cubicBezTo>
                  <a:cubicBezTo>
                    <a:pt x="50800" y="130683"/>
                    <a:pt x="73787" y="153670"/>
                    <a:pt x="102235" y="153670"/>
                  </a:cubicBezTo>
                  <a:cubicBezTo>
                    <a:pt x="130683" y="153670"/>
                    <a:pt x="153670" y="130683"/>
                    <a:pt x="153670" y="102235"/>
                  </a:cubicBezTo>
                  <a:lnTo>
                    <a:pt x="179070" y="102235"/>
                  </a:lnTo>
                  <a:lnTo>
                    <a:pt x="153670" y="102235"/>
                  </a:lnTo>
                  <a:cubicBezTo>
                    <a:pt x="153543" y="73787"/>
                    <a:pt x="130556" y="50800"/>
                    <a:pt x="102235" y="50800"/>
                  </a:cubicBezTo>
                  <a:lnTo>
                    <a:pt x="102235" y="25400"/>
                  </a:lnTo>
                  <a:lnTo>
                    <a:pt x="102235" y="50800"/>
                  </a:lnTo>
                  <a:cubicBezTo>
                    <a:pt x="73787" y="50800"/>
                    <a:pt x="50800" y="73787"/>
                    <a:pt x="50800" y="1022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6831496" y="756710"/>
            <a:ext cx="153300" cy="153300"/>
            <a:chOff x="0" y="0"/>
            <a:chExt cx="204400" cy="2044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25400" y="25400"/>
              <a:ext cx="153670" cy="153670"/>
            </a:xfrm>
            <a:custGeom>
              <a:avLst/>
              <a:gdLst/>
              <a:ahLst/>
              <a:cxnLst/>
              <a:rect r="r" b="b" t="t" l="l"/>
              <a:pathLst>
                <a:path h="153670" w="153670">
                  <a:moveTo>
                    <a:pt x="0" y="76835"/>
                  </a:moveTo>
                  <a:cubicBezTo>
                    <a:pt x="0" y="34417"/>
                    <a:pt x="34417" y="0"/>
                    <a:pt x="76835" y="0"/>
                  </a:cubicBezTo>
                  <a:cubicBezTo>
                    <a:pt x="119253" y="0"/>
                    <a:pt x="153670" y="34417"/>
                    <a:pt x="153670" y="76835"/>
                  </a:cubicBezTo>
                  <a:cubicBezTo>
                    <a:pt x="153670" y="119253"/>
                    <a:pt x="119253" y="153670"/>
                    <a:pt x="76835" y="153670"/>
                  </a:cubicBezTo>
                  <a:cubicBezTo>
                    <a:pt x="34417" y="153670"/>
                    <a:pt x="0" y="119253"/>
                    <a:pt x="0" y="768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04470" cy="204470"/>
            </a:xfrm>
            <a:custGeom>
              <a:avLst/>
              <a:gdLst/>
              <a:ahLst/>
              <a:cxnLst/>
              <a:rect r="r" b="b" t="t" l="l"/>
              <a:pathLst>
                <a:path h="204470" w="204470">
                  <a:moveTo>
                    <a:pt x="0" y="102235"/>
                  </a:moveTo>
                  <a:cubicBezTo>
                    <a:pt x="0" y="45720"/>
                    <a:pt x="45720" y="0"/>
                    <a:pt x="102235" y="0"/>
                  </a:cubicBezTo>
                  <a:lnTo>
                    <a:pt x="102235" y="25400"/>
                  </a:lnTo>
                  <a:lnTo>
                    <a:pt x="102235" y="0"/>
                  </a:lnTo>
                  <a:cubicBezTo>
                    <a:pt x="158623" y="0"/>
                    <a:pt x="204470" y="45720"/>
                    <a:pt x="204470" y="102235"/>
                  </a:cubicBezTo>
                  <a:cubicBezTo>
                    <a:pt x="204470" y="158750"/>
                    <a:pt x="158750" y="204470"/>
                    <a:pt x="102235" y="204470"/>
                  </a:cubicBezTo>
                  <a:lnTo>
                    <a:pt x="102235" y="179070"/>
                  </a:lnTo>
                  <a:lnTo>
                    <a:pt x="102235" y="204470"/>
                  </a:lnTo>
                  <a:cubicBezTo>
                    <a:pt x="45720" y="204343"/>
                    <a:pt x="0" y="158623"/>
                    <a:pt x="0" y="102235"/>
                  </a:cubicBezTo>
                  <a:lnTo>
                    <a:pt x="25400" y="102235"/>
                  </a:lnTo>
                  <a:lnTo>
                    <a:pt x="48133" y="113538"/>
                  </a:lnTo>
                  <a:cubicBezTo>
                    <a:pt x="42926" y="124079"/>
                    <a:pt x="30988" y="129667"/>
                    <a:pt x="19558" y="126873"/>
                  </a:cubicBezTo>
                  <a:cubicBezTo>
                    <a:pt x="8128" y="124079"/>
                    <a:pt x="0" y="113919"/>
                    <a:pt x="0" y="102235"/>
                  </a:cubicBezTo>
                  <a:moveTo>
                    <a:pt x="50800" y="102235"/>
                  </a:moveTo>
                  <a:lnTo>
                    <a:pt x="25400" y="102235"/>
                  </a:lnTo>
                  <a:lnTo>
                    <a:pt x="2667" y="90805"/>
                  </a:lnTo>
                  <a:cubicBezTo>
                    <a:pt x="8001" y="80264"/>
                    <a:pt x="19812" y="74803"/>
                    <a:pt x="31242" y="77470"/>
                  </a:cubicBezTo>
                  <a:cubicBezTo>
                    <a:pt x="42672" y="80137"/>
                    <a:pt x="50800" y="90424"/>
                    <a:pt x="50800" y="102235"/>
                  </a:cubicBezTo>
                  <a:cubicBezTo>
                    <a:pt x="50800" y="130683"/>
                    <a:pt x="73787" y="153670"/>
                    <a:pt x="102235" y="153670"/>
                  </a:cubicBezTo>
                  <a:cubicBezTo>
                    <a:pt x="130683" y="153670"/>
                    <a:pt x="153670" y="130683"/>
                    <a:pt x="153670" y="102235"/>
                  </a:cubicBezTo>
                  <a:lnTo>
                    <a:pt x="179070" y="102235"/>
                  </a:lnTo>
                  <a:lnTo>
                    <a:pt x="153670" y="102235"/>
                  </a:lnTo>
                  <a:cubicBezTo>
                    <a:pt x="153543" y="73787"/>
                    <a:pt x="130556" y="50800"/>
                    <a:pt x="102235" y="50800"/>
                  </a:cubicBezTo>
                  <a:lnTo>
                    <a:pt x="102235" y="25400"/>
                  </a:lnTo>
                  <a:lnTo>
                    <a:pt x="102235" y="50800"/>
                  </a:lnTo>
                  <a:cubicBezTo>
                    <a:pt x="73787" y="50800"/>
                    <a:pt x="50800" y="73787"/>
                    <a:pt x="50800" y="1022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6009008" y="9116042"/>
            <a:ext cx="423300" cy="422700"/>
            <a:chOff x="0" y="0"/>
            <a:chExt cx="564400" cy="5636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564388" cy="563626"/>
            </a:xfrm>
            <a:custGeom>
              <a:avLst/>
              <a:gdLst/>
              <a:ahLst/>
              <a:cxnLst/>
              <a:rect r="r" b="b" t="t" l="l"/>
              <a:pathLst>
                <a:path h="563626" w="564388">
                  <a:moveTo>
                    <a:pt x="0" y="281813"/>
                  </a:moveTo>
                  <a:cubicBezTo>
                    <a:pt x="0" y="126111"/>
                    <a:pt x="126365" y="0"/>
                    <a:pt x="282194" y="0"/>
                  </a:cubicBezTo>
                  <a:lnTo>
                    <a:pt x="282194" y="25400"/>
                  </a:lnTo>
                  <a:lnTo>
                    <a:pt x="282194" y="0"/>
                  </a:lnTo>
                  <a:cubicBezTo>
                    <a:pt x="438023" y="0"/>
                    <a:pt x="564388" y="126111"/>
                    <a:pt x="564388" y="281813"/>
                  </a:cubicBezTo>
                  <a:lnTo>
                    <a:pt x="538988" y="281813"/>
                  </a:lnTo>
                  <a:lnTo>
                    <a:pt x="564388" y="281813"/>
                  </a:lnTo>
                  <a:cubicBezTo>
                    <a:pt x="564388" y="437515"/>
                    <a:pt x="438023" y="563626"/>
                    <a:pt x="282194" y="563626"/>
                  </a:cubicBezTo>
                  <a:lnTo>
                    <a:pt x="282194" y="538226"/>
                  </a:lnTo>
                  <a:lnTo>
                    <a:pt x="282194" y="563626"/>
                  </a:lnTo>
                  <a:cubicBezTo>
                    <a:pt x="126365" y="563626"/>
                    <a:pt x="0" y="437515"/>
                    <a:pt x="0" y="281813"/>
                  </a:cubicBezTo>
                  <a:lnTo>
                    <a:pt x="25400" y="281813"/>
                  </a:lnTo>
                  <a:lnTo>
                    <a:pt x="50800" y="281813"/>
                  </a:lnTo>
                  <a:lnTo>
                    <a:pt x="25400" y="281813"/>
                  </a:lnTo>
                  <a:lnTo>
                    <a:pt x="0" y="281813"/>
                  </a:lnTo>
                  <a:moveTo>
                    <a:pt x="50800" y="281813"/>
                  </a:moveTo>
                  <a:cubicBezTo>
                    <a:pt x="50800" y="295783"/>
                    <a:pt x="39370" y="307213"/>
                    <a:pt x="25400" y="307213"/>
                  </a:cubicBezTo>
                  <a:cubicBezTo>
                    <a:pt x="11430" y="307213"/>
                    <a:pt x="0" y="295783"/>
                    <a:pt x="0" y="281813"/>
                  </a:cubicBezTo>
                  <a:cubicBezTo>
                    <a:pt x="0" y="267843"/>
                    <a:pt x="11430" y="256413"/>
                    <a:pt x="25400" y="256413"/>
                  </a:cubicBezTo>
                  <a:cubicBezTo>
                    <a:pt x="39370" y="256413"/>
                    <a:pt x="50800" y="267843"/>
                    <a:pt x="50800" y="281813"/>
                  </a:cubicBezTo>
                  <a:cubicBezTo>
                    <a:pt x="50800" y="409321"/>
                    <a:pt x="154305" y="512826"/>
                    <a:pt x="282194" y="512826"/>
                  </a:cubicBezTo>
                  <a:cubicBezTo>
                    <a:pt x="410083" y="512826"/>
                    <a:pt x="513588" y="409321"/>
                    <a:pt x="513588" y="281813"/>
                  </a:cubicBezTo>
                  <a:cubicBezTo>
                    <a:pt x="513588" y="154305"/>
                    <a:pt x="410083" y="50800"/>
                    <a:pt x="282194" y="50800"/>
                  </a:cubicBezTo>
                  <a:lnTo>
                    <a:pt x="282194" y="25400"/>
                  </a:lnTo>
                  <a:lnTo>
                    <a:pt x="282194" y="50800"/>
                  </a:lnTo>
                  <a:cubicBezTo>
                    <a:pt x="154305" y="50800"/>
                    <a:pt x="50800" y="154305"/>
                    <a:pt x="50800" y="281813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4656012" y="433806"/>
            <a:ext cx="2679174" cy="1647470"/>
            <a:chOff x="0" y="0"/>
            <a:chExt cx="705626" cy="433902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705626" cy="433902"/>
            </a:xfrm>
            <a:custGeom>
              <a:avLst/>
              <a:gdLst/>
              <a:ahLst/>
              <a:cxnLst/>
              <a:rect r="r" b="b" t="t" l="l"/>
              <a:pathLst>
                <a:path h="433902" w="705626">
                  <a:moveTo>
                    <a:pt x="352813" y="0"/>
                  </a:moveTo>
                  <a:cubicBezTo>
                    <a:pt x="157960" y="0"/>
                    <a:pt x="0" y="97132"/>
                    <a:pt x="0" y="216951"/>
                  </a:cubicBezTo>
                  <a:cubicBezTo>
                    <a:pt x="0" y="336769"/>
                    <a:pt x="157960" y="433902"/>
                    <a:pt x="352813" y="433902"/>
                  </a:cubicBezTo>
                  <a:cubicBezTo>
                    <a:pt x="547666" y="433902"/>
                    <a:pt x="705626" y="336769"/>
                    <a:pt x="705626" y="216951"/>
                  </a:cubicBezTo>
                  <a:cubicBezTo>
                    <a:pt x="705626" y="97132"/>
                    <a:pt x="547666" y="0"/>
                    <a:pt x="352813" y="0"/>
                  </a:cubicBezTo>
                  <a:close/>
                </a:path>
              </a:pathLst>
            </a:custGeom>
            <a:solidFill>
              <a:srgbClr val="C8DD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66152" y="40678"/>
              <a:ext cx="573321" cy="352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b="true" sz="2700">
                  <a:solidFill>
                    <a:srgbClr val="000000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The Scrollers</a:t>
              </a: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2985566" y="3349398"/>
            <a:ext cx="13397577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b="true">
                <a:solidFill>
                  <a:srgbClr val="0091EA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SmartAttend: </a:t>
            </a:r>
            <a:r>
              <a:rPr lang="en-US" sz="5599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Powered by OnDemand    Technology</a:t>
            </a:r>
          </a:p>
          <a:p>
            <a:pPr algn="l">
              <a:lnSpc>
                <a:spcPts val="6719"/>
              </a:lnSpc>
            </a:pPr>
          </a:p>
        </p:txBody>
      </p:sp>
      <p:sp>
        <p:nvSpPr>
          <p:cNvPr name="TextBox 47" id="47"/>
          <p:cNvSpPr txBox="true"/>
          <p:nvPr/>
        </p:nvSpPr>
        <p:spPr>
          <a:xfrm rot="0">
            <a:off x="7083910" y="6691626"/>
            <a:ext cx="7884072" cy="2404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rPr>
              <a:t>Team Name  : The Scrollers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rPr>
              <a:t>Institute : JIET</a:t>
            </a:r>
          </a:p>
          <a:p>
            <a:pPr algn="l">
              <a:lnSpc>
                <a:spcPts val="575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50316" y="1257541"/>
            <a:ext cx="14960550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</a:pPr>
            <a:r>
              <a:rPr lang="en-US" sz="4299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System Workflow: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900193" y="9591127"/>
            <a:ext cx="914550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b="true" sz="2600">
                <a:solidFill>
                  <a:srgbClr val="0091EA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0316" y="2392196"/>
            <a:ext cx="14745283" cy="610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9"/>
              </a:lnSpc>
            </a:pPr>
            <a:r>
              <a:rPr lang="en-US" sz="40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Step 1:</a:t>
            </a:r>
            <a:r>
              <a:rPr lang="en-US" sz="4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Teacher logs in using OnDemand authentication.</a:t>
            </a:r>
          </a:p>
          <a:p>
            <a:pPr algn="l">
              <a:lnSpc>
                <a:spcPts val="4799"/>
              </a:lnSpc>
            </a:pPr>
            <a:r>
              <a:rPr lang="en-US" sz="39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Step 2: </a:t>
            </a: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Teacher uploads a class photo via the OnDemand platform.</a:t>
            </a:r>
          </a:p>
          <a:p>
            <a:pPr algn="l">
              <a:lnSpc>
                <a:spcPts val="4799"/>
              </a:lnSpc>
            </a:pPr>
            <a:r>
              <a:rPr lang="en-US" sz="39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Step 3:</a:t>
            </a: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OnDemand system performs real-time face recognition.</a:t>
            </a:r>
          </a:p>
          <a:p>
            <a:pPr algn="l">
              <a:lnSpc>
                <a:spcPts val="4799"/>
              </a:lnSpc>
            </a:pPr>
            <a:r>
              <a:rPr lang="en-US" sz="39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Step 4: </a:t>
            </a: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Attendance is automatically marked using OnDemand access to the student database.</a:t>
            </a:r>
          </a:p>
          <a:p>
            <a:pPr algn="l">
              <a:lnSpc>
                <a:spcPts val="4799"/>
              </a:lnSpc>
            </a:pPr>
            <a:r>
              <a:rPr lang="en-US" sz="39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Step 5:</a:t>
            </a: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Teachers can review and edit attendance records on the OnDemand dashboard.</a:t>
            </a:r>
          </a:p>
          <a:p>
            <a:pPr algn="l">
              <a:lnSpc>
                <a:spcPts val="4799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4656012" y="433806"/>
            <a:ext cx="2679174" cy="1647470"/>
            <a:chOff x="0" y="0"/>
            <a:chExt cx="705626" cy="4339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05626" cy="433902"/>
            </a:xfrm>
            <a:custGeom>
              <a:avLst/>
              <a:gdLst/>
              <a:ahLst/>
              <a:cxnLst/>
              <a:rect r="r" b="b" t="t" l="l"/>
              <a:pathLst>
                <a:path h="433902" w="705626">
                  <a:moveTo>
                    <a:pt x="352813" y="0"/>
                  </a:moveTo>
                  <a:cubicBezTo>
                    <a:pt x="157960" y="0"/>
                    <a:pt x="0" y="97132"/>
                    <a:pt x="0" y="216951"/>
                  </a:cubicBezTo>
                  <a:cubicBezTo>
                    <a:pt x="0" y="336769"/>
                    <a:pt x="157960" y="433902"/>
                    <a:pt x="352813" y="433902"/>
                  </a:cubicBezTo>
                  <a:cubicBezTo>
                    <a:pt x="547666" y="433902"/>
                    <a:pt x="705626" y="336769"/>
                    <a:pt x="705626" y="216951"/>
                  </a:cubicBezTo>
                  <a:cubicBezTo>
                    <a:pt x="705626" y="97132"/>
                    <a:pt x="547666" y="0"/>
                    <a:pt x="352813" y="0"/>
                  </a:cubicBezTo>
                  <a:close/>
                </a:path>
              </a:pathLst>
            </a:custGeom>
            <a:solidFill>
              <a:srgbClr val="C8DD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66152" y="40678"/>
              <a:ext cx="573321" cy="352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b="true" sz="2700">
                  <a:solidFill>
                    <a:srgbClr val="000000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The Scrollers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441775" y="1809705"/>
            <a:ext cx="3770250" cy="3724650"/>
            <a:chOff x="0" y="0"/>
            <a:chExt cx="5027000" cy="4966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26813" cy="4950460"/>
            </a:xfrm>
            <a:custGeom>
              <a:avLst/>
              <a:gdLst/>
              <a:ahLst/>
              <a:cxnLst/>
              <a:rect r="r" b="b" t="t" l="l"/>
              <a:pathLst>
                <a:path h="4950460" w="4726813">
                  <a:moveTo>
                    <a:pt x="6350" y="2304415"/>
                  </a:moveTo>
                  <a:cubicBezTo>
                    <a:pt x="8128" y="2278888"/>
                    <a:pt x="10414" y="2253488"/>
                    <a:pt x="13081" y="2228215"/>
                  </a:cubicBezTo>
                  <a:lnTo>
                    <a:pt x="38354" y="2230882"/>
                  </a:lnTo>
                  <a:cubicBezTo>
                    <a:pt x="35814" y="2255901"/>
                    <a:pt x="33528" y="2281047"/>
                    <a:pt x="31750" y="2306193"/>
                  </a:cubicBezTo>
                  <a:close/>
                  <a:moveTo>
                    <a:pt x="51054" y="2128647"/>
                  </a:moveTo>
                  <a:cubicBezTo>
                    <a:pt x="54737" y="2103247"/>
                    <a:pt x="58801" y="2078101"/>
                    <a:pt x="63246" y="2052955"/>
                  </a:cubicBezTo>
                  <a:lnTo>
                    <a:pt x="88265" y="2057400"/>
                  </a:lnTo>
                  <a:cubicBezTo>
                    <a:pt x="83820" y="2082292"/>
                    <a:pt x="79883" y="2107184"/>
                    <a:pt x="76200" y="2132330"/>
                  </a:cubicBezTo>
                  <a:close/>
                  <a:moveTo>
                    <a:pt x="108331" y="1956562"/>
                  </a:moveTo>
                  <a:cubicBezTo>
                    <a:pt x="113792" y="1931543"/>
                    <a:pt x="119761" y="1906778"/>
                    <a:pt x="125984" y="1882140"/>
                  </a:cubicBezTo>
                  <a:lnTo>
                    <a:pt x="150622" y="1888363"/>
                  </a:lnTo>
                  <a:cubicBezTo>
                    <a:pt x="144399" y="1912747"/>
                    <a:pt x="138557" y="1937385"/>
                    <a:pt x="133096" y="1962023"/>
                  </a:cubicBezTo>
                  <a:close/>
                  <a:moveTo>
                    <a:pt x="178054" y="1789049"/>
                  </a:moveTo>
                  <a:cubicBezTo>
                    <a:pt x="185420" y="1764538"/>
                    <a:pt x="193040" y="1740154"/>
                    <a:pt x="201168" y="1716024"/>
                  </a:cubicBezTo>
                  <a:lnTo>
                    <a:pt x="225298" y="1724025"/>
                  </a:lnTo>
                  <a:cubicBezTo>
                    <a:pt x="217297" y="1747901"/>
                    <a:pt x="209677" y="1772031"/>
                    <a:pt x="202438" y="1796288"/>
                  </a:cubicBezTo>
                  <a:close/>
                  <a:moveTo>
                    <a:pt x="259842" y="1627124"/>
                  </a:moveTo>
                  <a:cubicBezTo>
                    <a:pt x="268986" y="1603248"/>
                    <a:pt x="278384" y="1579499"/>
                    <a:pt x="288163" y="1556004"/>
                  </a:cubicBezTo>
                  <a:lnTo>
                    <a:pt x="311658" y="1565783"/>
                  </a:lnTo>
                  <a:cubicBezTo>
                    <a:pt x="302006" y="1589024"/>
                    <a:pt x="292608" y="1612519"/>
                    <a:pt x="283591" y="1636141"/>
                  </a:cubicBezTo>
                  <a:close/>
                  <a:moveTo>
                    <a:pt x="353187" y="1471549"/>
                  </a:moveTo>
                  <a:cubicBezTo>
                    <a:pt x="363982" y="1448435"/>
                    <a:pt x="375158" y="1425448"/>
                    <a:pt x="386715" y="1402715"/>
                  </a:cubicBezTo>
                  <a:lnTo>
                    <a:pt x="409448" y="1414145"/>
                  </a:lnTo>
                  <a:cubicBezTo>
                    <a:pt x="398018" y="1436624"/>
                    <a:pt x="386969" y="1459357"/>
                    <a:pt x="376301" y="1482344"/>
                  </a:cubicBezTo>
                  <a:close/>
                  <a:moveTo>
                    <a:pt x="457708" y="1323340"/>
                  </a:moveTo>
                  <a:cubicBezTo>
                    <a:pt x="470154" y="1300988"/>
                    <a:pt x="482981" y="1278890"/>
                    <a:pt x="496062" y="1257046"/>
                  </a:cubicBezTo>
                  <a:lnTo>
                    <a:pt x="517906" y="1270127"/>
                  </a:lnTo>
                  <a:cubicBezTo>
                    <a:pt x="504952" y="1291844"/>
                    <a:pt x="492252" y="1313688"/>
                    <a:pt x="479933" y="1335786"/>
                  </a:cubicBezTo>
                  <a:close/>
                  <a:moveTo>
                    <a:pt x="572643" y="1183005"/>
                  </a:moveTo>
                  <a:cubicBezTo>
                    <a:pt x="586613" y="1161669"/>
                    <a:pt x="600964" y="1140587"/>
                    <a:pt x="615696" y="1119632"/>
                  </a:cubicBezTo>
                  <a:lnTo>
                    <a:pt x="636524" y="1134237"/>
                  </a:lnTo>
                  <a:cubicBezTo>
                    <a:pt x="622046" y="1154938"/>
                    <a:pt x="607822" y="1175766"/>
                    <a:pt x="593979" y="1196975"/>
                  </a:cubicBezTo>
                  <a:close/>
                  <a:moveTo>
                    <a:pt x="697357" y="1051306"/>
                  </a:moveTo>
                  <a:cubicBezTo>
                    <a:pt x="712851" y="1030986"/>
                    <a:pt x="728726" y="1011047"/>
                    <a:pt x="744855" y="991235"/>
                  </a:cubicBezTo>
                  <a:lnTo>
                    <a:pt x="764540" y="1007237"/>
                  </a:lnTo>
                  <a:cubicBezTo>
                    <a:pt x="748538" y="1026795"/>
                    <a:pt x="732917" y="1046607"/>
                    <a:pt x="717550" y="1066673"/>
                  </a:cubicBezTo>
                  <a:close/>
                  <a:moveTo>
                    <a:pt x="831088" y="928751"/>
                  </a:moveTo>
                  <a:cubicBezTo>
                    <a:pt x="847979" y="909701"/>
                    <a:pt x="865251" y="890778"/>
                    <a:pt x="882777" y="872236"/>
                  </a:cubicBezTo>
                  <a:lnTo>
                    <a:pt x="901319" y="889635"/>
                  </a:lnTo>
                  <a:cubicBezTo>
                    <a:pt x="884047" y="908050"/>
                    <a:pt x="866902" y="926719"/>
                    <a:pt x="850265" y="945642"/>
                  </a:cubicBezTo>
                  <a:close/>
                  <a:moveTo>
                    <a:pt x="973328" y="816229"/>
                  </a:moveTo>
                  <a:cubicBezTo>
                    <a:pt x="991616" y="798322"/>
                    <a:pt x="1010031" y="780796"/>
                    <a:pt x="1028827" y="763524"/>
                  </a:cubicBezTo>
                  <a:lnTo>
                    <a:pt x="1046099" y="782193"/>
                  </a:lnTo>
                  <a:cubicBezTo>
                    <a:pt x="1027557" y="799338"/>
                    <a:pt x="1009142" y="816737"/>
                    <a:pt x="991108" y="834390"/>
                  </a:cubicBezTo>
                  <a:close/>
                  <a:moveTo>
                    <a:pt x="1123061" y="713994"/>
                  </a:moveTo>
                  <a:cubicBezTo>
                    <a:pt x="1142492" y="697484"/>
                    <a:pt x="1162177" y="681228"/>
                    <a:pt x="1182243" y="665353"/>
                  </a:cubicBezTo>
                  <a:lnTo>
                    <a:pt x="1198118" y="685165"/>
                  </a:lnTo>
                  <a:cubicBezTo>
                    <a:pt x="1178306" y="700913"/>
                    <a:pt x="1158875" y="717042"/>
                    <a:pt x="1139571" y="733298"/>
                  </a:cubicBezTo>
                  <a:close/>
                  <a:moveTo>
                    <a:pt x="1279779" y="622554"/>
                  </a:moveTo>
                  <a:cubicBezTo>
                    <a:pt x="1300353" y="607441"/>
                    <a:pt x="1321181" y="592709"/>
                    <a:pt x="1342136" y="578231"/>
                  </a:cubicBezTo>
                  <a:lnTo>
                    <a:pt x="1356487" y="599186"/>
                  </a:lnTo>
                  <a:cubicBezTo>
                    <a:pt x="1335659" y="613537"/>
                    <a:pt x="1315085" y="628142"/>
                    <a:pt x="1294765" y="643128"/>
                  </a:cubicBezTo>
                  <a:close/>
                  <a:moveTo>
                    <a:pt x="1442466" y="542671"/>
                  </a:moveTo>
                  <a:cubicBezTo>
                    <a:pt x="1464056" y="529082"/>
                    <a:pt x="1485900" y="515747"/>
                    <a:pt x="1507871" y="502793"/>
                  </a:cubicBezTo>
                  <a:lnTo>
                    <a:pt x="1520698" y="524637"/>
                  </a:lnTo>
                  <a:cubicBezTo>
                    <a:pt x="1498854" y="537464"/>
                    <a:pt x="1477264" y="550672"/>
                    <a:pt x="1455928" y="564007"/>
                  </a:cubicBezTo>
                  <a:close/>
                  <a:moveTo>
                    <a:pt x="1610360" y="474218"/>
                  </a:moveTo>
                  <a:cubicBezTo>
                    <a:pt x="1632839" y="462153"/>
                    <a:pt x="1655572" y="450469"/>
                    <a:pt x="1678432" y="439166"/>
                  </a:cubicBezTo>
                  <a:lnTo>
                    <a:pt x="1689735" y="461899"/>
                  </a:lnTo>
                  <a:cubicBezTo>
                    <a:pt x="1667129" y="473202"/>
                    <a:pt x="1644650" y="484759"/>
                    <a:pt x="1622425" y="496570"/>
                  </a:cubicBezTo>
                  <a:close/>
                  <a:moveTo>
                    <a:pt x="1782826" y="417957"/>
                  </a:moveTo>
                  <a:cubicBezTo>
                    <a:pt x="1806067" y="407543"/>
                    <a:pt x="1829562" y="397510"/>
                    <a:pt x="1853184" y="387731"/>
                  </a:cubicBezTo>
                  <a:lnTo>
                    <a:pt x="1862836" y="411226"/>
                  </a:lnTo>
                  <a:cubicBezTo>
                    <a:pt x="1839468" y="420878"/>
                    <a:pt x="1816227" y="430784"/>
                    <a:pt x="1793113" y="441071"/>
                  </a:cubicBezTo>
                  <a:close/>
                  <a:moveTo>
                    <a:pt x="1644523" y="152400"/>
                  </a:moveTo>
                  <a:cubicBezTo>
                    <a:pt x="1668399" y="143637"/>
                    <a:pt x="1692529" y="135382"/>
                    <a:pt x="1716786" y="127381"/>
                  </a:cubicBezTo>
                  <a:lnTo>
                    <a:pt x="1724787" y="151511"/>
                  </a:lnTo>
                  <a:cubicBezTo>
                    <a:pt x="1700784" y="159385"/>
                    <a:pt x="1676908" y="167767"/>
                    <a:pt x="1653286" y="176276"/>
                  </a:cubicBezTo>
                  <a:close/>
                  <a:moveTo>
                    <a:pt x="1823212" y="121158"/>
                  </a:moveTo>
                  <a:cubicBezTo>
                    <a:pt x="1847723" y="114173"/>
                    <a:pt x="1872361" y="107569"/>
                    <a:pt x="1897253" y="101219"/>
                  </a:cubicBezTo>
                  <a:lnTo>
                    <a:pt x="1903476" y="125857"/>
                  </a:lnTo>
                  <a:cubicBezTo>
                    <a:pt x="1878838" y="132080"/>
                    <a:pt x="1854454" y="138684"/>
                    <a:pt x="1830197" y="145542"/>
                  </a:cubicBezTo>
                  <a:close/>
                  <a:moveTo>
                    <a:pt x="2003679" y="102616"/>
                  </a:moveTo>
                  <a:cubicBezTo>
                    <a:pt x="2028571" y="97409"/>
                    <a:pt x="2053590" y="92456"/>
                    <a:pt x="2078736" y="88011"/>
                  </a:cubicBezTo>
                  <a:lnTo>
                    <a:pt x="2083181" y="113030"/>
                  </a:lnTo>
                  <a:cubicBezTo>
                    <a:pt x="2058289" y="117475"/>
                    <a:pt x="2033524" y="122301"/>
                    <a:pt x="2008886" y="127508"/>
                  </a:cubicBezTo>
                  <a:close/>
                  <a:moveTo>
                    <a:pt x="2184908" y="96901"/>
                  </a:moveTo>
                  <a:cubicBezTo>
                    <a:pt x="2210181" y="93472"/>
                    <a:pt x="2235454" y="90297"/>
                    <a:pt x="2260981" y="87630"/>
                  </a:cubicBezTo>
                  <a:lnTo>
                    <a:pt x="2263648" y="112903"/>
                  </a:lnTo>
                  <a:cubicBezTo>
                    <a:pt x="2238375" y="115570"/>
                    <a:pt x="2213356" y="118618"/>
                    <a:pt x="2188337" y="122047"/>
                  </a:cubicBezTo>
                  <a:close/>
                  <a:moveTo>
                    <a:pt x="2341499" y="5715"/>
                  </a:moveTo>
                  <a:cubicBezTo>
                    <a:pt x="2366899" y="4064"/>
                    <a:pt x="2392426" y="2667"/>
                    <a:pt x="2417953" y="1778"/>
                  </a:cubicBezTo>
                  <a:lnTo>
                    <a:pt x="2418842" y="27178"/>
                  </a:lnTo>
                  <a:cubicBezTo>
                    <a:pt x="2393442" y="28067"/>
                    <a:pt x="2368296" y="29464"/>
                    <a:pt x="2343150" y="31115"/>
                  </a:cubicBezTo>
                  <a:close/>
                  <a:moveTo>
                    <a:pt x="2520188" y="0"/>
                  </a:moveTo>
                  <a:cubicBezTo>
                    <a:pt x="2545842" y="127"/>
                    <a:pt x="2571369" y="508"/>
                    <a:pt x="2596896" y="1270"/>
                  </a:cubicBezTo>
                  <a:lnTo>
                    <a:pt x="2596134" y="26670"/>
                  </a:lnTo>
                  <a:cubicBezTo>
                    <a:pt x="2570861" y="25908"/>
                    <a:pt x="2545588" y="25400"/>
                    <a:pt x="2520188" y="25400"/>
                  </a:cubicBezTo>
                  <a:close/>
                  <a:moveTo>
                    <a:pt x="2698877" y="32004"/>
                  </a:moveTo>
                  <a:cubicBezTo>
                    <a:pt x="2724404" y="33782"/>
                    <a:pt x="2749804" y="36068"/>
                    <a:pt x="2775077" y="38608"/>
                  </a:cubicBezTo>
                  <a:lnTo>
                    <a:pt x="2772537" y="63881"/>
                  </a:lnTo>
                  <a:cubicBezTo>
                    <a:pt x="2747518" y="61341"/>
                    <a:pt x="2722372" y="59182"/>
                    <a:pt x="2697099" y="57277"/>
                  </a:cubicBezTo>
                  <a:close/>
                  <a:moveTo>
                    <a:pt x="2874645" y="76327"/>
                  </a:moveTo>
                  <a:cubicBezTo>
                    <a:pt x="2900045" y="80010"/>
                    <a:pt x="2925191" y="83947"/>
                    <a:pt x="2950337" y="88265"/>
                  </a:cubicBezTo>
                  <a:lnTo>
                    <a:pt x="2946019" y="113284"/>
                  </a:lnTo>
                  <a:cubicBezTo>
                    <a:pt x="2921127" y="108966"/>
                    <a:pt x="2896235" y="105029"/>
                    <a:pt x="2871089" y="101473"/>
                  </a:cubicBezTo>
                  <a:close/>
                  <a:moveTo>
                    <a:pt x="3052318" y="57150"/>
                  </a:moveTo>
                  <a:cubicBezTo>
                    <a:pt x="3077337" y="62484"/>
                    <a:pt x="3102229" y="68326"/>
                    <a:pt x="3126867" y="74422"/>
                  </a:cubicBezTo>
                  <a:lnTo>
                    <a:pt x="3120771" y="99060"/>
                  </a:lnTo>
                  <a:cubicBezTo>
                    <a:pt x="3096260" y="92964"/>
                    <a:pt x="3071749" y="87249"/>
                    <a:pt x="3046984" y="81915"/>
                  </a:cubicBezTo>
                  <a:close/>
                  <a:moveTo>
                    <a:pt x="3220212" y="125730"/>
                  </a:moveTo>
                  <a:cubicBezTo>
                    <a:pt x="3244723" y="132842"/>
                    <a:pt x="3269107" y="140335"/>
                    <a:pt x="3293364" y="148209"/>
                  </a:cubicBezTo>
                  <a:lnTo>
                    <a:pt x="3285490" y="172339"/>
                  </a:lnTo>
                  <a:cubicBezTo>
                    <a:pt x="3261487" y="164592"/>
                    <a:pt x="3237357" y="157099"/>
                    <a:pt x="3213100" y="149987"/>
                  </a:cubicBezTo>
                  <a:close/>
                  <a:moveTo>
                    <a:pt x="3382772" y="205994"/>
                  </a:moveTo>
                  <a:cubicBezTo>
                    <a:pt x="3406775" y="214884"/>
                    <a:pt x="3430524" y="224155"/>
                    <a:pt x="3454146" y="233680"/>
                  </a:cubicBezTo>
                  <a:lnTo>
                    <a:pt x="3444621" y="257175"/>
                  </a:lnTo>
                  <a:cubicBezTo>
                    <a:pt x="3421253" y="247650"/>
                    <a:pt x="3397631" y="238506"/>
                    <a:pt x="3373882" y="229743"/>
                  </a:cubicBezTo>
                  <a:close/>
                  <a:moveTo>
                    <a:pt x="3539109" y="297688"/>
                  </a:moveTo>
                  <a:cubicBezTo>
                    <a:pt x="3562350" y="308229"/>
                    <a:pt x="3585464" y="319151"/>
                    <a:pt x="3608324" y="330327"/>
                  </a:cubicBezTo>
                  <a:lnTo>
                    <a:pt x="3597148" y="353187"/>
                  </a:lnTo>
                  <a:cubicBezTo>
                    <a:pt x="3574542" y="342138"/>
                    <a:pt x="3551682" y="331343"/>
                    <a:pt x="3528568" y="320802"/>
                  </a:cubicBezTo>
                  <a:close/>
                  <a:moveTo>
                    <a:pt x="3688588" y="400304"/>
                  </a:moveTo>
                  <a:cubicBezTo>
                    <a:pt x="3711067" y="412496"/>
                    <a:pt x="3733292" y="424942"/>
                    <a:pt x="3755390" y="437769"/>
                  </a:cubicBezTo>
                  <a:lnTo>
                    <a:pt x="3742563" y="459740"/>
                  </a:lnTo>
                  <a:cubicBezTo>
                    <a:pt x="3720719" y="447040"/>
                    <a:pt x="3698748" y="434721"/>
                    <a:pt x="3676396" y="422656"/>
                  </a:cubicBezTo>
                  <a:close/>
                  <a:moveTo>
                    <a:pt x="3830447" y="513334"/>
                  </a:moveTo>
                  <a:cubicBezTo>
                    <a:pt x="3852037" y="527050"/>
                    <a:pt x="3873246" y="541147"/>
                    <a:pt x="3894328" y="555498"/>
                  </a:cubicBezTo>
                  <a:lnTo>
                    <a:pt x="3879977" y="576453"/>
                  </a:lnTo>
                  <a:cubicBezTo>
                    <a:pt x="3859149" y="562229"/>
                    <a:pt x="3838067" y="548386"/>
                    <a:pt x="3816731" y="534797"/>
                  </a:cubicBezTo>
                  <a:close/>
                  <a:moveTo>
                    <a:pt x="3963924" y="636143"/>
                  </a:moveTo>
                  <a:cubicBezTo>
                    <a:pt x="3984498" y="651383"/>
                    <a:pt x="4004691" y="666877"/>
                    <a:pt x="4024757" y="682752"/>
                  </a:cubicBezTo>
                  <a:lnTo>
                    <a:pt x="4009009" y="702691"/>
                  </a:lnTo>
                  <a:cubicBezTo>
                    <a:pt x="3989197" y="687070"/>
                    <a:pt x="3969131" y="671703"/>
                    <a:pt x="3948811" y="656590"/>
                  </a:cubicBezTo>
                  <a:close/>
                  <a:moveTo>
                    <a:pt x="4088384" y="768096"/>
                  </a:moveTo>
                  <a:cubicBezTo>
                    <a:pt x="4107815" y="784733"/>
                    <a:pt x="4126865" y="801624"/>
                    <a:pt x="4145788" y="818896"/>
                  </a:cubicBezTo>
                  <a:lnTo>
                    <a:pt x="4128643" y="837692"/>
                  </a:lnTo>
                  <a:cubicBezTo>
                    <a:pt x="4109974" y="820674"/>
                    <a:pt x="4091051" y="803910"/>
                    <a:pt x="4071874" y="787400"/>
                  </a:cubicBezTo>
                  <a:close/>
                  <a:moveTo>
                    <a:pt x="4203192" y="908431"/>
                  </a:moveTo>
                  <a:cubicBezTo>
                    <a:pt x="4221353" y="926338"/>
                    <a:pt x="4239260" y="944626"/>
                    <a:pt x="4256786" y="963168"/>
                  </a:cubicBezTo>
                  <a:lnTo>
                    <a:pt x="4238371" y="980694"/>
                  </a:lnTo>
                  <a:cubicBezTo>
                    <a:pt x="4220972" y="962406"/>
                    <a:pt x="4203319" y="944372"/>
                    <a:pt x="4185285" y="926592"/>
                  </a:cubicBezTo>
                  <a:close/>
                  <a:moveTo>
                    <a:pt x="4307713" y="1056767"/>
                  </a:moveTo>
                  <a:cubicBezTo>
                    <a:pt x="4324477" y="1075944"/>
                    <a:pt x="4341114" y="1095375"/>
                    <a:pt x="4357243" y="1115187"/>
                  </a:cubicBezTo>
                  <a:lnTo>
                    <a:pt x="4337685" y="1131316"/>
                  </a:lnTo>
                  <a:cubicBezTo>
                    <a:pt x="4321683" y="1111758"/>
                    <a:pt x="4305300" y="1092581"/>
                    <a:pt x="4288663" y="1073531"/>
                  </a:cubicBezTo>
                  <a:close/>
                  <a:moveTo>
                    <a:pt x="4401566" y="1212088"/>
                  </a:moveTo>
                  <a:cubicBezTo>
                    <a:pt x="4416933" y="1232408"/>
                    <a:pt x="4432046" y="1252982"/>
                    <a:pt x="4446778" y="1273810"/>
                  </a:cubicBezTo>
                  <a:lnTo>
                    <a:pt x="4426077" y="1288542"/>
                  </a:lnTo>
                  <a:cubicBezTo>
                    <a:pt x="4411472" y="1267968"/>
                    <a:pt x="4396486" y="1247521"/>
                    <a:pt x="4381246" y="1227455"/>
                  </a:cubicBezTo>
                  <a:close/>
                  <a:moveTo>
                    <a:pt x="4483862" y="1373632"/>
                  </a:moveTo>
                  <a:cubicBezTo>
                    <a:pt x="4497705" y="1395095"/>
                    <a:pt x="4511294" y="1416685"/>
                    <a:pt x="4524629" y="1438529"/>
                  </a:cubicBezTo>
                  <a:lnTo>
                    <a:pt x="4502912" y="1451737"/>
                  </a:lnTo>
                  <a:cubicBezTo>
                    <a:pt x="4489831" y="1430147"/>
                    <a:pt x="4476369" y="1408684"/>
                    <a:pt x="4462653" y="1387475"/>
                  </a:cubicBezTo>
                  <a:close/>
                  <a:moveTo>
                    <a:pt x="4554474" y="1540764"/>
                  </a:moveTo>
                  <a:cubicBezTo>
                    <a:pt x="4566793" y="1563116"/>
                    <a:pt x="4578731" y="1585595"/>
                    <a:pt x="4590415" y="1608328"/>
                  </a:cubicBezTo>
                  <a:lnTo>
                    <a:pt x="4567809" y="1619885"/>
                  </a:lnTo>
                  <a:cubicBezTo>
                    <a:pt x="4556252" y="1597406"/>
                    <a:pt x="4544441" y="1575054"/>
                    <a:pt x="4532249" y="1552956"/>
                  </a:cubicBezTo>
                  <a:close/>
                  <a:moveTo>
                    <a:pt x="4612767" y="1712468"/>
                  </a:moveTo>
                  <a:cubicBezTo>
                    <a:pt x="4623435" y="1735582"/>
                    <a:pt x="4633722" y="1759077"/>
                    <a:pt x="4643755" y="1782572"/>
                  </a:cubicBezTo>
                  <a:lnTo>
                    <a:pt x="4620387" y="1792478"/>
                  </a:lnTo>
                  <a:cubicBezTo>
                    <a:pt x="4610481" y="1769110"/>
                    <a:pt x="4600321" y="1745996"/>
                    <a:pt x="4589780" y="1723136"/>
                  </a:cubicBezTo>
                  <a:close/>
                  <a:moveTo>
                    <a:pt x="4658487" y="1888109"/>
                  </a:moveTo>
                  <a:cubicBezTo>
                    <a:pt x="4667377" y="1911985"/>
                    <a:pt x="4676013" y="1935988"/>
                    <a:pt x="4684268" y="1960245"/>
                  </a:cubicBezTo>
                  <a:lnTo>
                    <a:pt x="4660265" y="1968373"/>
                  </a:lnTo>
                  <a:cubicBezTo>
                    <a:pt x="4652137" y="1944370"/>
                    <a:pt x="4643628" y="1920621"/>
                    <a:pt x="4634865" y="1896999"/>
                  </a:cubicBezTo>
                  <a:close/>
                  <a:moveTo>
                    <a:pt x="4691380" y="2066417"/>
                  </a:moveTo>
                  <a:cubicBezTo>
                    <a:pt x="4698619" y="2090928"/>
                    <a:pt x="4705350" y="2115566"/>
                    <a:pt x="4711827" y="2140331"/>
                  </a:cubicBezTo>
                  <a:lnTo>
                    <a:pt x="4687189" y="2146681"/>
                  </a:lnTo>
                  <a:cubicBezTo>
                    <a:pt x="4680839" y="2122170"/>
                    <a:pt x="4674108" y="2097786"/>
                    <a:pt x="4666996" y="2073529"/>
                  </a:cubicBezTo>
                  <a:close/>
                  <a:moveTo>
                    <a:pt x="4710938" y="2246757"/>
                  </a:moveTo>
                  <a:cubicBezTo>
                    <a:pt x="4716272" y="2271649"/>
                    <a:pt x="4721225" y="2296668"/>
                    <a:pt x="4725924" y="2321814"/>
                  </a:cubicBezTo>
                  <a:lnTo>
                    <a:pt x="4700905" y="2326386"/>
                  </a:lnTo>
                  <a:cubicBezTo>
                    <a:pt x="4696333" y="2301494"/>
                    <a:pt x="4691380" y="2276729"/>
                    <a:pt x="4686173" y="2252091"/>
                  </a:cubicBezTo>
                  <a:close/>
                  <a:moveTo>
                    <a:pt x="4717415" y="2427986"/>
                  </a:moveTo>
                  <a:cubicBezTo>
                    <a:pt x="4720971" y="2453259"/>
                    <a:pt x="4724146" y="2478532"/>
                    <a:pt x="4726813" y="2504059"/>
                  </a:cubicBezTo>
                  <a:lnTo>
                    <a:pt x="4701540" y="2506853"/>
                  </a:lnTo>
                  <a:cubicBezTo>
                    <a:pt x="4698873" y="2481580"/>
                    <a:pt x="4695698" y="2456561"/>
                    <a:pt x="4692142" y="2431542"/>
                  </a:cubicBezTo>
                  <a:close/>
                  <a:moveTo>
                    <a:pt x="4710430" y="2609215"/>
                  </a:moveTo>
                  <a:cubicBezTo>
                    <a:pt x="4712081" y="2634615"/>
                    <a:pt x="4713478" y="2660142"/>
                    <a:pt x="4714367" y="2685669"/>
                  </a:cubicBezTo>
                  <a:lnTo>
                    <a:pt x="4688967" y="2686558"/>
                  </a:lnTo>
                  <a:cubicBezTo>
                    <a:pt x="4688078" y="2661285"/>
                    <a:pt x="4686808" y="2636012"/>
                    <a:pt x="4685157" y="2610866"/>
                  </a:cubicBezTo>
                  <a:close/>
                  <a:moveTo>
                    <a:pt x="4690618" y="2789682"/>
                  </a:moveTo>
                  <a:cubicBezTo>
                    <a:pt x="4690491" y="2815336"/>
                    <a:pt x="4689983" y="2840863"/>
                    <a:pt x="4689094" y="2866390"/>
                  </a:cubicBezTo>
                  <a:lnTo>
                    <a:pt x="4663694" y="2865501"/>
                  </a:lnTo>
                  <a:cubicBezTo>
                    <a:pt x="4664583" y="2840355"/>
                    <a:pt x="4665091" y="2814955"/>
                    <a:pt x="4665218" y="2789682"/>
                  </a:cubicBezTo>
                  <a:close/>
                  <a:moveTo>
                    <a:pt x="4657852" y="2968244"/>
                  </a:moveTo>
                  <a:cubicBezTo>
                    <a:pt x="4655820" y="2993771"/>
                    <a:pt x="4653534" y="3019171"/>
                    <a:pt x="4650740" y="3044444"/>
                  </a:cubicBezTo>
                  <a:lnTo>
                    <a:pt x="4625467" y="3041650"/>
                  </a:lnTo>
                  <a:cubicBezTo>
                    <a:pt x="4628134" y="3016631"/>
                    <a:pt x="4630547" y="2991485"/>
                    <a:pt x="4632452" y="2966212"/>
                  </a:cubicBezTo>
                  <a:close/>
                  <a:moveTo>
                    <a:pt x="4612259" y="3143631"/>
                  </a:moveTo>
                  <a:cubicBezTo>
                    <a:pt x="4608449" y="3169031"/>
                    <a:pt x="4604258" y="3194177"/>
                    <a:pt x="4599686" y="3219323"/>
                  </a:cubicBezTo>
                  <a:lnTo>
                    <a:pt x="4574667" y="3214751"/>
                  </a:lnTo>
                  <a:cubicBezTo>
                    <a:pt x="4579239" y="3189986"/>
                    <a:pt x="4583430" y="3164967"/>
                    <a:pt x="4587113" y="3139948"/>
                  </a:cubicBezTo>
                  <a:close/>
                  <a:moveTo>
                    <a:pt x="4553966" y="3315589"/>
                  </a:moveTo>
                  <a:cubicBezTo>
                    <a:pt x="4548378" y="3340481"/>
                    <a:pt x="4542282" y="3365246"/>
                    <a:pt x="4535932" y="3389884"/>
                  </a:cubicBezTo>
                  <a:lnTo>
                    <a:pt x="4511294" y="3383534"/>
                  </a:lnTo>
                  <a:cubicBezTo>
                    <a:pt x="4517644" y="3359150"/>
                    <a:pt x="4523613" y="3334639"/>
                    <a:pt x="4529201" y="3310001"/>
                  </a:cubicBezTo>
                  <a:close/>
                  <a:moveTo>
                    <a:pt x="4483354" y="3482721"/>
                  </a:moveTo>
                  <a:cubicBezTo>
                    <a:pt x="4475861" y="3507232"/>
                    <a:pt x="4467987" y="3531489"/>
                    <a:pt x="4459859" y="3555619"/>
                  </a:cubicBezTo>
                  <a:lnTo>
                    <a:pt x="4435856" y="3547491"/>
                  </a:lnTo>
                  <a:cubicBezTo>
                    <a:pt x="4443984" y="3523615"/>
                    <a:pt x="4451731" y="3499485"/>
                    <a:pt x="4459097" y="3475355"/>
                  </a:cubicBezTo>
                  <a:close/>
                  <a:moveTo>
                    <a:pt x="4400677" y="3644265"/>
                  </a:moveTo>
                  <a:cubicBezTo>
                    <a:pt x="4391406" y="3668141"/>
                    <a:pt x="4381881" y="3691763"/>
                    <a:pt x="4371975" y="3715258"/>
                  </a:cubicBezTo>
                  <a:lnTo>
                    <a:pt x="4348607" y="3705352"/>
                  </a:lnTo>
                  <a:cubicBezTo>
                    <a:pt x="4358386" y="3682111"/>
                    <a:pt x="4367911" y="3658743"/>
                    <a:pt x="4377055" y="3635121"/>
                  </a:cubicBezTo>
                  <a:close/>
                  <a:moveTo>
                    <a:pt x="4306570" y="3799332"/>
                  </a:moveTo>
                  <a:cubicBezTo>
                    <a:pt x="4295648" y="3822446"/>
                    <a:pt x="4284345" y="3845306"/>
                    <a:pt x="4272661" y="3868039"/>
                  </a:cubicBezTo>
                  <a:lnTo>
                    <a:pt x="4250055" y="3856482"/>
                  </a:lnTo>
                  <a:cubicBezTo>
                    <a:pt x="4261612" y="3834003"/>
                    <a:pt x="4272788" y="3811397"/>
                    <a:pt x="4283583" y="3788537"/>
                  </a:cubicBezTo>
                  <a:close/>
                  <a:moveTo>
                    <a:pt x="4201287" y="3947160"/>
                  </a:moveTo>
                  <a:cubicBezTo>
                    <a:pt x="4188714" y="3969385"/>
                    <a:pt x="4175760" y="3991356"/>
                    <a:pt x="4162552" y="4013200"/>
                  </a:cubicBezTo>
                  <a:lnTo>
                    <a:pt x="4140835" y="3999992"/>
                  </a:lnTo>
                  <a:cubicBezTo>
                    <a:pt x="4153916" y="3978402"/>
                    <a:pt x="4166743" y="3956558"/>
                    <a:pt x="4179189" y="3934587"/>
                  </a:cubicBezTo>
                  <a:close/>
                  <a:moveTo>
                    <a:pt x="4085717" y="4086860"/>
                  </a:moveTo>
                  <a:cubicBezTo>
                    <a:pt x="4071620" y="4108069"/>
                    <a:pt x="4057142" y="4129151"/>
                    <a:pt x="4042283" y="4149979"/>
                  </a:cubicBezTo>
                  <a:lnTo>
                    <a:pt x="4021582" y="4135247"/>
                  </a:lnTo>
                  <a:cubicBezTo>
                    <a:pt x="4036187" y="4114673"/>
                    <a:pt x="4050538" y="4093845"/>
                    <a:pt x="4064508" y="4072763"/>
                  </a:cubicBezTo>
                  <a:close/>
                  <a:moveTo>
                    <a:pt x="3960241" y="4217924"/>
                  </a:moveTo>
                  <a:cubicBezTo>
                    <a:pt x="3944620" y="4238117"/>
                    <a:pt x="3928618" y="4258056"/>
                    <a:pt x="3912489" y="4277741"/>
                  </a:cubicBezTo>
                  <a:lnTo>
                    <a:pt x="3892931" y="4261612"/>
                  </a:lnTo>
                  <a:cubicBezTo>
                    <a:pt x="3909060" y="4242054"/>
                    <a:pt x="3924808" y="4222369"/>
                    <a:pt x="3940302" y="4202430"/>
                  </a:cubicBezTo>
                  <a:close/>
                  <a:moveTo>
                    <a:pt x="3826002" y="4339717"/>
                  </a:moveTo>
                  <a:cubicBezTo>
                    <a:pt x="3808984" y="4358767"/>
                    <a:pt x="3791712" y="4377563"/>
                    <a:pt x="3774059" y="4395978"/>
                  </a:cubicBezTo>
                  <a:lnTo>
                    <a:pt x="3755644" y="4378452"/>
                  </a:lnTo>
                  <a:cubicBezTo>
                    <a:pt x="3773043" y="4360164"/>
                    <a:pt x="3790188" y="4341622"/>
                    <a:pt x="3807079" y="4322699"/>
                  </a:cubicBezTo>
                  <a:close/>
                  <a:moveTo>
                    <a:pt x="3683254" y="4451477"/>
                  </a:moveTo>
                  <a:cubicBezTo>
                    <a:pt x="3664966" y="4469257"/>
                    <a:pt x="3646297" y="4486783"/>
                    <a:pt x="3627501" y="4503928"/>
                  </a:cubicBezTo>
                  <a:lnTo>
                    <a:pt x="3610356" y="4485132"/>
                  </a:lnTo>
                  <a:cubicBezTo>
                    <a:pt x="3629025" y="4468114"/>
                    <a:pt x="3647440" y="4450842"/>
                    <a:pt x="3665601" y="4433189"/>
                  </a:cubicBezTo>
                  <a:close/>
                  <a:moveTo>
                    <a:pt x="3533013" y="4552823"/>
                  </a:moveTo>
                  <a:cubicBezTo>
                    <a:pt x="3513455" y="4569206"/>
                    <a:pt x="3493643" y="4585335"/>
                    <a:pt x="3473577" y="4601210"/>
                  </a:cubicBezTo>
                  <a:lnTo>
                    <a:pt x="3457829" y="4581271"/>
                  </a:lnTo>
                  <a:cubicBezTo>
                    <a:pt x="3477641" y="4565650"/>
                    <a:pt x="3497326" y="4549648"/>
                    <a:pt x="3516630" y="4533392"/>
                  </a:cubicBezTo>
                  <a:close/>
                  <a:moveTo>
                    <a:pt x="3375787" y="4643374"/>
                  </a:moveTo>
                  <a:cubicBezTo>
                    <a:pt x="3355086" y="4658360"/>
                    <a:pt x="3334258" y="4673092"/>
                    <a:pt x="3313176" y="4687443"/>
                  </a:cubicBezTo>
                  <a:lnTo>
                    <a:pt x="3298952" y="4666488"/>
                  </a:lnTo>
                  <a:cubicBezTo>
                    <a:pt x="3319907" y="4652264"/>
                    <a:pt x="3340481" y="4637786"/>
                    <a:pt x="3360928" y="4622927"/>
                  </a:cubicBezTo>
                  <a:close/>
                  <a:moveTo>
                    <a:pt x="3212719" y="4722622"/>
                  </a:moveTo>
                  <a:cubicBezTo>
                    <a:pt x="3191129" y="4736084"/>
                    <a:pt x="3169158" y="4749292"/>
                    <a:pt x="3147060" y="4762119"/>
                  </a:cubicBezTo>
                  <a:lnTo>
                    <a:pt x="3134360" y="4740148"/>
                  </a:lnTo>
                  <a:cubicBezTo>
                    <a:pt x="3156204" y="4727448"/>
                    <a:pt x="3177921" y="4714367"/>
                    <a:pt x="3199257" y="4701032"/>
                  </a:cubicBezTo>
                  <a:close/>
                  <a:moveTo>
                    <a:pt x="3044317" y="4790059"/>
                  </a:moveTo>
                  <a:cubicBezTo>
                    <a:pt x="3021711" y="4801997"/>
                    <a:pt x="2998978" y="4813554"/>
                    <a:pt x="2976118" y="4824730"/>
                  </a:cubicBezTo>
                  <a:lnTo>
                    <a:pt x="2964942" y="4801870"/>
                  </a:lnTo>
                  <a:cubicBezTo>
                    <a:pt x="2987675" y="4790694"/>
                    <a:pt x="3010154" y="4779264"/>
                    <a:pt x="3032506" y="4767453"/>
                  </a:cubicBezTo>
                  <a:close/>
                  <a:moveTo>
                    <a:pt x="2871724" y="4845177"/>
                  </a:moveTo>
                  <a:cubicBezTo>
                    <a:pt x="2848356" y="4855464"/>
                    <a:pt x="2824861" y="4865370"/>
                    <a:pt x="2801112" y="4875022"/>
                  </a:cubicBezTo>
                  <a:lnTo>
                    <a:pt x="2791587" y="4851527"/>
                  </a:lnTo>
                  <a:cubicBezTo>
                    <a:pt x="2815082" y="4842002"/>
                    <a:pt x="2838323" y="4832223"/>
                    <a:pt x="2861437" y="4822063"/>
                  </a:cubicBezTo>
                  <a:close/>
                  <a:moveTo>
                    <a:pt x="2695448" y="4888230"/>
                  </a:moveTo>
                  <a:cubicBezTo>
                    <a:pt x="2671445" y="4896866"/>
                    <a:pt x="2647315" y="4904994"/>
                    <a:pt x="2623058" y="4912868"/>
                  </a:cubicBezTo>
                  <a:lnTo>
                    <a:pt x="2615184" y="4888738"/>
                  </a:lnTo>
                  <a:cubicBezTo>
                    <a:pt x="2639187" y="4880991"/>
                    <a:pt x="2663190" y="4872736"/>
                    <a:pt x="2686939" y="4864354"/>
                  </a:cubicBezTo>
                  <a:close/>
                  <a:moveTo>
                    <a:pt x="2516759" y="4918583"/>
                  </a:moveTo>
                  <a:cubicBezTo>
                    <a:pt x="2492248" y="4925441"/>
                    <a:pt x="2467483" y="4931918"/>
                    <a:pt x="2442718" y="4938141"/>
                  </a:cubicBezTo>
                  <a:lnTo>
                    <a:pt x="2436622" y="4913503"/>
                  </a:lnTo>
                  <a:cubicBezTo>
                    <a:pt x="2461260" y="4907407"/>
                    <a:pt x="2485644" y="4900930"/>
                    <a:pt x="2510028" y="4894199"/>
                  </a:cubicBezTo>
                  <a:close/>
                  <a:moveTo>
                    <a:pt x="2336292" y="4936236"/>
                  </a:moveTo>
                  <a:cubicBezTo>
                    <a:pt x="2311400" y="4941316"/>
                    <a:pt x="2286381" y="4946015"/>
                    <a:pt x="2261108" y="4950460"/>
                  </a:cubicBezTo>
                  <a:lnTo>
                    <a:pt x="2256790" y="4925441"/>
                  </a:lnTo>
                  <a:cubicBezTo>
                    <a:pt x="2281682" y="4921123"/>
                    <a:pt x="2306574" y="4916424"/>
                    <a:pt x="2331212" y="4911344"/>
                  </a:cubicBezTo>
                  <a:close/>
                  <a:moveTo>
                    <a:pt x="2155190" y="4940935"/>
                  </a:moveTo>
                  <a:cubicBezTo>
                    <a:pt x="2129917" y="4944237"/>
                    <a:pt x="2104517" y="4947285"/>
                    <a:pt x="2078990" y="4949825"/>
                  </a:cubicBezTo>
                  <a:lnTo>
                    <a:pt x="2076450" y="4924552"/>
                  </a:lnTo>
                  <a:cubicBezTo>
                    <a:pt x="2101723" y="4922012"/>
                    <a:pt x="2126869" y="4919091"/>
                    <a:pt x="2151888" y="4915789"/>
                  </a:cubicBezTo>
                  <a:close/>
                  <a:moveTo>
                    <a:pt x="1974088" y="4932934"/>
                  </a:moveTo>
                  <a:cubicBezTo>
                    <a:pt x="1948688" y="4934458"/>
                    <a:pt x="1923288" y="4935728"/>
                    <a:pt x="1897634" y="4936490"/>
                  </a:cubicBezTo>
                  <a:lnTo>
                    <a:pt x="1896872" y="4911090"/>
                  </a:lnTo>
                  <a:cubicBezTo>
                    <a:pt x="1922145" y="4910328"/>
                    <a:pt x="1947418" y="4909058"/>
                    <a:pt x="1972564" y="4907534"/>
                  </a:cubicBezTo>
                  <a:close/>
                  <a:moveTo>
                    <a:pt x="1793748" y="4912360"/>
                  </a:moveTo>
                  <a:cubicBezTo>
                    <a:pt x="1768094" y="4912106"/>
                    <a:pt x="1742567" y="4911598"/>
                    <a:pt x="1717167" y="4910582"/>
                  </a:cubicBezTo>
                  <a:lnTo>
                    <a:pt x="1718056" y="4885182"/>
                  </a:lnTo>
                  <a:cubicBezTo>
                    <a:pt x="1743202" y="4886071"/>
                    <a:pt x="1768475" y="4886706"/>
                    <a:pt x="1793875" y="4886833"/>
                  </a:cubicBezTo>
                  <a:close/>
                  <a:moveTo>
                    <a:pt x="1615313" y="4879213"/>
                  </a:moveTo>
                  <a:cubicBezTo>
                    <a:pt x="1589786" y="4877181"/>
                    <a:pt x="1564386" y="4874895"/>
                    <a:pt x="1539113" y="4872228"/>
                  </a:cubicBezTo>
                  <a:lnTo>
                    <a:pt x="1541780" y="4846955"/>
                  </a:lnTo>
                  <a:cubicBezTo>
                    <a:pt x="1566799" y="4849622"/>
                    <a:pt x="1591945" y="4851908"/>
                    <a:pt x="1617218" y="4853940"/>
                  </a:cubicBezTo>
                  <a:close/>
                  <a:moveTo>
                    <a:pt x="1439799" y="4834001"/>
                  </a:moveTo>
                  <a:cubicBezTo>
                    <a:pt x="1414399" y="4830191"/>
                    <a:pt x="1389253" y="4826127"/>
                    <a:pt x="1364107" y="4821555"/>
                  </a:cubicBezTo>
                  <a:lnTo>
                    <a:pt x="1368552" y="4796536"/>
                  </a:lnTo>
                  <a:cubicBezTo>
                    <a:pt x="1393444" y="4800981"/>
                    <a:pt x="1418336" y="4805045"/>
                    <a:pt x="1443482" y="4808855"/>
                  </a:cubicBezTo>
                  <a:close/>
                  <a:moveTo>
                    <a:pt x="1267714" y="4776470"/>
                  </a:moveTo>
                  <a:cubicBezTo>
                    <a:pt x="1242822" y="4771009"/>
                    <a:pt x="1217930" y="4765040"/>
                    <a:pt x="1193292" y="4758817"/>
                  </a:cubicBezTo>
                  <a:lnTo>
                    <a:pt x="1199515" y="4734179"/>
                  </a:lnTo>
                  <a:cubicBezTo>
                    <a:pt x="1223899" y="4740402"/>
                    <a:pt x="1248537" y="4746244"/>
                    <a:pt x="1273175" y="4751705"/>
                  </a:cubicBezTo>
                  <a:close/>
                  <a:moveTo>
                    <a:pt x="1100201" y="4707001"/>
                  </a:moveTo>
                  <a:cubicBezTo>
                    <a:pt x="1075690" y="4699762"/>
                    <a:pt x="1051306" y="4692015"/>
                    <a:pt x="1027049" y="4684014"/>
                  </a:cubicBezTo>
                  <a:lnTo>
                    <a:pt x="1035050" y="4659884"/>
                  </a:lnTo>
                  <a:cubicBezTo>
                    <a:pt x="1059053" y="4667758"/>
                    <a:pt x="1083183" y="4675378"/>
                    <a:pt x="1107440" y="4682617"/>
                  </a:cubicBezTo>
                  <a:close/>
                  <a:moveTo>
                    <a:pt x="938149" y="4625721"/>
                  </a:moveTo>
                  <a:cubicBezTo>
                    <a:pt x="914273" y="4616704"/>
                    <a:pt x="890524" y="4607433"/>
                    <a:pt x="866902" y="4597654"/>
                  </a:cubicBezTo>
                  <a:lnTo>
                    <a:pt x="876554" y="4574159"/>
                  </a:lnTo>
                  <a:cubicBezTo>
                    <a:pt x="899922" y="4583811"/>
                    <a:pt x="923417" y="4592955"/>
                    <a:pt x="947039" y="4601972"/>
                  </a:cubicBezTo>
                  <a:close/>
                  <a:moveTo>
                    <a:pt x="782193" y="4533138"/>
                  </a:moveTo>
                  <a:cubicBezTo>
                    <a:pt x="758952" y="4522470"/>
                    <a:pt x="735965" y="4511421"/>
                    <a:pt x="713105" y="4500118"/>
                  </a:cubicBezTo>
                  <a:lnTo>
                    <a:pt x="724408" y="4477385"/>
                  </a:lnTo>
                  <a:cubicBezTo>
                    <a:pt x="747014" y="4488561"/>
                    <a:pt x="769874" y="4499483"/>
                    <a:pt x="792861" y="4510151"/>
                  </a:cubicBezTo>
                  <a:close/>
                  <a:moveTo>
                    <a:pt x="633349" y="4429887"/>
                  </a:moveTo>
                  <a:cubicBezTo>
                    <a:pt x="610997" y="4417568"/>
                    <a:pt x="588772" y="4404995"/>
                    <a:pt x="566801" y="4392041"/>
                  </a:cubicBezTo>
                  <a:lnTo>
                    <a:pt x="579628" y="4370197"/>
                  </a:lnTo>
                  <a:cubicBezTo>
                    <a:pt x="601345" y="4383024"/>
                    <a:pt x="623316" y="4395470"/>
                    <a:pt x="645541" y="4407662"/>
                  </a:cubicBezTo>
                  <a:close/>
                  <a:moveTo>
                    <a:pt x="491998" y="4316222"/>
                  </a:moveTo>
                  <a:cubicBezTo>
                    <a:pt x="470535" y="4302379"/>
                    <a:pt x="449326" y="4288155"/>
                    <a:pt x="428244" y="4273804"/>
                  </a:cubicBezTo>
                  <a:lnTo>
                    <a:pt x="442595" y="4252849"/>
                  </a:lnTo>
                  <a:cubicBezTo>
                    <a:pt x="463423" y="4267200"/>
                    <a:pt x="484378" y="4281170"/>
                    <a:pt x="505714" y="4294886"/>
                  </a:cubicBezTo>
                  <a:close/>
                  <a:moveTo>
                    <a:pt x="359156" y="4192778"/>
                  </a:moveTo>
                  <a:cubicBezTo>
                    <a:pt x="338709" y="4177411"/>
                    <a:pt x="318516" y="4161790"/>
                    <a:pt x="298577" y="4145915"/>
                  </a:cubicBezTo>
                  <a:lnTo>
                    <a:pt x="314452" y="4126103"/>
                  </a:lnTo>
                  <a:cubicBezTo>
                    <a:pt x="334137" y="4141851"/>
                    <a:pt x="354203" y="4157345"/>
                    <a:pt x="374396" y="4172458"/>
                  </a:cubicBezTo>
                  <a:close/>
                  <a:moveTo>
                    <a:pt x="235331" y="4060190"/>
                  </a:moveTo>
                  <a:cubicBezTo>
                    <a:pt x="216027" y="4043426"/>
                    <a:pt x="196977" y="4026408"/>
                    <a:pt x="178308" y="4009136"/>
                  </a:cubicBezTo>
                  <a:lnTo>
                    <a:pt x="815975" y="4279900"/>
                  </a:lnTo>
                  <a:cubicBezTo>
                    <a:pt x="834517" y="4297045"/>
                    <a:pt x="853440" y="4313936"/>
                    <a:pt x="872490" y="4330446"/>
                  </a:cubicBezTo>
                  <a:close/>
                  <a:moveTo>
                    <a:pt x="725043" y="4227830"/>
                  </a:moveTo>
                  <a:cubicBezTo>
                    <a:pt x="707009" y="4209796"/>
                    <a:pt x="689229" y="4191381"/>
                    <a:pt x="671703" y="4172839"/>
                  </a:cubicBezTo>
                  <a:lnTo>
                    <a:pt x="690245" y="4155440"/>
                  </a:lnTo>
                  <a:cubicBezTo>
                    <a:pt x="707517" y="4173855"/>
                    <a:pt x="725170" y="4192016"/>
                    <a:pt x="743077" y="4209923"/>
                  </a:cubicBezTo>
                  <a:close/>
                  <a:moveTo>
                    <a:pt x="621284" y="4079113"/>
                  </a:moveTo>
                  <a:cubicBezTo>
                    <a:pt x="604520" y="4059809"/>
                    <a:pt x="588137" y="4040251"/>
                    <a:pt x="572008" y="4020439"/>
                  </a:cubicBezTo>
                  <a:lnTo>
                    <a:pt x="591693" y="4004437"/>
                  </a:lnTo>
                  <a:cubicBezTo>
                    <a:pt x="607695" y="4023995"/>
                    <a:pt x="623951" y="4043426"/>
                    <a:pt x="640461" y="4062476"/>
                  </a:cubicBezTo>
                  <a:close/>
                  <a:moveTo>
                    <a:pt x="528320" y="3923411"/>
                  </a:moveTo>
                  <a:cubicBezTo>
                    <a:pt x="513080" y="3902964"/>
                    <a:pt x="498094" y="3882263"/>
                    <a:pt x="483362" y="3861435"/>
                  </a:cubicBezTo>
                  <a:lnTo>
                    <a:pt x="504190" y="3846830"/>
                  </a:lnTo>
                  <a:cubicBezTo>
                    <a:pt x="518668" y="3867531"/>
                    <a:pt x="533527" y="3887978"/>
                    <a:pt x="548640" y="3908171"/>
                  </a:cubicBezTo>
                  <a:close/>
                  <a:moveTo>
                    <a:pt x="389382" y="3811270"/>
                  </a:moveTo>
                  <a:cubicBezTo>
                    <a:pt x="375539" y="3789807"/>
                    <a:pt x="362077" y="3768090"/>
                    <a:pt x="348996" y="3746246"/>
                  </a:cubicBezTo>
                  <a:lnTo>
                    <a:pt x="370840" y="3733165"/>
                  </a:lnTo>
                  <a:cubicBezTo>
                    <a:pt x="383794" y="3754882"/>
                    <a:pt x="397129" y="3776345"/>
                    <a:pt x="410845" y="3797554"/>
                  </a:cubicBezTo>
                  <a:close/>
                  <a:moveTo>
                    <a:pt x="319786" y="3643757"/>
                  </a:moveTo>
                  <a:cubicBezTo>
                    <a:pt x="307594" y="3621405"/>
                    <a:pt x="295783" y="3598799"/>
                    <a:pt x="284226" y="3575939"/>
                  </a:cubicBezTo>
                  <a:lnTo>
                    <a:pt x="306959" y="3564509"/>
                  </a:lnTo>
                  <a:cubicBezTo>
                    <a:pt x="318389" y="3587115"/>
                    <a:pt x="330073" y="3609467"/>
                    <a:pt x="342138" y="3631565"/>
                  </a:cubicBezTo>
                  <a:close/>
                  <a:moveTo>
                    <a:pt x="218694" y="3497580"/>
                  </a:moveTo>
                  <a:cubicBezTo>
                    <a:pt x="208153" y="3474339"/>
                    <a:pt x="197993" y="3450971"/>
                    <a:pt x="188087" y="3427349"/>
                  </a:cubicBezTo>
                  <a:lnTo>
                    <a:pt x="211582" y="3417570"/>
                  </a:lnTo>
                  <a:cubicBezTo>
                    <a:pt x="221361" y="3440938"/>
                    <a:pt x="231394" y="3464052"/>
                    <a:pt x="241808" y="3487039"/>
                  </a:cubicBezTo>
                  <a:close/>
                  <a:moveTo>
                    <a:pt x="173990" y="3321685"/>
                  </a:moveTo>
                  <a:cubicBezTo>
                    <a:pt x="165227" y="3297809"/>
                    <a:pt x="156718" y="3273679"/>
                    <a:pt x="148717" y="3249422"/>
                  </a:cubicBezTo>
                  <a:lnTo>
                    <a:pt x="172847" y="3241421"/>
                  </a:lnTo>
                  <a:cubicBezTo>
                    <a:pt x="180848" y="3265424"/>
                    <a:pt x="189230" y="3289300"/>
                    <a:pt x="197866" y="3312922"/>
                  </a:cubicBezTo>
                  <a:close/>
                  <a:moveTo>
                    <a:pt x="95250" y="3162427"/>
                  </a:moveTo>
                  <a:cubicBezTo>
                    <a:pt x="88265" y="3137916"/>
                    <a:pt x="81534" y="3113278"/>
                    <a:pt x="75184" y="3088386"/>
                  </a:cubicBezTo>
                  <a:lnTo>
                    <a:pt x="99822" y="3082163"/>
                  </a:lnTo>
                  <a:cubicBezTo>
                    <a:pt x="106045" y="3106674"/>
                    <a:pt x="112649" y="3131185"/>
                    <a:pt x="119634" y="3155315"/>
                  </a:cubicBezTo>
                  <a:close/>
                  <a:moveTo>
                    <a:pt x="52197" y="2988945"/>
                  </a:moveTo>
                  <a:cubicBezTo>
                    <a:pt x="46990" y="2964053"/>
                    <a:pt x="42164" y="2939034"/>
                    <a:pt x="37719" y="2913888"/>
                  </a:cubicBezTo>
                  <a:lnTo>
                    <a:pt x="62738" y="2909443"/>
                  </a:lnTo>
                  <a:cubicBezTo>
                    <a:pt x="67183" y="2934335"/>
                    <a:pt x="71882" y="2959100"/>
                    <a:pt x="77089" y="2983738"/>
                  </a:cubicBezTo>
                  <a:close/>
                  <a:moveTo>
                    <a:pt x="21971" y="2812923"/>
                  </a:moveTo>
                  <a:cubicBezTo>
                    <a:pt x="18542" y="2787650"/>
                    <a:pt x="15621" y="2762250"/>
                    <a:pt x="12954" y="2736723"/>
                  </a:cubicBezTo>
                  <a:lnTo>
                    <a:pt x="38227" y="2734183"/>
                  </a:lnTo>
                  <a:cubicBezTo>
                    <a:pt x="40767" y="2759456"/>
                    <a:pt x="43815" y="2784602"/>
                    <a:pt x="47117" y="2809621"/>
                  </a:cubicBezTo>
                  <a:close/>
                  <a:moveTo>
                    <a:pt x="4572" y="2635123"/>
                  </a:moveTo>
                  <a:cubicBezTo>
                    <a:pt x="3048" y="2609723"/>
                    <a:pt x="1905" y="2584323"/>
                    <a:pt x="1143" y="2558669"/>
                  </a:cubicBezTo>
                  <a:lnTo>
                    <a:pt x="26543" y="2557907"/>
                  </a:lnTo>
                  <a:cubicBezTo>
                    <a:pt x="27305" y="2583180"/>
                    <a:pt x="28448" y="2608453"/>
                    <a:pt x="29972" y="2633599"/>
                  </a:cubicBezTo>
                  <a:close/>
                  <a:moveTo>
                    <a:pt x="0" y="2483104"/>
                  </a:moveTo>
                  <a:cubicBezTo>
                    <a:pt x="0" y="2457450"/>
                    <a:pt x="381" y="2431796"/>
                    <a:pt x="1143" y="2406396"/>
                  </a:cubicBezTo>
                  <a:lnTo>
                    <a:pt x="26543" y="2407158"/>
                  </a:lnTo>
                  <a:cubicBezTo>
                    <a:pt x="25781" y="2432431"/>
                    <a:pt x="25400" y="2457704"/>
                    <a:pt x="25400" y="2483104"/>
                  </a:cubicBezTo>
                  <a:close/>
                </a:path>
              </a:pathLst>
            </a:custGeom>
            <a:solidFill>
              <a:srgbClr val="CFD8DC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188448" y="714375"/>
            <a:ext cx="11219525" cy="116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79"/>
              </a:lnSpc>
            </a:pPr>
            <a:r>
              <a:rPr lang="en-US" sz="5599" b="true">
                <a:solidFill>
                  <a:srgbClr val="0091EA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 Automated Attendance Marking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0313" y="2369012"/>
            <a:ext cx="13830654" cy="472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1.Attendance Marking Process:</a:t>
            </a:r>
          </a:p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</a:t>
            </a:r>
            <a:r>
              <a:rPr lang="en-US" sz="44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Once face recognition is complete, OnDemand agents automatically mark the students as "Present" or "Absent" based on the results.</a:t>
            </a:r>
          </a:p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</a:t>
            </a:r>
            <a:r>
              <a:rPr lang="en-US" sz="44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Teachers can review the attendance.</a:t>
            </a:r>
          </a:p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</a:t>
            </a:r>
            <a:r>
              <a:rPr lang="en-US" sz="44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Storage: Attendance records are stored in real-time in the OnDemand system.</a:t>
            </a:r>
          </a:p>
        </p:txBody>
      </p:sp>
      <p:sp>
        <p:nvSpPr>
          <p:cNvPr name="AutoShape 7" id="7"/>
          <p:cNvSpPr/>
          <p:nvPr/>
        </p:nvSpPr>
        <p:spPr>
          <a:xfrm rot="6697147">
            <a:off x="13338417" y="1459004"/>
            <a:ext cx="831761" cy="0"/>
          </a:xfrm>
          <a:prstGeom prst="line">
            <a:avLst/>
          </a:prstGeom>
          <a:ln cap="rnd" w="9525">
            <a:solidFill>
              <a:srgbClr val="CFD8D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9475408">
            <a:off x="14866543" y="2495350"/>
            <a:ext cx="748314" cy="0"/>
          </a:xfrm>
          <a:prstGeom prst="line">
            <a:avLst/>
          </a:prstGeom>
          <a:ln cap="rnd" w="9525">
            <a:solidFill>
              <a:srgbClr val="CFD8D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5187244" y="3770130"/>
            <a:ext cx="2026713" cy="9525"/>
          </a:xfrm>
          <a:prstGeom prst="line">
            <a:avLst/>
          </a:prstGeom>
          <a:ln cap="rnd" w="9525">
            <a:solidFill>
              <a:srgbClr val="CFD8D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1731766" y="2096024"/>
            <a:ext cx="3190500" cy="3151500"/>
            <a:chOff x="0" y="0"/>
            <a:chExt cx="4254000" cy="4202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53992" cy="4202049"/>
            </a:xfrm>
            <a:custGeom>
              <a:avLst/>
              <a:gdLst/>
              <a:ahLst/>
              <a:cxnLst/>
              <a:rect r="r" b="b" t="t" l="l"/>
              <a:pathLst>
                <a:path h="4202049" w="4253992">
                  <a:moveTo>
                    <a:pt x="0" y="2100961"/>
                  </a:moveTo>
                  <a:cubicBezTo>
                    <a:pt x="0" y="940308"/>
                    <a:pt x="952627" y="0"/>
                    <a:pt x="2126996" y="0"/>
                  </a:cubicBezTo>
                  <a:lnTo>
                    <a:pt x="2126996" y="25400"/>
                  </a:lnTo>
                  <a:lnTo>
                    <a:pt x="2126996" y="0"/>
                  </a:lnTo>
                  <a:cubicBezTo>
                    <a:pt x="3301365" y="0"/>
                    <a:pt x="4253992" y="940308"/>
                    <a:pt x="4253992" y="2100961"/>
                  </a:cubicBezTo>
                  <a:lnTo>
                    <a:pt x="4228592" y="2100961"/>
                  </a:lnTo>
                  <a:lnTo>
                    <a:pt x="4253992" y="2100961"/>
                  </a:lnTo>
                  <a:cubicBezTo>
                    <a:pt x="4253992" y="3261614"/>
                    <a:pt x="3301365" y="4201922"/>
                    <a:pt x="2126996" y="4201922"/>
                  </a:cubicBezTo>
                  <a:lnTo>
                    <a:pt x="2126996" y="4176522"/>
                  </a:lnTo>
                  <a:lnTo>
                    <a:pt x="2126996" y="4201922"/>
                  </a:lnTo>
                  <a:cubicBezTo>
                    <a:pt x="952627" y="4202049"/>
                    <a:pt x="0" y="3261614"/>
                    <a:pt x="0" y="2100961"/>
                  </a:cubicBezTo>
                  <a:lnTo>
                    <a:pt x="25400" y="2100961"/>
                  </a:lnTo>
                  <a:lnTo>
                    <a:pt x="50800" y="2100961"/>
                  </a:lnTo>
                  <a:lnTo>
                    <a:pt x="25400" y="2100961"/>
                  </a:lnTo>
                  <a:lnTo>
                    <a:pt x="0" y="2100961"/>
                  </a:lnTo>
                  <a:moveTo>
                    <a:pt x="50800" y="2100961"/>
                  </a:moveTo>
                  <a:cubicBezTo>
                    <a:pt x="50800" y="2114931"/>
                    <a:pt x="39370" y="2126361"/>
                    <a:pt x="25400" y="2126361"/>
                  </a:cubicBezTo>
                  <a:cubicBezTo>
                    <a:pt x="11430" y="2126361"/>
                    <a:pt x="0" y="2114931"/>
                    <a:pt x="0" y="2100961"/>
                  </a:cubicBezTo>
                  <a:cubicBezTo>
                    <a:pt x="0" y="2086991"/>
                    <a:pt x="11430" y="2075561"/>
                    <a:pt x="25400" y="2075561"/>
                  </a:cubicBezTo>
                  <a:cubicBezTo>
                    <a:pt x="39370" y="2075561"/>
                    <a:pt x="50800" y="2086991"/>
                    <a:pt x="50800" y="2100961"/>
                  </a:cubicBezTo>
                  <a:cubicBezTo>
                    <a:pt x="50800" y="3232912"/>
                    <a:pt x="980059" y="4151122"/>
                    <a:pt x="2126996" y="4151122"/>
                  </a:cubicBezTo>
                  <a:cubicBezTo>
                    <a:pt x="3273933" y="4151122"/>
                    <a:pt x="4203192" y="3232912"/>
                    <a:pt x="4203192" y="2100961"/>
                  </a:cubicBezTo>
                  <a:cubicBezTo>
                    <a:pt x="4203192" y="969010"/>
                    <a:pt x="3273933" y="50800"/>
                    <a:pt x="2126996" y="50800"/>
                  </a:cubicBezTo>
                  <a:lnTo>
                    <a:pt x="2126996" y="25400"/>
                  </a:lnTo>
                  <a:lnTo>
                    <a:pt x="2126996" y="50800"/>
                  </a:lnTo>
                  <a:cubicBezTo>
                    <a:pt x="980059" y="50800"/>
                    <a:pt x="50800" y="969010"/>
                    <a:pt x="50800" y="2100961"/>
                  </a:cubicBezTo>
                  <a:close/>
                </a:path>
              </a:pathLst>
            </a:custGeom>
            <a:solidFill>
              <a:srgbClr val="CFD8DC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2407973" y="2663336"/>
            <a:ext cx="1837862" cy="1712660"/>
          </a:xfrm>
          <a:custGeom>
            <a:avLst/>
            <a:gdLst/>
            <a:ahLst/>
            <a:cxnLst/>
            <a:rect r="r" b="b" t="t" l="l"/>
            <a:pathLst>
              <a:path h="1712660" w="1837862">
                <a:moveTo>
                  <a:pt x="0" y="0"/>
                </a:moveTo>
                <a:lnTo>
                  <a:pt x="1837862" y="0"/>
                </a:lnTo>
                <a:lnTo>
                  <a:pt x="1837862" y="1712660"/>
                </a:lnTo>
                <a:lnTo>
                  <a:pt x="0" y="17126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6900193" y="9591127"/>
            <a:ext cx="914550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b="true" sz="2600">
                <a:solidFill>
                  <a:srgbClr val="0091EA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3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656012" y="433806"/>
            <a:ext cx="2679174" cy="1647470"/>
            <a:chOff x="0" y="0"/>
            <a:chExt cx="705626" cy="4339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05626" cy="433902"/>
            </a:xfrm>
            <a:custGeom>
              <a:avLst/>
              <a:gdLst/>
              <a:ahLst/>
              <a:cxnLst/>
              <a:rect r="r" b="b" t="t" l="l"/>
              <a:pathLst>
                <a:path h="433902" w="705626">
                  <a:moveTo>
                    <a:pt x="352813" y="0"/>
                  </a:moveTo>
                  <a:cubicBezTo>
                    <a:pt x="157960" y="0"/>
                    <a:pt x="0" y="97132"/>
                    <a:pt x="0" y="216951"/>
                  </a:cubicBezTo>
                  <a:cubicBezTo>
                    <a:pt x="0" y="336769"/>
                    <a:pt x="157960" y="433902"/>
                    <a:pt x="352813" y="433902"/>
                  </a:cubicBezTo>
                  <a:cubicBezTo>
                    <a:pt x="547666" y="433902"/>
                    <a:pt x="705626" y="336769"/>
                    <a:pt x="705626" y="216951"/>
                  </a:cubicBezTo>
                  <a:cubicBezTo>
                    <a:pt x="705626" y="97132"/>
                    <a:pt x="547666" y="0"/>
                    <a:pt x="352813" y="0"/>
                  </a:cubicBezTo>
                  <a:close/>
                </a:path>
              </a:pathLst>
            </a:custGeom>
            <a:solidFill>
              <a:srgbClr val="C8DD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66152" y="40678"/>
              <a:ext cx="573321" cy="352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b="true" sz="2700">
                  <a:solidFill>
                    <a:srgbClr val="000000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The Scrollers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656012" y="433806"/>
            <a:ext cx="2679174" cy="1647470"/>
            <a:chOff x="0" y="0"/>
            <a:chExt cx="705626" cy="4339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05626" cy="433902"/>
            </a:xfrm>
            <a:custGeom>
              <a:avLst/>
              <a:gdLst/>
              <a:ahLst/>
              <a:cxnLst/>
              <a:rect r="r" b="b" t="t" l="l"/>
              <a:pathLst>
                <a:path h="433902" w="705626">
                  <a:moveTo>
                    <a:pt x="352813" y="0"/>
                  </a:moveTo>
                  <a:cubicBezTo>
                    <a:pt x="157960" y="0"/>
                    <a:pt x="0" y="97132"/>
                    <a:pt x="0" y="216951"/>
                  </a:cubicBezTo>
                  <a:cubicBezTo>
                    <a:pt x="0" y="336769"/>
                    <a:pt x="157960" y="433902"/>
                    <a:pt x="352813" y="433902"/>
                  </a:cubicBezTo>
                  <a:cubicBezTo>
                    <a:pt x="547666" y="433902"/>
                    <a:pt x="705626" y="336769"/>
                    <a:pt x="705626" y="216951"/>
                  </a:cubicBezTo>
                  <a:cubicBezTo>
                    <a:pt x="705626" y="97132"/>
                    <a:pt x="547666" y="0"/>
                    <a:pt x="352813" y="0"/>
                  </a:cubicBezTo>
                  <a:close/>
                </a:path>
              </a:pathLst>
            </a:custGeom>
            <a:solidFill>
              <a:srgbClr val="C8DD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66152" y="40678"/>
              <a:ext cx="573321" cy="352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b="true" sz="2700">
                  <a:solidFill>
                    <a:srgbClr val="000000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The Scrollers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948245" y="2336763"/>
            <a:ext cx="12304955" cy="6921537"/>
          </a:xfrm>
          <a:custGeom>
            <a:avLst/>
            <a:gdLst/>
            <a:ahLst/>
            <a:cxnLst/>
            <a:rect r="r" b="b" t="t" l="l"/>
            <a:pathLst>
              <a:path h="6921537" w="12304955">
                <a:moveTo>
                  <a:pt x="0" y="0"/>
                </a:moveTo>
                <a:lnTo>
                  <a:pt x="12304955" y="0"/>
                </a:lnTo>
                <a:lnTo>
                  <a:pt x="12304955" y="6921537"/>
                </a:lnTo>
                <a:lnTo>
                  <a:pt x="0" y="69215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900193" y="9591127"/>
            <a:ext cx="914550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b="true" sz="2600">
                <a:solidFill>
                  <a:srgbClr val="0091EA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06825" y="518401"/>
            <a:ext cx="11219525" cy="116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79"/>
              </a:lnSpc>
            </a:pPr>
            <a:r>
              <a:rPr lang="en-US" sz="5599" b="true">
                <a:solidFill>
                  <a:srgbClr val="0091EA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Using Agent: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63725" y="1320415"/>
            <a:ext cx="149605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System Benefits with OnDemand Agents: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68400" y="2423077"/>
            <a:ext cx="14960550" cy="777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2161" indent="-38608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Efficiency:</a:t>
            </a:r>
          </a:p>
          <a:p>
            <a:pPr algn="l" marL="772161" indent="-38608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Real-Time Processing: OnDemand agents ensure that attendance is marked immediately after the photo upload.</a:t>
            </a:r>
          </a:p>
          <a:p>
            <a:pPr algn="l" marL="772161" indent="-38608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Automation: Reduces manual effort, allowing teachers to focus on teaching rather than administrative tasks.</a:t>
            </a:r>
          </a:p>
          <a:p>
            <a:pPr algn="l" marL="772161" indent="-38608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Accuracy:</a:t>
            </a:r>
          </a:p>
          <a:p>
            <a:pPr algn="l" marL="772161" indent="-38608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OnDemand agents improve accuracy in face recognition, reducing errors in attendance marking.</a:t>
            </a:r>
          </a:p>
          <a:p>
            <a:pPr algn="l" marL="772161" indent="-38608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They also provide insights into attendance patterns for teachers and administrators.</a:t>
            </a:r>
          </a:p>
          <a:p>
            <a:pPr algn="l" marL="772161" indent="-38608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Scalability:</a:t>
            </a:r>
          </a:p>
          <a:p>
            <a:pPr algn="l" marL="772161" indent="-38608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OnDemand agents handle multiple classrooms and large data volumes, ensuring scalability for institutions of any size.</a:t>
            </a:r>
          </a:p>
          <a:p>
            <a:pPr algn="l" marL="772161" indent="-38608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Multi-classroom Support: Agents can be deployed across different classrooms simultaneously.</a:t>
            </a:r>
          </a:p>
          <a:p>
            <a:pPr algn="l" marL="772160" indent="-386080" lvl="1">
              <a:lnSpc>
                <a:spcPts val="3840"/>
              </a:lnSpc>
              <a:buFont typeface="Arial"/>
              <a:buChar char="•"/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6900193" y="9591127"/>
            <a:ext cx="914550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b="true" sz="2600">
                <a:solidFill>
                  <a:srgbClr val="0091EA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5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4656012" y="433806"/>
            <a:ext cx="2679174" cy="1647470"/>
            <a:chOff x="0" y="0"/>
            <a:chExt cx="705626" cy="4339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05626" cy="433902"/>
            </a:xfrm>
            <a:custGeom>
              <a:avLst/>
              <a:gdLst/>
              <a:ahLst/>
              <a:cxnLst/>
              <a:rect r="r" b="b" t="t" l="l"/>
              <a:pathLst>
                <a:path h="433902" w="705626">
                  <a:moveTo>
                    <a:pt x="352813" y="0"/>
                  </a:moveTo>
                  <a:cubicBezTo>
                    <a:pt x="157960" y="0"/>
                    <a:pt x="0" y="97132"/>
                    <a:pt x="0" y="216951"/>
                  </a:cubicBezTo>
                  <a:cubicBezTo>
                    <a:pt x="0" y="336769"/>
                    <a:pt x="157960" y="433902"/>
                    <a:pt x="352813" y="433902"/>
                  </a:cubicBezTo>
                  <a:cubicBezTo>
                    <a:pt x="547666" y="433902"/>
                    <a:pt x="705626" y="336769"/>
                    <a:pt x="705626" y="216951"/>
                  </a:cubicBezTo>
                  <a:cubicBezTo>
                    <a:pt x="705626" y="97132"/>
                    <a:pt x="547666" y="0"/>
                    <a:pt x="352813" y="0"/>
                  </a:cubicBezTo>
                  <a:close/>
                </a:path>
              </a:pathLst>
            </a:custGeom>
            <a:solidFill>
              <a:srgbClr val="C8DD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66152" y="40678"/>
              <a:ext cx="573321" cy="352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b="true" sz="2700">
                  <a:solidFill>
                    <a:srgbClr val="000000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The Scrollers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DAGUnI0LjPE</dc:identifier>
  <dcterms:modified xsi:type="dcterms:W3CDTF">2011-08-01T06:04:30Z</dcterms:modified>
  <cp:revision>1</cp:revision>
  <dc:title>The Scrollers</dc:title>
</cp:coreProperties>
</file>