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PrimusUI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小身材大用途，响应式页面</a:t>
            </a:r>
          </a:p>
          <a:p>
            <a:pPr defTabSz="519937">
              <a:defRPr sz="2848"/>
            </a:pPr>
            <a:r>
              <a:t>专注于移动端，轻松驾驭，为你所用，定制属于你自己的UI库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创作契机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现今开发讲究效率，要在最短的时间创造最大的价值</a:t>
            </a:r>
          </a:p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如果是加班赶出来的项目，那么在兼容性、功能性和还原度等方面都将欠佳</a:t>
            </a:r>
          </a:p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有套经历过沉淀的UI库，就能快速搭建出各方面都有保证的页面</a:t>
            </a:r>
          </a:p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第三方开源库可能满足不了当前的业务需求，往往要修改其中的代码</a:t>
            </a:r>
          </a:p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虽然这些开源库都经过了精细雕琢，但可能不符合公司的设计风格</a:t>
            </a:r>
          </a:p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写一套自己的UI库，不仅可以提升自己的想象空间，还能激发创造力</a:t>
            </a:r>
          </a:p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创作的过程既是学习和实践的过程，也发现和解决问题的过程</a:t>
            </a:r>
          </a:p>
          <a:p>
            <a:pPr marL="435863" indent="-435863" defTabSz="385572">
              <a:spcBef>
                <a:spcPts val="2700"/>
              </a:spcBef>
              <a:buSzPct val="100000"/>
              <a:buAutoNum type="arabicPeriod" startAt="1"/>
              <a:defRPr sz="2508"/>
            </a:pPr>
            <a:r>
              <a:t>设计这么一套可以随意修改的UI库，能够带来一些成就感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2"/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特点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Primus取自于《变形金刚》中的元始天尊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借鉴了网上的开源库，整理修改了这套简单的模块化UI库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每个模块的CSS少则几十行，多则也就一百多行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CSS开发使用了现在流行的CSS预处理器SASS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为了增强工作流程，使用了代码构建工具Gulp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在线文档由静态网站生成器Jekyll编译而成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借助flexible.js实现了移动端的自适应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引入PostCSS内的插件 autoprefixer，解决了浏览器属性兼容的问题</a:t>
            </a:r>
          </a:p>
          <a:p>
            <a:pPr marL="389635" indent="-389635" defTabSz="344677">
              <a:spcBef>
                <a:spcPts val="2400"/>
              </a:spcBef>
              <a:buSzPct val="100000"/>
              <a:buAutoNum type="arabicPeriod" startAt="1"/>
              <a:defRPr sz="2241"/>
            </a:pPr>
            <a:r>
              <a:t>UI库中的icon都由矢量图标库网站iconfont提供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1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05600" y="241300"/>
            <a:ext cx="2743200" cy="4876800"/>
          </a:xfrm>
          <a:prstGeom prst="rect">
            <a:avLst/>
          </a:prstGeom>
        </p:spPr>
      </p:pic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模块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预定义了一些常用的属性值和控件样式，包含按钮、文本、网格、重置、表格等13个模块，可按需载入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调整了现代化的重置方案Normalize.css，以更符合移动端的特点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抽象出通用的样式，并封装到各个模块中，例如伸缩盒布局、边距、长文本截断等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为了增强定制性，借助SASS的语法，开放了可自定义样式的API</a:t>
            </a:r>
          </a:p>
        </p:txBody>
      </p:sp>
      <p:pic>
        <p:nvPicPr>
          <p:cNvPr id="131" name="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0" y="241300"/>
            <a:ext cx="2743200" cy="487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00500"/>
            <a:ext cx="2743200" cy="487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4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5500" y="4000500"/>
            <a:ext cx="27432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5"/>
      <p:bldP build="whole" bldLvl="1" animBg="1" rev="0" advAuto="0" spid="133" grpId="6"/>
      <p:bldP build="whole" bldLvl="1" animBg="1" rev="0" advAuto="0" spid="129" grpId="1"/>
      <p:bldP build="whole" bldLvl="1" animBg="1" rev="0" advAuto="0" spid="128" grpId="3"/>
      <p:bldP build="whole" bldLvl="1" animBg="1" rev="0" advAuto="0" spid="131" grpId="4"/>
      <p:bldP build="whole" bldLvl="1" animBg="1" rev="0" advAuto="0" spid="13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70000" y="797321"/>
            <a:ext cx="3175000" cy="5644446"/>
          </a:xfrm>
          <a:prstGeom prst="rect">
            <a:avLst/>
          </a:prstGeom>
        </p:spPr>
      </p:pic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实际应用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目前我所有的项目都会引用PrimusUI</a:t>
            </a:r>
          </a:p>
          <a:p>
            <a:pPr defTabSz="519937">
              <a:defRPr sz="2848"/>
            </a:pPr>
            <a:r>
              <a:t>在完成项目的同时也在对其做不断的完善</a:t>
            </a:r>
          </a:p>
        </p:txBody>
      </p:sp>
      <p:pic>
        <p:nvPicPr>
          <p:cNvPr id="138" name="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4900" y="797277"/>
            <a:ext cx="3175000" cy="564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59800" y="797277"/>
            <a:ext cx="3175000" cy="564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3"/>
      <p:bldP build="whole" bldLvl="1" animBg="1" rev="0" advAuto="0" spid="137" grpId="2"/>
      <p:bldP build="whole" bldLvl="1" animBg="1" rev="0" advAuto="0" spid="136" grpId="1"/>
      <p:bldP build="whole" bldLvl="1" animBg="1" rev="0" advAuto="0" spid="138" grpId="4"/>
      <p:bldP build="whole" bldLvl="1" animBg="1" rev="0" advAuto="0" spid="139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ctrTitle"/>
          </p:nvPr>
        </p:nvSpPr>
        <p:spPr>
          <a:xfrm>
            <a:off x="1270000" y="1638300"/>
            <a:ext cx="10464800" cy="1643162"/>
          </a:xfrm>
          <a:prstGeom prst="rect">
            <a:avLst/>
          </a:prstGeom>
        </p:spPr>
        <p:txBody>
          <a:bodyPr/>
          <a:lstStyle/>
          <a:p>
            <a:pPr/>
            <a:r>
              <a:t>开源</a:t>
            </a:r>
          </a:p>
        </p:txBody>
      </p:sp>
      <p:sp>
        <p:nvSpPr>
          <p:cNvPr id="142" name="Shape 142"/>
          <p:cNvSpPr/>
          <p:nvPr>
            <p:ph type="subTitle" sz="quarter" idx="1"/>
          </p:nvPr>
        </p:nvSpPr>
        <p:spPr>
          <a:xfrm>
            <a:off x="1270000" y="5029200"/>
            <a:ext cx="10464800" cy="2254895"/>
          </a:xfrm>
          <a:prstGeom prst="rect">
            <a:avLst/>
          </a:prstGeom>
        </p:spPr>
        <p:txBody>
          <a:bodyPr/>
          <a:lstStyle/>
          <a:p>
            <a:pPr defTabSz="572516">
              <a:defRPr sz="3136"/>
            </a:pPr>
            <a:r>
              <a:t>虽然这是个简单的应用，但是我还是上传到了Github上</a:t>
            </a:r>
          </a:p>
          <a:p>
            <a:pPr defTabSz="572516">
              <a:defRPr sz="3136"/>
            </a:pPr>
            <a:r>
              <a:t>因为我很赞同知识共享、互惠互利的开源精神</a:t>
            </a:r>
          </a:p>
          <a:p>
            <a:pPr defTabSz="572516">
              <a:defRPr sz="3136"/>
            </a:pPr>
            <a:r>
              <a:t>说不定哪天就能给别人带来帮助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821" t="0" r="4821" b="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45" name="2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310" r="0" b="31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46" name="1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14259" t="0" r="14259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3"/>
      <p:bldP build="whole" bldLvl="1" animBg="1" rev="0" advAuto="0" spid="146" grpId="1"/>
      <p:bldP build="whole" bldLvl="1" animBg="1" rev="0" advAuto="0" spid="14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197798" y="2710129"/>
            <a:ext cx="6375122" cy="6263687"/>
          </a:xfrm>
          <a:prstGeom prst="rect">
            <a:avLst/>
          </a:prstGeom>
        </p:spPr>
      </p:pic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在线文档</a:t>
            </a:r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571500" y="2754312"/>
            <a:ext cx="5334000" cy="4575176"/>
          </a:xfrm>
          <a:prstGeom prst="rect">
            <a:avLst/>
          </a:prstGeom>
        </p:spPr>
        <p:txBody>
          <a:bodyPr/>
          <a:lstStyle/>
          <a:p>
            <a:pPr/>
            <a:r>
              <a:t>在线文档使用了静态生成器jekyll。由两部分组成，分别是基础样式和UI组件，既有示例代码，也有效果展示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3"/>
      <p:bldP build="whole" bldLvl="1" animBg="1" rev="0" advAuto="0" spid="148" grpId="2"/>
      <p:bldP build="whole" bldLvl="1" animBg="1" rev="0" advAuto="0" spid="1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sz="quarter" idx="1"/>
          </p:nvPr>
        </p:nvSpPr>
        <p:spPr>
          <a:xfrm>
            <a:off x="38050" y="1347365"/>
            <a:ext cx="5025927" cy="3807670"/>
          </a:xfrm>
          <a:prstGeom prst="rect">
            <a:avLst/>
          </a:prstGeom>
        </p:spPr>
        <p:txBody>
          <a:bodyPr/>
          <a:lstStyle/>
          <a:p>
            <a:pPr/>
            <a:r>
              <a:t>事后还编撰了两篇简单的教程，以便日后查阅</a:t>
            </a:r>
          </a:p>
          <a:p>
            <a:pPr/>
            <a:r>
              <a:t>从我博客的百度统计中得知，经常有人通过jekyll这个关键词访问到我的博客</a:t>
            </a:r>
          </a:p>
        </p:txBody>
      </p:sp>
      <p:pic>
        <p:nvPicPr>
          <p:cNvPr id="153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682" y="5671400"/>
            <a:ext cx="12361242" cy="2422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1900" y="1199065"/>
            <a:ext cx="7620000" cy="4104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3" grpId="3"/>
      <p:bldP build="whole" bldLvl="1" animBg="1" rev="0" advAuto="0" spid="152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