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4.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5.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sldIdLst>
    <p:sldId id="389" r:id="rId2"/>
    <p:sldId id="320" r:id="rId3"/>
    <p:sldId id="360" r:id="rId4"/>
    <p:sldId id="321" r:id="rId5"/>
    <p:sldId id="385" r:id="rId6"/>
    <p:sldId id="394" r:id="rId7"/>
    <p:sldId id="384" r:id="rId8"/>
    <p:sldId id="383" r:id="rId9"/>
    <p:sldId id="387" r:id="rId10"/>
    <p:sldId id="386" r:id="rId11"/>
    <p:sldId id="361" r:id="rId12"/>
    <p:sldId id="362" r:id="rId13"/>
    <p:sldId id="365" r:id="rId14"/>
    <p:sldId id="363" r:id="rId15"/>
    <p:sldId id="379" r:id="rId16"/>
    <p:sldId id="366" r:id="rId17"/>
    <p:sldId id="368" r:id="rId18"/>
    <p:sldId id="369" r:id="rId19"/>
    <p:sldId id="371" r:id="rId20"/>
    <p:sldId id="370" r:id="rId21"/>
    <p:sldId id="372" r:id="rId22"/>
    <p:sldId id="373" r:id="rId23"/>
    <p:sldId id="374" r:id="rId24"/>
    <p:sldId id="364" r:id="rId25"/>
    <p:sldId id="375" r:id="rId26"/>
    <p:sldId id="376" r:id="rId27"/>
    <p:sldId id="377" r:id="rId28"/>
    <p:sldId id="378" r:id="rId29"/>
    <p:sldId id="382" r:id="rId30"/>
    <p:sldId id="256" r:id="rId31"/>
    <p:sldId id="257" r:id="rId32"/>
    <p:sldId id="258" r:id="rId33"/>
    <p:sldId id="259" r:id="rId34"/>
    <p:sldId id="260" r:id="rId35"/>
    <p:sldId id="261" r:id="rId36"/>
    <p:sldId id="380" r:id="rId37"/>
    <p:sldId id="381" r:id="rId38"/>
    <p:sldId id="390" r:id="rId39"/>
    <p:sldId id="395" r:id="rId40"/>
    <p:sldId id="392" r:id="rId41"/>
    <p:sldId id="396" r:id="rId42"/>
    <p:sldId id="397" r:id="rId43"/>
    <p:sldId id="393" r:id="rId44"/>
    <p:sldId id="398" r:id="rId45"/>
    <p:sldId id="399" r:id="rId46"/>
    <p:sldId id="400" r:id="rId47"/>
    <p:sldId id="401" r:id="rId48"/>
    <p:sldId id="402" r:id="rId49"/>
    <p:sldId id="403" r:id="rId50"/>
    <p:sldId id="404" r:id="rId51"/>
    <p:sldId id="405" r:id="rId52"/>
    <p:sldId id="406" r:id="rId53"/>
    <p:sldId id="407" r:id="rId54"/>
    <p:sldId id="40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61040-014C-A04F-A49D-97702446A071}" v="3564" dt="2019-10-24T19:59:46.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36"/>
    <p:restoredTop sz="95859"/>
  </p:normalViewPr>
  <p:slideViewPr>
    <p:cSldViewPr snapToGrid="0" snapToObjects="1">
      <p:cViewPr varScale="1">
        <p:scale>
          <a:sx n="93" d="100"/>
          <a:sy n="93" d="100"/>
        </p:scale>
        <p:origin x="232" y="5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rgia Fiscaletti" userId="43aba235-7232-43a8-9f07-48753c947630" providerId="ADAL" clId="{3E461040-014C-A04F-A49D-97702446A071}"/>
    <pc:docChg chg="undo redo custSel addSld delSld modSld">
      <pc:chgData name="Giorgia Fiscaletti" userId="43aba235-7232-43a8-9f07-48753c947630" providerId="ADAL" clId="{3E461040-014C-A04F-A49D-97702446A071}" dt="2019-10-25T00:05:18.570" v="16346" actId="20577"/>
      <pc:docMkLst>
        <pc:docMk/>
      </pc:docMkLst>
      <pc:sldChg chg="addSp delSp modSp add">
        <pc:chgData name="Giorgia Fiscaletti" userId="43aba235-7232-43a8-9f07-48753c947630" providerId="ADAL" clId="{3E461040-014C-A04F-A49D-97702446A071}" dt="2019-10-24T04:31:32.514" v="15213" actId="20577"/>
        <pc:sldMkLst>
          <pc:docMk/>
          <pc:sldMk cId="1624093708" sldId="264"/>
        </pc:sldMkLst>
        <pc:spChg chg="add mod">
          <ac:chgData name="Giorgia Fiscaletti" userId="43aba235-7232-43a8-9f07-48753c947630" providerId="ADAL" clId="{3E461040-014C-A04F-A49D-97702446A071}" dt="2019-10-24T04:31:15.625" v="15179" actId="1036"/>
          <ac:spMkLst>
            <pc:docMk/>
            <pc:sldMk cId="1624093708" sldId="264"/>
            <ac:spMk id="12" creationId="{DD9954A1-5F37-4B42-AFD9-27B04F23ED0E}"/>
          </ac:spMkLst>
        </pc:spChg>
        <pc:spChg chg="mod">
          <ac:chgData name="Giorgia Fiscaletti" userId="43aba235-7232-43a8-9f07-48753c947630" providerId="ADAL" clId="{3E461040-014C-A04F-A49D-97702446A071}" dt="2019-10-24T04:31:32.514" v="15213" actId="20577"/>
          <ac:spMkLst>
            <pc:docMk/>
            <pc:sldMk cId="1624093708" sldId="264"/>
            <ac:spMk id="29" creationId="{CB69B4D6-D29F-45A0-937B-B2A10A7115AD}"/>
          </ac:spMkLst>
        </pc:spChg>
        <pc:spChg chg="del mod">
          <ac:chgData name="Giorgia Fiscaletti" userId="43aba235-7232-43a8-9f07-48753c947630" providerId="ADAL" clId="{3E461040-014C-A04F-A49D-97702446A071}" dt="2019-10-24T04:31:09.733" v="15153" actId="478"/>
          <ac:spMkLst>
            <pc:docMk/>
            <pc:sldMk cId="1624093708" sldId="264"/>
            <ac:spMk id="30" creationId="{37A1C596-5E6F-4042-9B63-8F32A08EC7B9}"/>
          </ac:spMkLst>
        </pc:spChg>
        <pc:picChg chg="add mod">
          <ac:chgData name="Giorgia Fiscaletti" userId="43aba235-7232-43a8-9f07-48753c947630" providerId="ADAL" clId="{3E461040-014C-A04F-A49D-97702446A071}" dt="2019-10-24T04:31:15.625" v="15179" actId="1036"/>
          <ac:picMkLst>
            <pc:docMk/>
            <pc:sldMk cId="1624093708" sldId="264"/>
            <ac:picMk id="13" creationId="{DCBB18A3-1C98-6049-B15C-6826815FCBC8}"/>
          </ac:picMkLst>
        </pc:picChg>
        <pc:picChg chg="del">
          <ac:chgData name="Giorgia Fiscaletti" userId="43aba235-7232-43a8-9f07-48753c947630" providerId="ADAL" clId="{3E461040-014C-A04F-A49D-97702446A071}" dt="2019-10-24T04:30:45.793" v="15148" actId="478"/>
          <ac:picMkLst>
            <pc:docMk/>
            <pc:sldMk cId="1624093708" sldId="264"/>
            <ac:picMk id="135" creationId="{00000000-0000-0000-0000-000000000000}"/>
          </ac:picMkLst>
        </pc:picChg>
        <pc:picChg chg="del">
          <ac:chgData name="Giorgia Fiscaletti" userId="43aba235-7232-43a8-9f07-48753c947630" providerId="ADAL" clId="{3E461040-014C-A04F-A49D-97702446A071}" dt="2019-10-24T04:30:46.545" v="15149" actId="478"/>
          <ac:picMkLst>
            <pc:docMk/>
            <pc:sldMk cId="1624093708" sldId="264"/>
            <ac:picMk id="136" creationId="{00000000-0000-0000-0000-000000000000}"/>
          </ac:picMkLst>
        </pc:picChg>
        <pc:picChg chg="del">
          <ac:chgData name="Giorgia Fiscaletti" userId="43aba235-7232-43a8-9f07-48753c947630" providerId="ADAL" clId="{3E461040-014C-A04F-A49D-97702446A071}" dt="2019-10-24T04:30:47.902" v="15150" actId="478"/>
          <ac:picMkLst>
            <pc:docMk/>
            <pc:sldMk cId="1624093708" sldId="264"/>
            <ac:picMk id="137" creationId="{00000000-0000-0000-0000-000000000000}"/>
          </ac:picMkLst>
        </pc:picChg>
        <pc:picChg chg="del">
          <ac:chgData name="Giorgia Fiscaletti" userId="43aba235-7232-43a8-9f07-48753c947630" providerId="ADAL" clId="{3E461040-014C-A04F-A49D-97702446A071}" dt="2019-10-24T04:30:44.629" v="15147" actId="478"/>
          <ac:picMkLst>
            <pc:docMk/>
            <pc:sldMk cId="1624093708" sldId="264"/>
            <ac:picMk id="138" creationId="{00000000-0000-0000-0000-000000000000}"/>
          </ac:picMkLst>
        </pc:picChg>
        <pc:picChg chg="del">
          <ac:chgData name="Giorgia Fiscaletti" userId="43aba235-7232-43a8-9f07-48753c947630" providerId="ADAL" clId="{3E461040-014C-A04F-A49D-97702446A071}" dt="2019-10-24T04:30:49.568" v="15151" actId="478"/>
          <ac:picMkLst>
            <pc:docMk/>
            <pc:sldMk cId="1624093708" sldId="264"/>
            <ac:picMk id="139" creationId="{00000000-0000-0000-0000-000000000000}"/>
          </ac:picMkLst>
        </pc:picChg>
      </pc:sldChg>
      <pc:sldChg chg="addSp delSp modSp">
        <pc:chgData name="Giorgia Fiscaletti" userId="43aba235-7232-43a8-9f07-48753c947630" providerId="ADAL" clId="{3E461040-014C-A04F-A49D-97702446A071}" dt="2019-10-24T04:32:21.339" v="15228" actId="14100"/>
        <pc:sldMkLst>
          <pc:docMk/>
          <pc:sldMk cId="3177346456" sldId="314"/>
        </pc:sldMkLst>
        <pc:spChg chg="add del">
          <ac:chgData name="Giorgia Fiscaletti" userId="43aba235-7232-43a8-9f07-48753c947630" providerId="ADAL" clId="{3E461040-014C-A04F-A49D-97702446A071}" dt="2019-10-24T04:31:46.019" v="15215"/>
          <ac:spMkLst>
            <pc:docMk/>
            <pc:sldMk cId="3177346456" sldId="314"/>
            <ac:spMk id="16" creationId="{F410E449-BF78-3F42-9A93-DA4117C8C310}"/>
          </ac:spMkLst>
        </pc:spChg>
        <pc:spChg chg="add mod">
          <ac:chgData name="Giorgia Fiscaletti" userId="43aba235-7232-43a8-9f07-48753c947630" providerId="ADAL" clId="{3E461040-014C-A04F-A49D-97702446A071}" dt="2019-10-24T04:32:21.339" v="15228" actId="14100"/>
          <ac:spMkLst>
            <pc:docMk/>
            <pc:sldMk cId="3177346456" sldId="314"/>
            <ac:spMk id="18" creationId="{858C0532-9EC9-E34D-B607-5C406A83D1F3}"/>
          </ac:spMkLst>
        </pc:spChg>
        <pc:spChg chg="mod">
          <ac:chgData name="Giorgia Fiscaletti" userId="43aba235-7232-43a8-9f07-48753c947630" providerId="ADAL" clId="{3E461040-014C-A04F-A49D-97702446A071}" dt="2019-10-24T04:32:12.733" v="15225" actId="1036"/>
          <ac:spMkLst>
            <pc:docMk/>
            <pc:sldMk cId="3177346456" sldId="314"/>
            <ac:spMk id="54" creationId="{00000000-0000-0000-0000-000000000000}"/>
          </ac:spMkLst>
        </pc:spChg>
        <pc:picChg chg="add del">
          <ac:chgData name="Giorgia Fiscaletti" userId="43aba235-7232-43a8-9f07-48753c947630" providerId="ADAL" clId="{3E461040-014C-A04F-A49D-97702446A071}" dt="2019-10-24T04:31:46.019" v="15215"/>
          <ac:picMkLst>
            <pc:docMk/>
            <pc:sldMk cId="3177346456" sldId="314"/>
            <ac:picMk id="17" creationId="{60F75459-2AF8-B340-8F12-7B5A1F357C58}"/>
          </ac:picMkLst>
        </pc:picChg>
      </pc:sldChg>
      <pc:sldChg chg="addSp delSp modSp">
        <pc:chgData name="Giorgia Fiscaletti" userId="43aba235-7232-43a8-9f07-48753c947630" providerId="ADAL" clId="{3E461040-014C-A04F-A49D-97702446A071}" dt="2019-10-24T04:27:59.153" v="15047" actId="1036"/>
        <pc:sldMkLst>
          <pc:docMk/>
          <pc:sldMk cId="3720736434" sldId="320"/>
        </pc:sldMkLst>
        <pc:spChg chg="add del mod">
          <ac:chgData name="Giorgia Fiscaletti" userId="43aba235-7232-43a8-9f07-48753c947630" providerId="ADAL" clId="{3E461040-014C-A04F-A49D-97702446A071}" dt="2019-10-24T04:25:25.452" v="14985"/>
          <ac:spMkLst>
            <pc:docMk/>
            <pc:sldMk cId="3720736434" sldId="320"/>
            <ac:spMk id="2" creationId="{BB330011-A4CB-7E4F-B2C7-CED440C62839}"/>
          </ac:spMkLst>
        </pc:spChg>
        <pc:spChg chg="add mod">
          <ac:chgData name="Giorgia Fiscaletti" userId="43aba235-7232-43a8-9f07-48753c947630" providerId="ADAL" clId="{3E461040-014C-A04F-A49D-97702446A071}" dt="2019-10-24T04:27:59.153" v="15047" actId="1036"/>
          <ac:spMkLst>
            <pc:docMk/>
            <pc:sldMk cId="3720736434" sldId="320"/>
            <ac:spMk id="3" creationId="{A77A80E6-0F9B-0C48-A4B5-AF6851FCAC60}"/>
          </ac:spMkLst>
        </pc:spChg>
      </pc:sldChg>
      <pc:sldChg chg="addSp modSp">
        <pc:chgData name="Giorgia Fiscaletti" userId="43aba235-7232-43a8-9f07-48753c947630" providerId="ADAL" clId="{3E461040-014C-A04F-A49D-97702446A071}" dt="2019-10-24T04:28:13.919" v="15052" actId="1035"/>
        <pc:sldMkLst>
          <pc:docMk/>
          <pc:sldMk cId="3317841737" sldId="321"/>
        </pc:sldMkLst>
        <pc:spChg chg="add mod">
          <ac:chgData name="Giorgia Fiscaletti" userId="43aba235-7232-43a8-9f07-48753c947630" providerId="ADAL" clId="{3E461040-014C-A04F-A49D-97702446A071}" dt="2019-10-24T04:28:13.919" v="15052" actId="1035"/>
          <ac:spMkLst>
            <pc:docMk/>
            <pc:sldMk cId="3317841737" sldId="321"/>
            <ac:spMk id="11" creationId="{649328F2-4023-744C-B8EB-621452C31B9D}"/>
          </ac:spMkLst>
        </pc:spChg>
      </pc:sldChg>
      <pc:sldChg chg="addSp">
        <pc:chgData name="Giorgia Fiscaletti" userId="43aba235-7232-43a8-9f07-48753c947630" providerId="ADAL" clId="{3E461040-014C-A04F-A49D-97702446A071}" dt="2019-10-24T04:28:15.538" v="15053"/>
        <pc:sldMkLst>
          <pc:docMk/>
          <pc:sldMk cId="375568340" sldId="322"/>
        </pc:sldMkLst>
        <pc:spChg chg="add">
          <ac:chgData name="Giorgia Fiscaletti" userId="43aba235-7232-43a8-9f07-48753c947630" providerId="ADAL" clId="{3E461040-014C-A04F-A49D-97702446A071}" dt="2019-10-24T04:28:15.538" v="15053"/>
          <ac:spMkLst>
            <pc:docMk/>
            <pc:sldMk cId="375568340" sldId="322"/>
            <ac:spMk id="37" creationId="{AD1A73B2-C943-8943-8BC4-66141EBEDBE4}"/>
          </ac:spMkLst>
        </pc:spChg>
      </pc:sldChg>
      <pc:sldChg chg="addSp">
        <pc:chgData name="Giorgia Fiscaletti" userId="43aba235-7232-43a8-9f07-48753c947630" providerId="ADAL" clId="{3E461040-014C-A04F-A49D-97702446A071}" dt="2019-10-24T04:28:16.890" v="15054"/>
        <pc:sldMkLst>
          <pc:docMk/>
          <pc:sldMk cId="3161237058" sldId="326"/>
        </pc:sldMkLst>
        <pc:spChg chg="add">
          <ac:chgData name="Giorgia Fiscaletti" userId="43aba235-7232-43a8-9f07-48753c947630" providerId="ADAL" clId="{3E461040-014C-A04F-A49D-97702446A071}" dt="2019-10-24T04:28:16.890" v="15054"/>
          <ac:spMkLst>
            <pc:docMk/>
            <pc:sldMk cId="3161237058" sldId="326"/>
            <ac:spMk id="19" creationId="{B5336538-77CC-E646-A13B-6DF54F76D24E}"/>
          </ac:spMkLst>
        </pc:spChg>
      </pc:sldChg>
      <pc:sldChg chg="addSp">
        <pc:chgData name="Giorgia Fiscaletti" userId="43aba235-7232-43a8-9f07-48753c947630" providerId="ADAL" clId="{3E461040-014C-A04F-A49D-97702446A071}" dt="2019-10-24T04:28:17.713" v="15055"/>
        <pc:sldMkLst>
          <pc:docMk/>
          <pc:sldMk cId="2311245676" sldId="327"/>
        </pc:sldMkLst>
        <pc:spChg chg="add">
          <ac:chgData name="Giorgia Fiscaletti" userId="43aba235-7232-43a8-9f07-48753c947630" providerId="ADAL" clId="{3E461040-014C-A04F-A49D-97702446A071}" dt="2019-10-24T04:28:17.713" v="15055"/>
          <ac:spMkLst>
            <pc:docMk/>
            <pc:sldMk cId="2311245676" sldId="327"/>
            <ac:spMk id="9" creationId="{14B3DD04-B2E2-A745-BFCC-EE8706DC9C44}"/>
          </ac:spMkLst>
        </pc:spChg>
      </pc:sldChg>
      <pc:sldChg chg="addSp modSp">
        <pc:chgData name="Giorgia Fiscaletti" userId="43aba235-7232-43a8-9f07-48753c947630" providerId="ADAL" clId="{3E461040-014C-A04F-A49D-97702446A071}" dt="2019-10-24T20:00:21.306" v="16316" actId="20577"/>
        <pc:sldMkLst>
          <pc:docMk/>
          <pc:sldMk cId="3746787268" sldId="328"/>
        </pc:sldMkLst>
        <pc:spChg chg="add">
          <ac:chgData name="Giorgia Fiscaletti" userId="43aba235-7232-43a8-9f07-48753c947630" providerId="ADAL" clId="{3E461040-014C-A04F-A49D-97702446A071}" dt="2019-10-24T04:28:18.455" v="15056"/>
          <ac:spMkLst>
            <pc:docMk/>
            <pc:sldMk cId="3746787268" sldId="328"/>
            <ac:spMk id="9" creationId="{ED83BA2E-AB08-364A-BB15-F6DE5873E8A1}"/>
          </ac:spMkLst>
        </pc:spChg>
        <pc:spChg chg="mod">
          <ac:chgData name="Giorgia Fiscaletti" userId="43aba235-7232-43a8-9f07-48753c947630" providerId="ADAL" clId="{3E461040-014C-A04F-A49D-97702446A071}" dt="2019-10-24T20:00:21.306" v="16316" actId="20577"/>
          <ac:spMkLst>
            <pc:docMk/>
            <pc:sldMk cId="3746787268" sldId="328"/>
            <ac:spMk id="13" creationId="{2290B113-6352-CC46-86F6-BA02E441EEE9}"/>
          </ac:spMkLst>
        </pc:spChg>
        <pc:spChg chg="mod">
          <ac:chgData name="Giorgia Fiscaletti" userId="43aba235-7232-43a8-9f07-48753c947630" providerId="ADAL" clId="{3E461040-014C-A04F-A49D-97702446A071}" dt="2019-10-24T20:00:13.135" v="16296" actId="1076"/>
          <ac:spMkLst>
            <pc:docMk/>
            <pc:sldMk cId="3746787268" sldId="328"/>
            <ac:spMk id="14" creationId="{4E6A233E-9D63-7E4A-8A95-C7E641AB52F2}"/>
          </ac:spMkLst>
        </pc:spChg>
      </pc:sldChg>
      <pc:sldChg chg="addSp del">
        <pc:chgData name="Giorgia Fiscaletti" userId="43aba235-7232-43a8-9f07-48753c947630" providerId="ADAL" clId="{3E461040-014C-A04F-A49D-97702446A071}" dt="2019-10-24T20:00:24.380" v="16317" actId="2696"/>
        <pc:sldMkLst>
          <pc:docMk/>
          <pc:sldMk cId="2834231351" sldId="329"/>
        </pc:sldMkLst>
        <pc:spChg chg="add">
          <ac:chgData name="Giorgia Fiscaletti" userId="43aba235-7232-43a8-9f07-48753c947630" providerId="ADAL" clId="{3E461040-014C-A04F-A49D-97702446A071}" dt="2019-10-24T04:28:19.263" v="15057"/>
          <ac:spMkLst>
            <pc:docMk/>
            <pc:sldMk cId="2834231351" sldId="329"/>
            <ac:spMk id="9" creationId="{68B7695D-1992-3C47-A89E-DA8F5923139B}"/>
          </ac:spMkLst>
        </pc:spChg>
      </pc:sldChg>
      <pc:sldChg chg="addSp">
        <pc:chgData name="Giorgia Fiscaletti" userId="43aba235-7232-43a8-9f07-48753c947630" providerId="ADAL" clId="{3E461040-014C-A04F-A49D-97702446A071}" dt="2019-10-24T04:28:19.957" v="15058"/>
        <pc:sldMkLst>
          <pc:docMk/>
          <pc:sldMk cId="1584816981" sldId="330"/>
        </pc:sldMkLst>
        <pc:spChg chg="add">
          <ac:chgData name="Giorgia Fiscaletti" userId="43aba235-7232-43a8-9f07-48753c947630" providerId="ADAL" clId="{3E461040-014C-A04F-A49D-97702446A071}" dt="2019-10-24T04:28:19.957" v="15058"/>
          <ac:spMkLst>
            <pc:docMk/>
            <pc:sldMk cId="1584816981" sldId="330"/>
            <ac:spMk id="9" creationId="{8CFB0150-080B-514F-9986-BC1FC43AF5FE}"/>
          </ac:spMkLst>
        </pc:spChg>
      </pc:sldChg>
      <pc:sldChg chg="addSp">
        <pc:chgData name="Giorgia Fiscaletti" userId="43aba235-7232-43a8-9f07-48753c947630" providerId="ADAL" clId="{3E461040-014C-A04F-A49D-97702446A071}" dt="2019-10-24T04:28:20.620" v="15059"/>
        <pc:sldMkLst>
          <pc:docMk/>
          <pc:sldMk cId="1129354087" sldId="331"/>
        </pc:sldMkLst>
        <pc:spChg chg="add">
          <ac:chgData name="Giorgia Fiscaletti" userId="43aba235-7232-43a8-9f07-48753c947630" providerId="ADAL" clId="{3E461040-014C-A04F-A49D-97702446A071}" dt="2019-10-24T04:28:20.620" v="15059"/>
          <ac:spMkLst>
            <pc:docMk/>
            <pc:sldMk cId="1129354087" sldId="331"/>
            <ac:spMk id="9" creationId="{65488816-AEC1-E648-A524-2A227B2853F5}"/>
          </ac:spMkLst>
        </pc:spChg>
      </pc:sldChg>
      <pc:sldChg chg="del">
        <pc:chgData name="Giorgia Fiscaletti" userId="43aba235-7232-43a8-9f07-48753c947630" providerId="ADAL" clId="{3E461040-014C-A04F-A49D-97702446A071}" dt="2019-10-24T00:46:34.781" v="7522" actId="2696"/>
        <pc:sldMkLst>
          <pc:docMk/>
          <pc:sldMk cId="2501891263" sldId="333"/>
        </pc:sldMkLst>
      </pc:sldChg>
      <pc:sldChg chg="del">
        <pc:chgData name="Giorgia Fiscaletti" userId="43aba235-7232-43a8-9f07-48753c947630" providerId="ADAL" clId="{3E461040-014C-A04F-A49D-97702446A071}" dt="2019-10-24T00:46:34.790" v="7523" actId="2696"/>
        <pc:sldMkLst>
          <pc:docMk/>
          <pc:sldMk cId="3353999908" sldId="334"/>
        </pc:sldMkLst>
      </pc:sldChg>
      <pc:sldChg chg="del">
        <pc:chgData name="Giorgia Fiscaletti" userId="43aba235-7232-43a8-9f07-48753c947630" providerId="ADAL" clId="{3E461040-014C-A04F-A49D-97702446A071}" dt="2019-10-24T00:46:34.798" v="7524" actId="2696"/>
        <pc:sldMkLst>
          <pc:docMk/>
          <pc:sldMk cId="816957393" sldId="335"/>
        </pc:sldMkLst>
      </pc:sldChg>
      <pc:sldChg chg="del">
        <pc:chgData name="Giorgia Fiscaletti" userId="43aba235-7232-43a8-9f07-48753c947630" providerId="ADAL" clId="{3E461040-014C-A04F-A49D-97702446A071}" dt="2019-10-24T00:46:34.807" v="7525" actId="2696"/>
        <pc:sldMkLst>
          <pc:docMk/>
          <pc:sldMk cId="1738662108" sldId="336"/>
        </pc:sldMkLst>
      </pc:sldChg>
      <pc:sldChg chg="del">
        <pc:chgData name="Giorgia Fiscaletti" userId="43aba235-7232-43a8-9f07-48753c947630" providerId="ADAL" clId="{3E461040-014C-A04F-A49D-97702446A071}" dt="2019-10-24T00:46:34.826" v="7526" actId="2696"/>
        <pc:sldMkLst>
          <pc:docMk/>
          <pc:sldMk cId="2395140518" sldId="337"/>
        </pc:sldMkLst>
      </pc:sldChg>
      <pc:sldChg chg="addSp">
        <pc:chgData name="Giorgia Fiscaletti" userId="43aba235-7232-43a8-9f07-48753c947630" providerId="ADAL" clId="{3E461040-014C-A04F-A49D-97702446A071}" dt="2019-10-24T04:28:21.448" v="15060"/>
        <pc:sldMkLst>
          <pc:docMk/>
          <pc:sldMk cId="963639731" sldId="338"/>
        </pc:sldMkLst>
        <pc:spChg chg="add">
          <ac:chgData name="Giorgia Fiscaletti" userId="43aba235-7232-43a8-9f07-48753c947630" providerId="ADAL" clId="{3E461040-014C-A04F-A49D-97702446A071}" dt="2019-10-24T04:28:21.448" v="15060"/>
          <ac:spMkLst>
            <pc:docMk/>
            <pc:sldMk cId="963639731" sldId="338"/>
            <ac:spMk id="9" creationId="{964F0D32-3F62-D844-AE36-77CE3A1D474D}"/>
          </ac:spMkLst>
        </pc:spChg>
      </pc:sldChg>
      <pc:sldChg chg="addSp">
        <pc:chgData name="Giorgia Fiscaletti" userId="43aba235-7232-43a8-9f07-48753c947630" providerId="ADAL" clId="{3E461040-014C-A04F-A49D-97702446A071}" dt="2019-10-24T04:28:22.369" v="15061"/>
        <pc:sldMkLst>
          <pc:docMk/>
          <pc:sldMk cId="3681706985" sldId="339"/>
        </pc:sldMkLst>
        <pc:spChg chg="add">
          <ac:chgData name="Giorgia Fiscaletti" userId="43aba235-7232-43a8-9f07-48753c947630" providerId="ADAL" clId="{3E461040-014C-A04F-A49D-97702446A071}" dt="2019-10-24T04:28:22.369" v="15061"/>
          <ac:spMkLst>
            <pc:docMk/>
            <pc:sldMk cId="3681706985" sldId="339"/>
            <ac:spMk id="9" creationId="{E91BB82F-1297-6647-A984-A16FC007045A}"/>
          </ac:spMkLst>
        </pc:spChg>
      </pc:sldChg>
      <pc:sldChg chg="addSp modSp">
        <pc:chgData name="Giorgia Fiscaletti" userId="43aba235-7232-43a8-9f07-48753c947630" providerId="ADAL" clId="{3E461040-014C-A04F-A49D-97702446A071}" dt="2019-10-24T22:38:27.385" v="16319" actId="113"/>
        <pc:sldMkLst>
          <pc:docMk/>
          <pc:sldMk cId="1987826880" sldId="340"/>
        </pc:sldMkLst>
        <pc:spChg chg="add">
          <ac:chgData name="Giorgia Fiscaletti" userId="43aba235-7232-43a8-9f07-48753c947630" providerId="ADAL" clId="{3E461040-014C-A04F-A49D-97702446A071}" dt="2019-10-24T04:28:23.134" v="15062"/>
          <ac:spMkLst>
            <pc:docMk/>
            <pc:sldMk cId="1987826880" sldId="340"/>
            <ac:spMk id="9" creationId="{6EBF80D3-CB88-854D-8779-5801CF76067D}"/>
          </ac:spMkLst>
        </pc:spChg>
        <pc:spChg chg="mod">
          <ac:chgData name="Giorgia Fiscaletti" userId="43aba235-7232-43a8-9f07-48753c947630" providerId="ADAL" clId="{3E461040-014C-A04F-A49D-97702446A071}" dt="2019-10-24T22:38:27.385" v="16319" actId="113"/>
          <ac:spMkLst>
            <pc:docMk/>
            <pc:sldMk cId="1987826880" sldId="340"/>
            <ac:spMk id="14" creationId="{4E6A233E-9D63-7E4A-8A95-C7E641AB52F2}"/>
          </ac:spMkLst>
        </pc:spChg>
      </pc:sldChg>
      <pc:sldChg chg="addSp delSp modSp">
        <pc:chgData name="Giorgia Fiscaletti" userId="43aba235-7232-43a8-9f07-48753c947630" providerId="ADAL" clId="{3E461040-014C-A04F-A49D-97702446A071}" dt="2019-10-24T04:28:23.883" v="15063"/>
        <pc:sldMkLst>
          <pc:docMk/>
          <pc:sldMk cId="3078267461" sldId="341"/>
        </pc:sldMkLst>
        <pc:spChg chg="add del mod">
          <ac:chgData name="Giorgia Fiscaletti" userId="43aba235-7232-43a8-9f07-48753c947630" providerId="ADAL" clId="{3E461040-014C-A04F-A49D-97702446A071}" dt="2019-10-23T18:13:18.498" v="47" actId="767"/>
          <ac:spMkLst>
            <pc:docMk/>
            <pc:sldMk cId="3078267461" sldId="341"/>
            <ac:spMk id="2" creationId="{C460BF6C-C4EC-434A-AF66-E7B6E9E4DCE1}"/>
          </ac:spMkLst>
        </pc:spChg>
        <pc:spChg chg="add">
          <ac:chgData name="Giorgia Fiscaletti" userId="43aba235-7232-43a8-9f07-48753c947630" providerId="ADAL" clId="{3E461040-014C-A04F-A49D-97702446A071}" dt="2019-10-24T04:28:23.883" v="15063"/>
          <ac:spMkLst>
            <pc:docMk/>
            <pc:sldMk cId="3078267461" sldId="341"/>
            <ac:spMk id="9" creationId="{A88EA9DF-E1E2-034D-B8C1-4B49EEF65B2D}"/>
          </ac:spMkLst>
        </pc:spChg>
        <pc:spChg chg="mod">
          <ac:chgData name="Giorgia Fiscaletti" userId="43aba235-7232-43a8-9f07-48753c947630" providerId="ADAL" clId="{3E461040-014C-A04F-A49D-97702446A071}" dt="2019-10-23T18:24:00.154" v="654" actId="20577"/>
          <ac:spMkLst>
            <pc:docMk/>
            <pc:sldMk cId="3078267461" sldId="341"/>
            <ac:spMk id="14" creationId="{4E6A233E-9D63-7E4A-8A95-C7E641AB52F2}"/>
          </ac:spMkLst>
        </pc:spChg>
      </pc:sldChg>
      <pc:sldChg chg="addSp modSp add">
        <pc:chgData name="Giorgia Fiscaletti" userId="43aba235-7232-43a8-9f07-48753c947630" providerId="ADAL" clId="{3E461040-014C-A04F-A49D-97702446A071}" dt="2019-10-24T04:28:25.183" v="15064"/>
        <pc:sldMkLst>
          <pc:docMk/>
          <pc:sldMk cId="4252711761" sldId="342"/>
        </pc:sldMkLst>
        <pc:spChg chg="add">
          <ac:chgData name="Giorgia Fiscaletti" userId="43aba235-7232-43a8-9f07-48753c947630" providerId="ADAL" clId="{3E461040-014C-A04F-A49D-97702446A071}" dt="2019-10-24T04:28:25.183" v="15064"/>
          <ac:spMkLst>
            <pc:docMk/>
            <pc:sldMk cId="4252711761" sldId="342"/>
            <ac:spMk id="9" creationId="{2583B1E1-D973-4C4B-B27E-95640D6FEC5A}"/>
          </ac:spMkLst>
        </pc:spChg>
        <pc:spChg chg="mod">
          <ac:chgData name="Giorgia Fiscaletti" userId="43aba235-7232-43a8-9f07-48753c947630" providerId="ADAL" clId="{3E461040-014C-A04F-A49D-97702446A071}" dt="2019-10-23T18:39:26.841" v="2028" actId="1076"/>
          <ac:spMkLst>
            <pc:docMk/>
            <pc:sldMk cId="4252711761" sldId="342"/>
            <ac:spMk id="14" creationId="{4E6A233E-9D63-7E4A-8A95-C7E641AB52F2}"/>
          </ac:spMkLst>
        </pc:spChg>
      </pc:sldChg>
      <pc:sldChg chg="addSp delSp modSp add">
        <pc:chgData name="Giorgia Fiscaletti" userId="43aba235-7232-43a8-9f07-48753c947630" providerId="ADAL" clId="{3E461040-014C-A04F-A49D-97702446A071}" dt="2019-10-24T04:28:26.809" v="15065"/>
        <pc:sldMkLst>
          <pc:docMk/>
          <pc:sldMk cId="2116407878" sldId="343"/>
        </pc:sldMkLst>
        <pc:spChg chg="add mod">
          <ac:chgData name="Giorgia Fiscaletti" userId="43aba235-7232-43a8-9f07-48753c947630" providerId="ADAL" clId="{3E461040-014C-A04F-A49D-97702446A071}" dt="2019-10-23T18:49:15.934" v="2835" actId="1076"/>
          <ac:spMkLst>
            <pc:docMk/>
            <pc:sldMk cId="2116407878" sldId="343"/>
            <ac:spMk id="9" creationId="{F0A9FED1-7731-5B40-9CF0-9B961C50CAD6}"/>
          </ac:spMkLst>
        </pc:spChg>
        <pc:spChg chg="add">
          <ac:chgData name="Giorgia Fiscaletti" userId="43aba235-7232-43a8-9f07-48753c947630" providerId="ADAL" clId="{3E461040-014C-A04F-A49D-97702446A071}" dt="2019-10-24T04:28:26.809" v="15065"/>
          <ac:spMkLst>
            <pc:docMk/>
            <pc:sldMk cId="2116407878" sldId="343"/>
            <ac:spMk id="10" creationId="{2E0043E3-1F93-0B4E-8F7F-9F931C4830E6}"/>
          </ac:spMkLst>
        </pc:spChg>
        <pc:spChg chg="mod">
          <ac:chgData name="Giorgia Fiscaletti" userId="43aba235-7232-43a8-9f07-48753c947630" providerId="ADAL" clId="{3E461040-014C-A04F-A49D-97702446A071}" dt="2019-10-23T18:39:57.609" v="2043" actId="14100"/>
          <ac:spMkLst>
            <pc:docMk/>
            <pc:sldMk cId="2116407878" sldId="343"/>
            <ac:spMk id="13" creationId="{2290B113-6352-CC46-86F6-BA02E441EEE9}"/>
          </ac:spMkLst>
        </pc:spChg>
        <pc:spChg chg="del">
          <ac:chgData name="Giorgia Fiscaletti" userId="43aba235-7232-43a8-9f07-48753c947630" providerId="ADAL" clId="{3E461040-014C-A04F-A49D-97702446A071}" dt="2019-10-23T18:39:48.848" v="2030" actId="478"/>
          <ac:spMkLst>
            <pc:docMk/>
            <pc:sldMk cId="2116407878" sldId="343"/>
            <ac:spMk id="14" creationId="{4E6A233E-9D63-7E4A-8A95-C7E641AB52F2}"/>
          </ac:spMkLst>
        </pc:spChg>
      </pc:sldChg>
      <pc:sldChg chg="addSp modSp add">
        <pc:chgData name="Giorgia Fiscaletti" userId="43aba235-7232-43a8-9f07-48753c947630" providerId="ADAL" clId="{3E461040-014C-A04F-A49D-97702446A071}" dt="2019-10-24T22:38:37.229" v="16321" actId="20577"/>
        <pc:sldMkLst>
          <pc:docMk/>
          <pc:sldMk cId="2108611701" sldId="344"/>
        </pc:sldMkLst>
        <pc:spChg chg="mod">
          <ac:chgData name="Giorgia Fiscaletti" userId="43aba235-7232-43a8-9f07-48753c947630" providerId="ADAL" clId="{3E461040-014C-A04F-A49D-97702446A071}" dt="2019-10-24T22:38:37.229" v="16321" actId="20577"/>
          <ac:spMkLst>
            <pc:docMk/>
            <pc:sldMk cId="2108611701" sldId="344"/>
            <ac:spMk id="9" creationId="{F0A9FED1-7731-5B40-9CF0-9B961C50CAD6}"/>
          </ac:spMkLst>
        </pc:spChg>
        <pc:spChg chg="add">
          <ac:chgData name="Giorgia Fiscaletti" userId="43aba235-7232-43a8-9f07-48753c947630" providerId="ADAL" clId="{3E461040-014C-A04F-A49D-97702446A071}" dt="2019-10-24T04:28:28.308" v="15066"/>
          <ac:spMkLst>
            <pc:docMk/>
            <pc:sldMk cId="2108611701" sldId="344"/>
            <ac:spMk id="10" creationId="{320C2E88-2D6D-5D48-801D-54E2071104C3}"/>
          </ac:spMkLst>
        </pc:spChg>
        <pc:spChg chg="mod">
          <ac:chgData name="Giorgia Fiscaletti" userId="43aba235-7232-43a8-9f07-48753c947630" providerId="ADAL" clId="{3E461040-014C-A04F-A49D-97702446A071}" dt="2019-10-23T19:32:34.618" v="2851" actId="14100"/>
          <ac:spMkLst>
            <pc:docMk/>
            <pc:sldMk cId="2108611701" sldId="344"/>
            <ac:spMk id="13" creationId="{2290B113-6352-CC46-86F6-BA02E441EEE9}"/>
          </ac:spMkLst>
        </pc:spChg>
        <pc:picChg chg="add mod">
          <ac:chgData name="Giorgia Fiscaletti" userId="43aba235-7232-43a8-9f07-48753c947630" providerId="ADAL" clId="{3E461040-014C-A04F-A49D-97702446A071}" dt="2019-10-23T20:57:06.594" v="3382" actId="1076"/>
          <ac:picMkLst>
            <pc:docMk/>
            <pc:sldMk cId="2108611701" sldId="344"/>
            <ac:picMk id="3" creationId="{C9D473C3-ADDD-B24A-BE99-167811B439E1}"/>
          </ac:picMkLst>
        </pc:picChg>
      </pc:sldChg>
      <pc:sldChg chg="addSp delSp modSp add">
        <pc:chgData name="Giorgia Fiscaletti" userId="43aba235-7232-43a8-9f07-48753c947630" providerId="ADAL" clId="{3E461040-014C-A04F-A49D-97702446A071}" dt="2019-10-24T04:28:29.055" v="15067"/>
        <pc:sldMkLst>
          <pc:docMk/>
          <pc:sldMk cId="2732617768" sldId="345"/>
        </pc:sldMkLst>
        <pc:spChg chg="del">
          <ac:chgData name="Giorgia Fiscaletti" userId="43aba235-7232-43a8-9f07-48753c947630" providerId="ADAL" clId="{3E461040-014C-A04F-A49D-97702446A071}" dt="2019-10-23T21:02:17.359" v="3399" actId="478"/>
          <ac:spMkLst>
            <pc:docMk/>
            <pc:sldMk cId="2732617768" sldId="345"/>
            <ac:spMk id="9" creationId="{F0A9FED1-7731-5B40-9CF0-9B961C50CAD6}"/>
          </ac:spMkLst>
        </pc:spChg>
        <pc:spChg chg="add del">
          <ac:chgData name="Giorgia Fiscaletti" userId="43aba235-7232-43a8-9f07-48753c947630" providerId="ADAL" clId="{3E461040-014C-A04F-A49D-97702446A071}" dt="2019-10-23T21:02:14.620" v="3398"/>
          <ac:spMkLst>
            <pc:docMk/>
            <pc:sldMk cId="2732617768" sldId="345"/>
            <ac:spMk id="10" creationId="{7CB5AE4D-0528-EA4E-8D02-A3075B19E78B}"/>
          </ac:spMkLst>
        </pc:spChg>
        <pc:spChg chg="add mod">
          <ac:chgData name="Giorgia Fiscaletti" userId="43aba235-7232-43a8-9f07-48753c947630" providerId="ADAL" clId="{3E461040-014C-A04F-A49D-97702446A071}" dt="2019-10-23T21:09:38.732" v="4347" actId="12"/>
          <ac:spMkLst>
            <pc:docMk/>
            <pc:sldMk cId="2732617768" sldId="345"/>
            <ac:spMk id="11" creationId="{DA407429-44EE-CE44-9862-9A3B5E621ED4}"/>
          </ac:spMkLst>
        </pc:spChg>
        <pc:spChg chg="add">
          <ac:chgData name="Giorgia Fiscaletti" userId="43aba235-7232-43a8-9f07-48753c947630" providerId="ADAL" clId="{3E461040-014C-A04F-A49D-97702446A071}" dt="2019-10-24T04:28:29.055" v="15067"/>
          <ac:spMkLst>
            <pc:docMk/>
            <pc:sldMk cId="2732617768" sldId="345"/>
            <ac:spMk id="12" creationId="{01D38795-8A11-DC4E-926F-3F1C3B6ED9A6}"/>
          </ac:spMkLst>
        </pc:spChg>
        <pc:picChg chg="del">
          <ac:chgData name="Giorgia Fiscaletti" userId="43aba235-7232-43a8-9f07-48753c947630" providerId="ADAL" clId="{3E461040-014C-A04F-A49D-97702446A071}" dt="2019-10-23T21:02:01.846" v="3396" actId="478"/>
          <ac:picMkLst>
            <pc:docMk/>
            <pc:sldMk cId="2732617768" sldId="345"/>
            <ac:picMk id="3" creationId="{C9D473C3-ADDD-B24A-BE99-167811B439E1}"/>
          </ac:picMkLst>
        </pc:picChg>
      </pc:sldChg>
      <pc:sldChg chg="addSp modSp add">
        <pc:chgData name="Giorgia Fiscaletti" userId="43aba235-7232-43a8-9f07-48753c947630" providerId="ADAL" clId="{3E461040-014C-A04F-A49D-97702446A071}" dt="2019-10-24T04:28:30.856" v="15068"/>
        <pc:sldMkLst>
          <pc:docMk/>
          <pc:sldMk cId="2294401855" sldId="346"/>
        </pc:sldMkLst>
        <pc:spChg chg="add">
          <ac:chgData name="Giorgia Fiscaletti" userId="43aba235-7232-43a8-9f07-48753c947630" providerId="ADAL" clId="{3E461040-014C-A04F-A49D-97702446A071}" dt="2019-10-24T04:28:30.856" v="15068"/>
          <ac:spMkLst>
            <pc:docMk/>
            <pc:sldMk cId="2294401855" sldId="346"/>
            <ac:spMk id="9" creationId="{B25F11C4-D01B-0F45-9FFA-FD22E4C1A06C}"/>
          </ac:spMkLst>
        </pc:spChg>
        <pc:spChg chg="mod">
          <ac:chgData name="Giorgia Fiscaletti" userId="43aba235-7232-43a8-9f07-48753c947630" providerId="ADAL" clId="{3E461040-014C-A04F-A49D-97702446A071}" dt="2019-10-23T21:39:16.491" v="5998" actId="1076"/>
          <ac:spMkLst>
            <pc:docMk/>
            <pc:sldMk cId="2294401855" sldId="346"/>
            <ac:spMk id="11" creationId="{DA407429-44EE-CE44-9862-9A3B5E621ED4}"/>
          </ac:spMkLst>
        </pc:spChg>
        <pc:spChg chg="mod">
          <ac:chgData name="Giorgia Fiscaletti" userId="43aba235-7232-43a8-9f07-48753c947630" providerId="ADAL" clId="{3E461040-014C-A04F-A49D-97702446A071}" dt="2019-10-23T21:10:24.934" v="4373" actId="14100"/>
          <ac:spMkLst>
            <pc:docMk/>
            <pc:sldMk cId="2294401855" sldId="346"/>
            <ac:spMk id="13" creationId="{2290B113-6352-CC46-86F6-BA02E441EEE9}"/>
          </ac:spMkLst>
        </pc:spChg>
      </pc:sldChg>
      <pc:sldChg chg="addSp delSp modSp add">
        <pc:chgData name="Giorgia Fiscaletti" userId="43aba235-7232-43a8-9f07-48753c947630" providerId="ADAL" clId="{3E461040-014C-A04F-A49D-97702446A071}" dt="2019-10-24T04:28:34.675" v="15070"/>
        <pc:sldMkLst>
          <pc:docMk/>
          <pc:sldMk cId="413820467" sldId="347"/>
        </pc:sldMkLst>
        <pc:spChg chg="add mod">
          <ac:chgData name="Giorgia Fiscaletti" userId="43aba235-7232-43a8-9f07-48753c947630" providerId="ADAL" clId="{3E461040-014C-A04F-A49D-97702446A071}" dt="2019-10-24T02:38:14.082" v="10829" actId="790"/>
          <ac:spMkLst>
            <pc:docMk/>
            <pc:sldMk cId="413820467" sldId="347"/>
            <ac:spMk id="9" creationId="{8C048B63-16B2-8E4E-AA44-96F8C64C2CEE}"/>
          </ac:spMkLst>
        </pc:spChg>
        <pc:spChg chg="add">
          <ac:chgData name="Giorgia Fiscaletti" userId="43aba235-7232-43a8-9f07-48753c947630" providerId="ADAL" clId="{3E461040-014C-A04F-A49D-97702446A071}" dt="2019-10-24T04:28:34.675" v="15070"/>
          <ac:spMkLst>
            <pc:docMk/>
            <pc:sldMk cId="413820467" sldId="347"/>
            <ac:spMk id="10" creationId="{D8678ED3-2553-AC43-AF5F-D7A1E7E8F732}"/>
          </ac:spMkLst>
        </pc:spChg>
        <pc:spChg chg="del mod">
          <ac:chgData name="Giorgia Fiscaletti" userId="43aba235-7232-43a8-9f07-48753c947630" providerId="ADAL" clId="{3E461040-014C-A04F-A49D-97702446A071}" dt="2019-10-24T00:31:33.585" v="6327" actId="478"/>
          <ac:spMkLst>
            <pc:docMk/>
            <pc:sldMk cId="413820467" sldId="347"/>
            <ac:spMk id="11" creationId="{DA407429-44EE-CE44-9862-9A3B5E621ED4}"/>
          </ac:spMkLst>
        </pc:spChg>
      </pc:sldChg>
      <pc:sldChg chg="addSp delSp modSp add">
        <pc:chgData name="Giorgia Fiscaletti" userId="43aba235-7232-43a8-9f07-48753c947630" providerId="ADAL" clId="{3E461040-014C-A04F-A49D-97702446A071}" dt="2019-10-24T22:38:14.494" v="16318" actId="113"/>
        <pc:sldMkLst>
          <pc:docMk/>
          <pc:sldMk cId="3475932181" sldId="348"/>
        </pc:sldMkLst>
        <pc:spChg chg="add del">
          <ac:chgData name="Giorgia Fiscaletti" userId="43aba235-7232-43a8-9f07-48753c947630" providerId="ADAL" clId="{3E461040-014C-A04F-A49D-97702446A071}" dt="2019-10-23T21:42:14.634" v="6000"/>
          <ac:spMkLst>
            <pc:docMk/>
            <pc:sldMk cId="3475932181" sldId="348"/>
            <ac:spMk id="2" creationId="{28A823DD-5107-FE49-AC24-DEB04BF3CAEC}"/>
          </ac:spMkLst>
        </pc:spChg>
        <pc:spChg chg="add">
          <ac:chgData name="Giorgia Fiscaletti" userId="43aba235-7232-43a8-9f07-48753c947630" providerId="ADAL" clId="{3E461040-014C-A04F-A49D-97702446A071}" dt="2019-10-24T04:28:33.854" v="15069"/>
          <ac:spMkLst>
            <pc:docMk/>
            <pc:sldMk cId="3475932181" sldId="348"/>
            <ac:spMk id="9" creationId="{88B23665-53FC-AC47-9158-2E3937147C42}"/>
          </ac:spMkLst>
        </pc:spChg>
        <pc:spChg chg="mod">
          <ac:chgData name="Giorgia Fiscaletti" userId="43aba235-7232-43a8-9f07-48753c947630" providerId="ADAL" clId="{3E461040-014C-A04F-A49D-97702446A071}" dt="2019-10-24T22:38:14.494" v="16318" actId="113"/>
          <ac:spMkLst>
            <pc:docMk/>
            <pc:sldMk cId="3475932181" sldId="348"/>
            <ac:spMk id="11" creationId="{DA407429-44EE-CE44-9862-9A3B5E621ED4}"/>
          </ac:spMkLst>
        </pc:spChg>
      </pc:sldChg>
      <pc:sldChg chg="addSp delSp modSp add">
        <pc:chgData name="Giorgia Fiscaletti" userId="43aba235-7232-43a8-9f07-48753c947630" providerId="ADAL" clId="{3E461040-014C-A04F-A49D-97702446A071}" dt="2019-10-24T04:28:35.461" v="15071"/>
        <pc:sldMkLst>
          <pc:docMk/>
          <pc:sldMk cId="889718503" sldId="349"/>
        </pc:sldMkLst>
        <pc:spChg chg="del mod">
          <ac:chgData name="Giorgia Fiscaletti" userId="43aba235-7232-43a8-9f07-48753c947630" providerId="ADAL" clId="{3E461040-014C-A04F-A49D-97702446A071}" dt="2019-10-24T00:41:54.721" v="7161" actId="478"/>
          <ac:spMkLst>
            <pc:docMk/>
            <pc:sldMk cId="889718503" sldId="349"/>
            <ac:spMk id="9" creationId="{8C048B63-16B2-8E4E-AA44-96F8C64C2CEE}"/>
          </ac:spMkLst>
        </pc:spChg>
        <pc:spChg chg="add mod">
          <ac:chgData name="Giorgia Fiscaletti" userId="43aba235-7232-43a8-9f07-48753c947630" providerId="ADAL" clId="{3E461040-014C-A04F-A49D-97702446A071}" dt="2019-10-24T00:45:53.578" v="7521" actId="113"/>
          <ac:spMkLst>
            <pc:docMk/>
            <pc:sldMk cId="889718503" sldId="349"/>
            <ac:spMk id="12" creationId="{46577D57-70A9-664D-9AB0-FEC22401D804}"/>
          </ac:spMkLst>
        </pc:spChg>
        <pc:spChg chg="mod">
          <ac:chgData name="Giorgia Fiscaletti" userId="43aba235-7232-43a8-9f07-48753c947630" providerId="ADAL" clId="{3E461040-014C-A04F-A49D-97702446A071}" dt="2019-10-24T00:41:15.166" v="7157" actId="14100"/>
          <ac:spMkLst>
            <pc:docMk/>
            <pc:sldMk cId="889718503" sldId="349"/>
            <ac:spMk id="13" creationId="{2290B113-6352-CC46-86F6-BA02E441EEE9}"/>
          </ac:spMkLst>
        </pc:spChg>
        <pc:spChg chg="add">
          <ac:chgData name="Giorgia Fiscaletti" userId="43aba235-7232-43a8-9f07-48753c947630" providerId="ADAL" clId="{3E461040-014C-A04F-A49D-97702446A071}" dt="2019-10-24T04:28:35.461" v="15071"/>
          <ac:spMkLst>
            <pc:docMk/>
            <pc:sldMk cId="889718503" sldId="349"/>
            <ac:spMk id="14" creationId="{391B41A2-7B02-6C48-B30E-8619C434518D}"/>
          </ac:spMkLst>
        </pc:spChg>
        <pc:picChg chg="add del mod">
          <ac:chgData name="Giorgia Fiscaletti" userId="43aba235-7232-43a8-9f07-48753c947630" providerId="ADAL" clId="{3E461040-014C-A04F-A49D-97702446A071}" dt="2019-10-24T00:42:23.967" v="7163" actId="478"/>
          <ac:picMkLst>
            <pc:docMk/>
            <pc:sldMk cId="889718503" sldId="349"/>
            <ac:picMk id="3" creationId="{7D1498BF-526A-614D-9532-6F219D116214}"/>
          </ac:picMkLst>
        </pc:picChg>
        <pc:picChg chg="add mod">
          <ac:chgData name="Giorgia Fiscaletti" userId="43aba235-7232-43a8-9f07-48753c947630" providerId="ADAL" clId="{3E461040-014C-A04F-A49D-97702446A071}" dt="2019-10-24T00:43:45.754" v="7175" actId="1076"/>
          <ac:picMkLst>
            <pc:docMk/>
            <pc:sldMk cId="889718503" sldId="349"/>
            <ac:picMk id="10" creationId="{4F462D3A-1CF7-B44C-A3A3-3ADC7A7FDC52}"/>
          </ac:picMkLst>
        </pc:picChg>
      </pc:sldChg>
      <pc:sldChg chg="addSp delSp modSp add">
        <pc:chgData name="Giorgia Fiscaletti" userId="43aba235-7232-43a8-9f07-48753c947630" providerId="ADAL" clId="{3E461040-014C-A04F-A49D-97702446A071}" dt="2019-10-24T04:28:36.912" v="15072"/>
        <pc:sldMkLst>
          <pc:docMk/>
          <pc:sldMk cId="833010832" sldId="350"/>
        </pc:sldMkLst>
        <pc:spChg chg="add del mod">
          <ac:chgData name="Giorgia Fiscaletti" userId="43aba235-7232-43a8-9f07-48753c947630" providerId="ADAL" clId="{3E461040-014C-A04F-A49D-97702446A071}" dt="2019-10-24T01:00:44.597" v="8456" actId="1076"/>
          <ac:spMkLst>
            <pc:docMk/>
            <pc:sldMk cId="833010832" sldId="350"/>
            <ac:spMk id="9" creationId="{F0A9FED1-7731-5B40-9CF0-9B961C50CAD6}"/>
          </ac:spMkLst>
        </pc:spChg>
        <pc:spChg chg="add">
          <ac:chgData name="Giorgia Fiscaletti" userId="43aba235-7232-43a8-9f07-48753c947630" providerId="ADAL" clId="{3E461040-014C-A04F-A49D-97702446A071}" dt="2019-10-24T04:28:36.912" v="15072"/>
          <ac:spMkLst>
            <pc:docMk/>
            <pc:sldMk cId="833010832" sldId="350"/>
            <ac:spMk id="10" creationId="{9DB6FED4-2860-9342-B22F-9BC4493B8F92}"/>
          </ac:spMkLst>
        </pc:spChg>
        <pc:spChg chg="mod">
          <ac:chgData name="Giorgia Fiscaletti" userId="43aba235-7232-43a8-9f07-48753c947630" providerId="ADAL" clId="{3E461040-014C-A04F-A49D-97702446A071}" dt="2019-10-24T00:53:52.530" v="7548" actId="14100"/>
          <ac:spMkLst>
            <pc:docMk/>
            <pc:sldMk cId="833010832" sldId="350"/>
            <ac:spMk id="13" creationId="{2290B113-6352-CC46-86F6-BA02E441EEE9}"/>
          </ac:spMkLst>
        </pc:spChg>
        <pc:picChg chg="del">
          <ac:chgData name="Giorgia Fiscaletti" userId="43aba235-7232-43a8-9f07-48753c947630" providerId="ADAL" clId="{3E461040-014C-A04F-A49D-97702446A071}" dt="2019-10-24T00:54:06.420" v="7551" actId="478"/>
          <ac:picMkLst>
            <pc:docMk/>
            <pc:sldMk cId="833010832" sldId="350"/>
            <ac:picMk id="3" creationId="{C9D473C3-ADDD-B24A-BE99-167811B439E1}"/>
          </ac:picMkLst>
        </pc:picChg>
      </pc:sldChg>
      <pc:sldChg chg="addSp modSp add modNotesTx">
        <pc:chgData name="Giorgia Fiscaletti" userId="43aba235-7232-43a8-9f07-48753c947630" providerId="ADAL" clId="{3E461040-014C-A04F-A49D-97702446A071}" dt="2019-10-25T00:05:18.570" v="16346" actId="20577"/>
        <pc:sldMkLst>
          <pc:docMk/>
          <pc:sldMk cId="2220355831" sldId="351"/>
        </pc:sldMkLst>
        <pc:spChg chg="mod">
          <ac:chgData name="Giorgia Fiscaletti" userId="43aba235-7232-43a8-9f07-48753c947630" providerId="ADAL" clId="{3E461040-014C-A04F-A49D-97702446A071}" dt="2019-10-24T01:14:50.612" v="8922" actId="1076"/>
          <ac:spMkLst>
            <pc:docMk/>
            <pc:sldMk cId="2220355831" sldId="351"/>
            <ac:spMk id="9" creationId="{F0A9FED1-7731-5B40-9CF0-9B961C50CAD6}"/>
          </ac:spMkLst>
        </pc:spChg>
        <pc:spChg chg="add">
          <ac:chgData name="Giorgia Fiscaletti" userId="43aba235-7232-43a8-9f07-48753c947630" providerId="ADAL" clId="{3E461040-014C-A04F-A49D-97702446A071}" dt="2019-10-24T04:28:37.815" v="15073"/>
          <ac:spMkLst>
            <pc:docMk/>
            <pc:sldMk cId="2220355831" sldId="351"/>
            <ac:spMk id="10" creationId="{D581B4F3-04EF-A24F-84F2-FEDD23868CD3}"/>
          </ac:spMkLst>
        </pc:spChg>
        <pc:spChg chg="mod">
          <ac:chgData name="Giorgia Fiscaletti" userId="43aba235-7232-43a8-9f07-48753c947630" providerId="ADAL" clId="{3E461040-014C-A04F-A49D-97702446A071}" dt="2019-10-24T01:05:26.232" v="8478" actId="14100"/>
          <ac:spMkLst>
            <pc:docMk/>
            <pc:sldMk cId="2220355831" sldId="351"/>
            <ac:spMk id="13" creationId="{2290B113-6352-CC46-86F6-BA02E441EEE9}"/>
          </ac:spMkLst>
        </pc:spChg>
      </pc:sldChg>
      <pc:sldChg chg="addSp delSp modSp add">
        <pc:chgData name="Giorgia Fiscaletti" userId="43aba235-7232-43a8-9f07-48753c947630" providerId="ADAL" clId="{3E461040-014C-A04F-A49D-97702446A071}" dt="2019-10-24T04:28:38.604" v="15074"/>
        <pc:sldMkLst>
          <pc:docMk/>
          <pc:sldMk cId="1655267048" sldId="352"/>
        </pc:sldMkLst>
        <pc:spChg chg="add del">
          <ac:chgData name="Giorgia Fiscaletti" userId="43aba235-7232-43a8-9f07-48753c947630" providerId="ADAL" clId="{3E461040-014C-A04F-A49D-97702446A071}" dt="2019-10-24T01:26:11.508" v="9764"/>
          <ac:spMkLst>
            <pc:docMk/>
            <pc:sldMk cId="1655267048" sldId="352"/>
            <ac:spMk id="2" creationId="{EB144CFC-6DE3-A84B-AE72-717A97602996}"/>
          </ac:spMkLst>
        </pc:spChg>
        <pc:spChg chg="mod">
          <ac:chgData name="Giorgia Fiscaletti" userId="43aba235-7232-43a8-9f07-48753c947630" providerId="ADAL" clId="{3E461040-014C-A04F-A49D-97702446A071}" dt="2019-10-24T01:28:38.496" v="10116" actId="20577"/>
          <ac:spMkLst>
            <pc:docMk/>
            <pc:sldMk cId="1655267048" sldId="352"/>
            <ac:spMk id="9" creationId="{F0A9FED1-7731-5B40-9CF0-9B961C50CAD6}"/>
          </ac:spMkLst>
        </pc:spChg>
        <pc:spChg chg="add">
          <ac:chgData name="Giorgia Fiscaletti" userId="43aba235-7232-43a8-9f07-48753c947630" providerId="ADAL" clId="{3E461040-014C-A04F-A49D-97702446A071}" dt="2019-10-24T01:34:30.944" v="10203"/>
          <ac:spMkLst>
            <pc:docMk/>
            <pc:sldMk cId="1655267048" sldId="352"/>
            <ac:spMk id="10" creationId="{5F17BB39-20B8-6C45-9D71-FF41CC9801EF}"/>
          </ac:spMkLst>
        </pc:spChg>
        <pc:spChg chg="add">
          <ac:chgData name="Giorgia Fiscaletti" userId="43aba235-7232-43a8-9f07-48753c947630" providerId="ADAL" clId="{3E461040-014C-A04F-A49D-97702446A071}" dt="2019-10-24T04:28:38.604" v="15074"/>
          <ac:spMkLst>
            <pc:docMk/>
            <pc:sldMk cId="1655267048" sldId="352"/>
            <ac:spMk id="11" creationId="{4D42DA3A-8075-514E-8F03-342D67675012}"/>
          </ac:spMkLst>
        </pc:spChg>
        <pc:spChg chg="del mod">
          <ac:chgData name="Giorgia Fiscaletti" userId="43aba235-7232-43a8-9f07-48753c947630" providerId="ADAL" clId="{3E461040-014C-A04F-A49D-97702446A071}" dt="2019-10-24T01:34:24.570" v="10202" actId="478"/>
          <ac:spMkLst>
            <pc:docMk/>
            <pc:sldMk cId="1655267048" sldId="352"/>
            <ac:spMk id="13" creationId="{2290B113-6352-CC46-86F6-BA02E441EEE9}"/>
          </ac:spMkLst>
        </pc:spChg>
      </pc:sldChg>
      <pc:sldChg chg="addSp modSp add">
        <pc:chgData name="Giorgia Fiscaletti" userId="43aba235-7232-43a8-9f07-48753c947630" providerId="ADAL" clId="{3E461040-014C-A04F-A49D-97702446A071}" dt="2019-10-24T04:28:39.814" v="15075"/>
        <pc:sldMkLst>
          <pc:docMk/>
          <pc:sldMk cId="4089153349" sldId="353"/>
        </pc:sldMkLst>
        <pc:spChg chg="mod">
          <ac:chgData name="Giorgia Fiscaletti" userId="43aba235-7232-43a8-9f07-48753c947630" providerId="ADAL" clId="{3E461040-014C-A04F-A49D-97702446A071}" dt="2019-10-24T01:48:37.435" v="10827" actId="1076"/>
          <ac:spMkLst>
            <pc:docMk/>
            <pc:sldMk cId="4089153349" sldId="353"/>
            <ac:spMk id="9" creationId="{F0A9FED1-7731-5B40-9CF0-9B961C50CAD6}"/>
          </ac:spMkLst>
        </pc:spChg>
        <pc:spChg chg="add">
          <ac:chgData name="Giorgia Fiscaletti" userId="43aba235-7232-43a8-9f07-48753c947630" providerId="ADAL" clId="{3E461040-014C-A04F-A49D-97702446A071}" dt="2019-10-24T01:34:34.867" v="10204"/>
          <ac:spMkLst>
            <pc:docMk/>
            <pc:sldMk cId="4089153349" sldId="353"/>
            <ac:spMk id="10" creationId="{45CF0F77-7315-0444-B7E8-DBCD54556171}"/>
          </ac:spMkLst>
        </pc:spChg>
        <pc:spChg chg="add">
          <ac:chgData name="Giorgia Fiscaletti" userId="43aba235-7232-43a8-9f07-48753c947630" providerId="ADAL" clId="{3E461040-014C-A04F-A49D-97702446A071}" dt="2019-10-24T04:28:39.814" v="15075"/>
          <ac:spMkLst>
            <pc:docMk/>
            <pc:sldMk cId="4089153349" sldId="353"/>
            <ac:spMk id="11" creationId="{72FF686D-6C9F-EB43-A600-C467BE1EE99E}"/>
          </ac:spMkLst>
        </pc:spChg>
      </pc:sldChg>
      <pc:sldChg chg="addSp modSp add">
        <pc:chgData name="Giorgia Fiscaletti" userId="43aba235-7232-43a8-9f07-48753c947630" providerId="ADAL" clId="{3E461040-014C-A04F-A49D-97702446A071}" dt="2019-10-24T04:28:40.594" v="15076"/>
        <pc:sldMkLst>
          <pc:docMk/>
          <pc:sldMk cId="26741942" sldId="354"/>
        </pc:sldMkLst>
        <pc:spChg chg="mod">
          <ac:chgData name="Giorgia Fiscaletti" userId="43aba235-7232-43a8-9f07-48753c947630" providerId="ADAL" clId="{3E461040-014C-A04F-A49D-97702446A071}" dt="2019-10-24T03:45:32.427" v="12024" actId="1076"/>
          <ac:spMkLst>
            <pc:docMk/>
            <pc:sldMk cId="26741942" sldId="354"/>
            <ac:spMk id="9" creationId="{F0A9FED1-7731-5B40-9CF0-9B961C50CAD6}"/>
          </ac:spMkLst>
        </pc:spChg>
        <pc:spChg chg="add">
          <ac:chgData name="Giorgia Fiscaletti" userId="43aba235-7232-43a8-9f07-48753c947630" providerId="ADAL" clId="{3E461040-014C-A04F-A49D-97702446A071}" dt="2019-10-24T04:28:40.594" v="15076"/>
          <ac:spMkLst>
            <pc:docMk/>
            <pc:sldMk cId="26741942" sldId="354"/>
            <ac:spMk id="10" creationId="{075D2A06-1DAB-2347-A123-41574D029E1A}"/>
          </ac:spMkLst>
        </pc:spChg>
        <pc:spChg chg="mod">
          <ac:chgData name="Giorgia Fiscaletti" userId="43aba235-7232-43a8-9f07-48753c947630" providerId="ADAL" clId="{3E461040-014C-A04F-A49D-97702446A071}" dt="2019-10-24T03:33:23.868" v="10841" actId="14100"/>
          <ac:spMkLst>
            <pc:docMk/>
            <pc:sldMk cId="26741942" sldId="354"/>
            <ac:spMk id="13" creationId="{2290B113-6352-CC46-86F6-BA02E441EEE9}"/>
          </ac:spMkLst>
        </pc:spChg>
      </pc:sldChg>
      <pc:sldChg chg="add del">
        <pc:chgData name="Giorgia Fiscaletti" userId="43aba235-7232-43a8-9f07-48753c947630" providerId="ADAL" clId="{3E461040-014C-A04F-A49D-97702446A071}" dt="2019-10-24T02:39:57.206" v="10831" actId="2696"/>
        <pc:sldMkLst>
          <pc:docMk/>
          <pc:sldMk cId="936768808" sldId="354"/>
        </pc:sldMkLst>
      </pc:sldChg>
      <pc:sldChg chg="addSp delSp modSp add del">
        <pc:chgData name="Giorgia Fiscaletti" userId="43aba235-7232-43a8-9f07-48753c947630" providerId="ADAL" clId="{3E461040-014C-A04F-A49D-97702446A071}" dt="2019-10-24T01:48:50.866" v="10828" actId="2696"/>
        <pc:sldMkLst>
          <pc:docMk/>
          <pc:sldMk cId="1146983043" sldId="354"/>
        </pc:sldMkLst>
        <pc:spChg chg="del">
          <ac:chgData name="Giorgia Fiscaletti" userId="43aba235-7232-43a8-9f07-48753c947630" providerId="ADAL" clId="{3E461040-014C-A04F-A49D-97702446A071}" dt="2019-10-24T01:36:50.043" v="10216" actId="478"/>
          <ac:spMkLst>
            <pc:docMk/>
            <pc:sldMk cId="1146983043" sldId="354"/>
            <ac:spMk id="9" creationId="{F0A9FED1-7731-5B40-9CF0-9B961C50CAD6}"/>
          </ac:spMkLst>
        </pc:spChg>
        <pc:spChg chg="mod">
          <ac:chgData name="Giorgia Fiscaletti" userId="43aba235-7232-43a8-9f07-48753c947630" providerId="ADAL" clId="{3E461040-014C-A04F-A49D-97702446A071}" dt="2019-10-24T01:35:58.484" v="10215" actId="14100"/>
          <ac:spMkLst>
            <pc:docMk/>
            <pc:sldMk cId="1146983043" sldId="354"/>
            <ac:spMk id="10" creationId="{45CF0F77-7315-0444-B7E8-DBCD54556171}"/>
          </ac:spMkLst>
        </pc:spChg>
        <pc:spChg chg="add mod">
          <ac:chgData name="Giorgia Fiscaletti" userId="43aba235-7232-43a8-9f07-48753c947630" providerId="ADAL" clId="{3E461040-014C-A04F-A49D-97702446A071}" dt="2019-10-24T01:47:01.415" v="10791" actId="20577"/>
          <ac:spMkLst>
            <pc:docMk/>
            <pc:sldMk cId="1146983043" sldId="354"/>
            <ac:spMk id="11" creationId="{14C47D68-5CE7-5345-BCBC-48FE451EC26C}"/>
          </ac:spMkLst>
        </pc:spChg>
        <pc:picChg chg="add del mod modCrop">
          <ac:chgData name="Giorgia Fiscaletti" userId="43aba235-7232-43a8-9f07-48753c947630" providerId="ADAL" clId="{3E461040-014C-A04F-A49D-97702446A071}" dt="2019-10-24T01:42:36.736" v="10394" actId="478"/>
          <ac:picMkLst>
            <pc:docMk/>
            <pc:sldMk cId="1146983043" sldId="354"/>
            <ac:picMk id="3" creationId="{37A3A153-662B-2B4C-A25A-39E2DBE0343F}"/>
          </ac:picMkLst>
        </pc:picChg>
      </pc:sldChg>
      <pc:sldChg chg="addSp modSp add">
        <pc:chgData name="Giorgia Fiscaletti" userId="43aba235-7232-43a8-9f07-48753c947630" providerId="ADAL" clId="{3E461040-014C-A04F-A49D-97702446A071}" dt="2019-10-24T04:28:41.427" v="15077"/>
        <pc:sldMkLst>
          <pc:docMk/>
          <pc:sldMk cId="3485032913" sldId="355"/>
        </pc:sldMkLst>
        <pc:spChg chg="mod">
          <ac:chgData name="Giorgia Fiscaletti" userId="43aba235-7232-43a8-9f07-48753c947630" providerId="ADAL" clId="{3E461040-014C-A04F-A49D-97702446A071}" dt="2019-10-24T03:54:00.653" v="13075" actId="20577"/>
          <ac:spMkLst>
            <pc:docMk/>
            <pc:sldMk cId="3485032913" sldId="355"/>
            <ac:spMk id="9" creationId="{F0A9FED1-7731-5B40-9CF0-9B961C50CAD6}"/>
          </ac:spMkLst>
        </pc:spChg>
        <pc:spChg chg="add">
          <ac:chgData name="Giorgia Fiscaletti" userId="43aba235-7232-43a8-9f07-48753c947630" providerId="ADAL" clId="{3E461040-014C-A04F-A49D-97702446A071}" dt="2019-10-24T04:28:41.427" v="15077"/>
          <ac:spMkLst>
            <pc:docMk/>
            <pc:sldMk cId="3485032913" sldId="355"/>
            <ac:spMk id="10" creationId="{E9D4F5B9-7E8A-454A-B730-47A2760A6A72}"/>
          </ac:spMkLst>
        </pc:spChg>
      </pc:sldChg>
      <pc:sldChg chg="add del">
        <pc:chgData name="Giorgia Fiscaletti" userId="43aba235-7232-43a8-9f07-48753c947630" providerId="ADAL" clId="{3E461040-014C-A04F-A49D-97702446A071}" dt="2019-10-24T03:37:04.029" v="11196"/>
        <pc:sldMkLst>
          <pc:docMk/>
          <pc:sldMk cId="4053544508" sldId="355"/>
        </pc:sldMkLst>
      </pc:sldChg>
      <pc:sldChg chg="addSp modSp add">
        <pc:chgData name="Giorgia Fiscaletti" userId="43aba235-7232-43a8-9f07-48753c947630" providerId="ADAL" clId="{3E461040-014C-A04F-A49D-97702446A071}" dt="2019-10-24T04:28:42.217" v="15078"/>
        <pc:sldMkLst>
          <pc:docMk/>
          <pc:sldMk cId="1273862660" sldId="356"/>
        </pc:sldMkLst>
        <pc:spChg chg="mod">
          <ac:chgData name="Giorgia Fiscaletti" userId="43aba235-7232-43a8-9f07-48753c947630" providerId="ADAL" clId="{3E461040-014C-A04F-A49D-97702446A071}" dt="2019-10-24T04:04:50.410" v="13788" actId="113"/>
          <ac:spMkLst>
            <pc:docMk/>
            <pc:sldMk cId="1273862660" sldId="356"/>
            <ac:spMk id="9" creationId="{F0A9FED1-7731-5B40-9CF0-9B961C50CAD6}"/>
          </ac:spMkLst>
        </pc:spChg>
        <pc:spChg chg="add">
          <ac:chgData name="Giorgia Fiscaletti" userId="43aba235-7232-43a8-9f07-48753c947630" providerId="ADAL" clId="{3E461040-014C-A04F-A49D-97702446A071}" dt="2019-10-24T04:28:42.217" v="15078"/>
          <ac:spMkLst>
            <pc:docMk/>
            <pc:sldMk cId="1273862660" sldId="356"/>
            <ac:spMk id="10" creationId="{94169660-9EAA-8445-A751-B9E083846AEF}"/>
          </ac:spMkLst>
        </pc:spChg>
        <pc:spChg chg="mod">
          <ac:chgData name="Giorgia Fiscaletti" userId="43aba235-7232-43a8-9f07-48753c947630" providerId="ADAL" clId="{3E461040-014C-A04F-A49D-97702446A071}" dt="2019-10-24T03:55:05.205" v="13094" actId="14100"/>
          <ac:spMkLst>
            <pc:docMk/>
            <pc:sldMk cId="1273862660" sldId="356"/>
            <ac:spMk id="13" creationId="{2290B113-6352-CC46-86F6-BA02E441EEE9}"/>
          </ac:spMkLst>
        </pc:spChg>
      </pc:sldChg>
      <pc:sldChg chg="addSp delSp modSp add">
        <pc:chgData name="Giorgia Fiscaletti" userId="43aba235-7232-43a8-9f07-48753c947630" providerId="ADAL" clId="{3E461040-014C-A04F-A49D-97702446A071}" dt="2019-10-24T04:29:40.916" v="15145" actId="1038"/>
        <pc:sldMkLst>
          <pc:docMk/>
          <pc:sldMk cId="2013267142" sldId="357"/>
        </pc:sldMkLst>
        <pc:spChg chg="mod">
          <ac:chgData name="Giorgia Fiscaletti" userId="43aba235-7232-43a8-9f07-48753c947630" providerId="ADAL" clId="{3E461040-014C-A04F-A49D-97702446A071}" dt="2019-10-24T04:24:50.930" v="14982" actId="1035"/>
          <ac:spMkLst>
            <pc:docMk/>
            <pc:sldMk cId="2013267142" sldId="357"/>
            <ac:spMk id="9" creationId="{F0A9FED1-7731-5B40-9CF0-9B961C50CAD6}"/>
          </ac:spMkLst>
        </pc:spChg>
        <pc:spChg chg="add del">
          <ac:chgData name="Giorgia Fiscaletti" userId="43aba235-7232-43a8-9f07-48753c947630" providerId="ADAL" clId="{3E461040-014C-A04F-A49D-97702446A071}" dt="2019-10-24T04:28:47.401" v="15080" actId="478"/>
          <ac:spMkLst>
            <pc:docMk/>
            <pc:sldMk cId="2013267142" sldId="357"/>
            <ac:spMk id="10" creationId="{BB2467E7-97C4-794F-A1F2-084D7CD634BC}"/>
          </ac:spMkLst>
        </pc:spChg>
        <pc:spChg chg="add mod">
          <ac:chgData name="Giorgia Fiscaletti" userId="43aba235-7232-43a8-9f07-48753c947630" providerId="ADAL" clId="{3E461040-014C-A04F-A49D-97702446A071}" dt="2019-10-24T04:29:40.916" v="15145" actId="1038"/>
          <ac:spMkLst>
            <pc:docMk/>
            <pc:sldMk cId="2013267142" sldId="357"/>
            <ac:spMk id="11" creationId="{1848707A-86FA-AF4F-A988-47599C00094A}"/>
          </ac:spMkLst>
        </pc:spChg>
        <pc:spChg chg="mod">
          <ac:chgData name="Giorgia Fiscaletti" userId="43aba235-7232-43a8-9f07-48753c947630" providerId="ADAL" clId="{3E461040-014C-A04F-A49D-97702446A071}" dt="2019-10-24T04:12:28.805" v="13942" actId="1076"/>
          <ac:spMkLst>
            <pc:docMk/>
            <pc:sldMk cId="2013267142" sldId="357"/>
            <ac:spMk id="13" creationId="{2290B113-6352-CC46-86F6-BA02E441EEE9}"/>
          </ac:spMkLst>
        </pc:spChg>
      </pc:sldChg>
      <pc:sldChg chg="add del">
        <pc:chgData name="Giorgia Fiscaletti" userId="43aba235-7232-43a8-9f07-48753c947630" providerId="ADAL" clId="{3E461040-014C-A04F-A49D-97702446A071}" dt="2019-10-24T04:04:40.460" v="13785"/>
        <pc:sldMkLst>
          <pc:docMk/>
          <pc:sldMk cId="2254561541" sldId="357"/>
        </pc:sldMkLst>
      </pc:sldChg>
      <pc:sldChg chg="add del">
        <pc:chgData name="Giorgia Fiscaletti" userId="43aba235-7232-43a8-9f07-48753c947630" providerId="ADAL" clId="{3E461040-014C-A04F-A49D-97702446A071}" dt="2019-10-24T04:28:06.614" v="15049"/>
        <pc:sldMkLst>
          <pc:docMk/>
          <pc:sldMk cId="2050162920" sldId="358"/>
        </pc:sldMkLst>
      </pc:sldChg>
      <pc:sldChg chg="add del">
        <pc:chgData name="Giorgia Fiscaletti" userId="43aba235-7232-43a8-9f07-48753c947630" providerId="ADAL" clId="{3E461040-014C-A04F-A49D-97702446A071}" dt="2019-10-24T18:37:32.130" v="15231" actId="2696"/>
        <pc:sldMkLst>
          <pc:docMk/>
          <pc:sldMk cId="3197750330" sldId="358"/>
        </pc:sldMkLst>
      </pc:sldChg>
      <pc:sldChg chg="addSp modSp add">
        <pc:chgData name="Giorgia Fiscaletti" userId="43aba235-7232-43a8-9f07-48753c947630" providerId="ADAL" clId="{3E461040-014C-A04F-A49D-97702446A071}" dt="2019-10-24T19:06:16.721" v="16245" actId="14100"/>
        <pc:sldMkLst>
          <pc:docMk/>
          <pc:sldMk cId="4052801016" sldId="359"/>
        </pc:sldMkLst>
        <pc:spChg chg="add mod">
          <ac:chgData name="Giorgia Fiscaletti" userId="43aba235-7232-43a8-9f07-48753c947630" providerId="ADAL" clId="{3E461040-014C-A04F-A49D-97702446A071}" dt="2019-10-24T19:01:49.555" v="16214" actId="1076"/>
          <ac:spMkLst>
            <pc:docMk/>
            <pc:sldMk cId="4052801016" sldId="359"/>
            <ac:spMk id="10" creationId="{76876214-A0E4-8048-9FEB-3DAFF686178A}"/>
          </ac:spMkLst>
        </pc:spChg>
        <pc:spChg chg="mod">
          <ac:chgData name="Giorgia Fiscaletti" userId="43aba235-7232-43a8-9f07-48753c947630" providerId="ADAL" clId="{3E461040-014C-A04F-A49D-97702446A071}" dt="2019-10-24T19:06:16.721" v="16245" actId="14100"/>
          <ac:spMkLst>
            <pc:docMk/>
            <pc:sldMk cId="4052801016" sldId="359"/>
            <ac:spMk id="13" creationId="{2290B113-6352-CC46-86F6-BA02E441EEE9}"/>
          </ac:spMkLst>
        </pc:spChg>
        <pc:spChg chg="mod">
          <ac:chgData name="Giorgia Fiscaletti" userId="43aba235-7232-43a8-9f07-48753c947630" providerId="ADAL" clId="{3E461040-014C-A04F-A49D-97702446A071}" dt="2019-10-24T19:00:58.593" v="16200" actId="20577"/>
          <ac:spMkLst>
            <pc:docMk/>
            <pc:sldMk cId="4052801016" sldId="359"/>
            <ac:spMk id="14" creationId="{4E6A233E-9D63-7E4A-8A95-C7E641AB52F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pwu27/Desktop/sta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pwu27/Desktop/stat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pwu27/Desktop/energ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pwu27\Desktop\energy_delay_produ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pwu27/Desktop/565project/stats_extended.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pwu27/Desktop/565project/stats_extended.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pwu27/Desktop/565project/stats_extended.csv"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pwu27/Desktop/565project/stats_extended.csv"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pwu27/Desktop/565project/stats_extended.csv"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pwu27/Desktop/565project/stats_extended.csv"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pwu27/Desktop/stat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pwu27/Desktop/stats.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pwu27/Desktop/sta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pwu27/Desktop/stats.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Users/pwu27/Desktop/sta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pwu27/Desktop/energy.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pwu27/Desktop/energy.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pwu27\Desktop\energy_delay_produ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dirty="0">
                <a:solidFill>
                  <a:schemeClr val="bg1"/>
                </a:solidFill>
              </a:rPr>
              <a:t> </a:t>
            </a:r>
            <a:r>
              <a:rPr lang="en-US" b="1" i="0" dirty="0">
                <a:solidFill>
                  <a:schemeClr val="bg1"/>
                </a:solidFill>
              </a:rPr>
              <a:t>Latency result with resource constraints  </a:t>
            </a:r>
            <a:r>
              <a:rPr lang="en-US" b="0" dirty="0" err="1">
                <a:solidFill>
                  <a:schemeClr val="bg1"/>
                </a:solidFill>
              </a:rPr>
              <a:t>parameter_resource_constraints</a:t>
            </a:r>
            <a:r>
              <a:rPr lang="en-US" b="0" dirty="0">
                <a:solidFill>
                  <a:schemeClr val="bg1"/>
                </a:solidFill>
              </a:rPr>
              <a:t>=0.01      </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stats!$A$3</c:f>
              <c:strCache>
                <c:ptCount val="1"/>
                <c:pt idx="0">
                  <c:v>ASAP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stats!$B$2:$P$2</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stats!$B$3:$P$3</c:f>
              <c:numCache>
                <c:formatCode>General</c:formatCode>
                <c:ptCount val="15"/>
                <c:pt idx="0">
                  <c:v>71</c:v>
                </c:pt>
                <c:pt idx="1">
                  <c:v>47</c:v>
                </c:pt>
                <c:pt idx="2">
                  <c:v>21</c:v>
                </c:pt>
                <c:pt idx="3">
                  <c:v>13</c:v>
                </c:pt>
                <c:pt idx="4">
                  <c:v>23</c:v>
                </c:pt>
                <c:pt idx="5">
                  <c:v>33</c:v>
                </c:pt>
                <c:pt idx="6">
                  <c:v>33</c:v>
                </c:pt>
                <c:pt idx="7">
                  <c:v>29</c:v>
                </c:pt>
                <c:pt idx="8">
                  <c:v>21</c:v>
                </c:pt>
                <c:pt idx="9">
                  <c:v>35</c:v>
                </c:pt>
                <c:pt idx="10">
                  <c:v>29</c:v>
                </c:pt>
                <c:pt idx="11">
                  <c:v>43</c:v>
                </c:pt>
                <c:pt idx="12">
                  <c:v>29</c:v>
                </c:pt>
                <c:pt idx="13">
                  <c:v>31</c:v>
                </c:pt>
                <c:pt idx="14">
                  <c:v>47</c:v>
                </c:pt>
              </c:numCache>
            </c:numRef>
          </c:val>
          <c:extLst>
            <c:ext xmlns:c16="http://schemas.microsoft.com/office/drawing/2014/chart" uri="{C3380CC4-5D6E-409C-BE32-E72D297353CC}">
              <c16:uniqueId val="{00000000-81F2-3C45-8320-451C7E2B5ABA}"/>
            </c:ext>
          </c:extLst>
        </c:ser>
        <c:ser>
          <c:idx val="1"/>
          <c:order val="1"/>
          <c:tx>
            <c:strRef>
              <c:f>stats!$A$4</c:f>
              <c:strCache>
                <c:ptCount val="1"/>
                <c:pt idx="0">
                  <c:v>latency with REST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stats!$B$2:$P$2</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stats!$B$4:$P$4</c:f>
              <c:numCache>
                <c:formatCode>General</c:formatCode>
                <c:ptCount val="15"/>
                <c:pt idx="0">
                  <c:v>159</c:v>
                </c:pt>
                <c:pt idx="1">
                  <c:v>91</c:v>
                </c:pt>
                <c:pt idx="2">
                  <c:v>27</c:v>
                </c:pt>
                <c:pt idx="3">
                  <c:v>15</c:v>
                </c:pt>
                <c:pt idx="4">
                  <c:v>69</c:v>
                </c:pt>
                <c:pt idx="5">
                  <c:v>153</c:v>
                </c:pt>
                <c:pt idx="6">
                  <c:v>75</c:v>
                </c:pt>
                <c:pt idx="7">
                  <c:v>41</c:v>
                </c:pt>
                <c:pt idx="8">
                  <c:v>59</c:v>
                </c:pt>
                <c:pt idx="9">
                  <c:v>57</c:v>
                </c:pt>
                <c:pt idx="10">
                  <c:v>173</c:v>
                </c:pt>
                <c:pt idx="11">
                  <c:v>277</c:v>
                </c:pt>
                <c:pt idx="12">
                  <c:v>169</c:v>
                </c:pt>
                <c:pt idx="13">
                  <c:v>79</c:v>
                </c:pt>
                <c:pt idx="14">
                  <c:v>173</c:v>
                </c:pt>
              </c:numCache>
            </c:numRef>
          </c:val>
          <c:extLst>
            <c:ext xmlns:c16="http://schemas.microsoft.com/office/drawing/2014/chart" uri="{C3380CC4-5D6E-409C-BE32-E72D297353CC}">
              <c16:uniqueId val="{00000001-81F2-3C45-8320-451C7E2B5ABA}"/>
            </c:ext>
          </c:extLst>
        </c:ser>
        <c:ser>
          <c:idx val="2"/>
          <c:order val="2"/>
          <c:tx>
            <c:strRef>
              <c:f>stats!$A$5</c:f>
              <c:strCache>
                <c:ptCount val="1"/>
                <c:pt idx="0">
                  <c:v>latency without REST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stats!$B$2:$P$2</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stats!$B$5:$P$5</c:f>
              <c:numCache>
                <c:formatCode>General</c:formatCode>
                <c:ptCount val="15"/>
                <c:pt idx="0">
                  <c:v>159</c:v>
                </c:pt>
                <c:pt idx="1">
                  <c:v>91</c:v>
                </c:pt>
                <c:pt idx="2">
                  <c:v>27</c:v>
                </c:pt>
                <c:pt idx="3">
                  <c:v>17</c:v>
                </c:pt>
                <c:pt idx="4">
                  <c:v>69</c:v>
                </c:pt>
                <c:pt idx="5">
                  <c:v>153</c:v>
                </c:pt>
                <c:pt idx="6">
                  <c:v>75</c:v>
                </c:pt>
                <c:pt idx="7">
                  <c:v>41</c:v>
                </c:pt>
                <c:pt idx="8">
                  <c:v>59</c:v>
                </c:pt>
                <c:pt idx="9">
                  <c:v>57</c:v>
                </c:pt>
                <c:pt idx="10">
                  <c:v>173</c:v>
                </c:pt>
                <c:pt idx="11">
                  <c:v>277</c:v>
                </c:pt>
                <c:pt idx="12">
                  <c:v>169</c:v>
                </c:pt>
                <c:pt idx="13">
                  <c:v>83</c:v>
                </c:pt>
                <c:pt idx="14">
                  <c:v>179</c:v>
                </c:pt>
              </c:numCache>
            </c:numRef>
          </c:val>
          <c:extLst>
            <c:ext xmlns:c16="http://schemas.microsoft.com/office/drawing/2014/chart" uri="{C3380CC4-5D6E-409C-BE32-E72D297353CC}">
              <c16:uniqueId val="{00000002-81F2-3C45-8320-451C7E2B5ABA}"/>
            </c:ext>
          </c:extLst>
        </c:ser>
        <c:ser>
          <c:idx val="3"/>
          <c:order val="3"/>
          <c:tx>
            <c:strRef>
              <c:f>stats!$A$6</c:f>
              <c:strCache>
                <c:ptCount val="1"/>
                <c:pt idx="0">
                  <c:v>ALAP</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stats!$B$2:$P$2</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stats!$B$6:$P$6</c:f>
              <c:numCache>
                <c:formatCode>General</c:formatCode>
                <c:ptCount val="15"/>
                <c:pt idx="0">
                  <c:v>463</c:v>
                </c:pt>
                <c:pt idx="1">
                  <c:v>149</c:v>
                </c:pt>
                <c:pt idx="2">
                  <c:v>45</c:v>
                </c:pt>
                <c:pt idx="3">
                  <c:v>33</c:v>
                </c:pt>
                <c:pt idx="4">
                  <c:v>89</c:v>
                </c:pt>
                <c:pt idx="5">
                  <c:v>353</c:v>
                </c:pt>
                <c:pt idx="6">
                  <c:v>217</c:v>
                </c:pt>
                <c:pt idx="7">
                  <c:v>61</c:v>
                </c:pt>
                <c:pt idx="8">
                  <c:v>105</c:v>
                </c:pt>
                <c:pt idx="9">
                  <c:v>85</c:v>
                </c:pt>
                <c:pt idx="10">
                  <c:v>393</c:v>
                </c:pt>
                <c:pt idx="11">
                  <c:v>693</c:v>
                </c:pt>
                <c:pt idx="12">
                  <c:v>355</c:v>
                </c:pt>
                <c:pt idx="13">
                  <c:v>179</c:v>
                </c:pt>
                <c:pt idx="14">
                  <c:v>469</c:v>
                </c:pt>
              </c:numCache>
            </c:numRef>
          </c:val>
          <c:extLst>
            <c:ext xmlns:c16="http://schemas.microsoft.com/office/drawing/2014/chart" uri="{C3380CC4-5D6E-409C-BE32-E72D297353CC}">
              <c16:uniqueId val="{00000003-81F2-3C45-8320-451C7E2B5ABA}"/>
            </c:ext>
          </c:extLst>
        </c:ser>
        <c:dLbls>
          <c:dLblPos val="inEnd"/>
          <c:showLegendKey val="0"/>
          <c:showVal val="1"/>
          <c:showCatName val="0"/>
          <c:showSerName val="0"/>
          <c:showPercent val="0"/>
          <c:showBubbleSize val="0"/>
        </c:dLbls>
        <c:gapWidth val="267"/>
        <c:overlap val="-43"/>
        <c:axId val="1465320943"/>
        <c:axId val="1464922687"/>
      </c:barChart>
      <c:catAx>
        <c:axId val="146532094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464922687"/>
        <c:crosses val="autoZero"/>
        <c:auto val="1"/>
        <c:lblAlgn val="ctr"/>
        <c:lblOffset val="100"/>
        <c:noMultiLvlLbl val="0"/>
      </c:catAx>
      <c:valAx>
        <c:axId val="1464922687"/>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 Latency (dummy_node sch time)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465320943"/>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800" b="0" i="0" u="none" strike="noStrike" kern="1200" baseline="0">
                <a:solidFill>
                  <a:schemeClr val="dk1">
                    <a:lumMod val="65000"/>
                    <a:lumOff val="35000"/>
                  </a:schemeClr>
                </a:solidFill>
                <a:latin typeface="+mn-lt"/>
                <a:ea typeface="+mn-ea"/>
                <a:cs typeface="+mn-cs"/>
              </a:defRPr>
            </a:pPr>
            <a:endParaRPr lang="en-US"/>
          </a:p>
        </c:txPr>
      </c:dTable>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800"/>
              <a:t>schedule time differece with/without REST</a:t>
            </a:r>
          </a:p>
        </c:rich>
      </c:tx>
      <c:layout>
        <c:manualLayout>
          <c:xMode val="edge"/>
          <c:yMode val="edge"/>
          <c:x val="0.27078006666790005"/>
          <c:y val="2.6963359554394509E-2"/>
        </c:manualLayout>
      </c:layout>
      <c:overlay val="1"/>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v>without REST</c:v>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(stats!$A$1,stats!$A$7,stats!$A$13,stats!$A$19,stats!$A$25,stats!$A$31,stats!$A$37,stats!$A$43,stats!$A$49,stats!$A$55,stats!$A$61,stats!$A$67)</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(stats!$P$4,stats!$P$10,stats!$P$16,stats!$P$22,stats!$P$28,stats!$P$34,stats!$P$40,stats!$P$46,stats!$P$52,stats!$P$58,stats!$P$64,stats!$P$70,stats!$P$76)</c:f>
              <c:numCache>
                <c:formatCode>General</c:formatCode>
                <c:ptCount val="13"/>
                <c:pt idx="0">
                  <c:v>173</c:v>
                </c:pt>
                <c:pt idx="1">
                  <c:v>173</c:v>
                </c:pt>
                <c:pt idx="2">
                  <c:v>173</c:v>
                </c:pt>
                <c:pt idx="3">
                  <c:v>93</c:v>
                </c:pt>
                <c:pt idx="4">
                  <c:v>73</c:v>
                </c:pt>
                <c:pt idx="5">
                  <c:v>65</c:v>
                </c:pt>
                <c:pt idx="6">
                  <c:v>63</c:v>
                </c:pt>
                <c:pt idx="7">
                  <c:v>55</c:v>
                </c:pt>
                <c:pt idx="8">
                  <c:v>53</c:v>
                </c:pt>
                <c:pt idx="9">
                  <c:v>51</c:v>
                </c:pt>
                <c:pt idx="10">
                  <c:v>47</c:v>
                </c:pt>
                <c:pt idx="11">
                  <c:v>47</c:v>
                </c:pt>
              </c:numCache>
            </c:numRef>
          </c:val>
          <c:smooth val="0"/>
          <c:extLst>
            <c:ext xmlns:c16="http://schemas.microsoft.com/office/drawing/2014/chart" uri="{C3380CC4-5D6E-409C-BE32-E72D297353CC}">
              <c16:uniqueId val="{00000000-7CE7-4544-9D89-A06F68A9FA0B}"/>
            </c:ext>
          </c:extLst>
        </c:ser>
        <c:ser>
          <c:idx val="1"/>
          <c:order val="1"/>
          <c:tx>
            <c:v>with REST</c:v>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(stats!$A$1,stats!$A$7,stats!$A$13,stats!$A$19,stats!$A$25,stats!$A$31,stats!$A$37,stats!$A$43,stats!$A$49,stats!$A$55,stats!$A$61,stats!$A$67)</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(stats!$P$5,stats!$P$11,stats!$P$17,stats!$P$23,stats!$P$29,stats!$P$35,stats!$P$41,stats!$P$47,stats!$P$53,stats!$P$59,stats!$P$65,stats!$P$71)</c:f>
              <c:numCache>
                <c:formatCode>General</c:formatCode>
                <c:ptCount val="12"/>
                <c:pt idx="0">
                  <c:v>179</c:v>
                </c:pt>
                <c:pt idx="1">
                  <c:v>179</c:v>
                </c:pt>
                <c:pt idx="2">
                  <c:v>179</c:v>
                </c:pt>
                <c:pt idx="3">
                  <c:v>93</c:v>
                </c:pt>
                <c:pt idx="4">
                  <c:v>73</c:v>
                </c:pt>
                <c:pt idx="5">
                  <c:v>65</c:v>
                </c:pt>
                <c:pt idx="6">
                  <c:v>63</c:v>
                </c:pt>
                <c:pt idx="7">
                  <c:v>55</c:v>
                </c:pt>
                <c:pt idx="8">
                  <c:v>53</c:v>
                </c:pt>
                <c:pt idx="9">
                  <c:v>51</c:v>
                </c:pt>
                <c:pt idx="10">
                  <c:v>47</c:v>
                </c:pt>
                <c:pt idx="11">
                  <c:v>47</c:v>
                </c:pt>
              </c:numCache>
            </c:numRef>
          </c:val>
          <c:smooth val="0"/>
          <c:extLst>
            <c:ext xmlns:c16="http://schemas.microsoft.com/office/drawing/2014/chart" uri="{C3380CC4-5D6E-409C-BE32-E72D297353CC}">
              <c16:uniqueId val="{00000001-7CE7-4544-9D89-A06F68A9FA0B}"/>
            </c:ext>
          </c:extLst>
        </c:ser>
        <c:dLbls>
          <c:dLblPos val="t"/>
          <c:showLegendKey val="0"/>
          <c:showVal val="1"/>
          <c:showCatName val="0"/>
          <c:showSerName val="0"/>
          <c:showPercent val="0"/>
          <c:showBubbleSize val="0"/>
        </c:dLbls>
        <c:smooth val="0"/>
        <c:axId val="1533837167"/>
        <c:axId val="1533838799"/>
      </c:lineChart>
      <c:catAx>
        <c:axId val="153383716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 resource constraint parameters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3838799"/>
        <c:crosses val="autoZero"/>
        <c:auto val="1"/>
        <c:lblAlgn val="ctr"/>
        <c:lblOffset val="100"/>
        <c:noMultiLvlLbl val="0"/>
      </c:catAx>
      <c:valAx>
        <c:axId val="153383879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400">
                    <a:solidFill>
                      <a:schemeClr val="accent2"/>
                    </a:solidFill>
                  </a:rPr>
                  <a:t>jpeg_fdct_islow_dfg__6.txt </a:t>
                </a:r>
                <a:r>
                  <a:rPr lang="en-US" sz="1400"/>
                  <a:t>schedule time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3837167"/>
        <c:crosses val="autoZero"/>
        <c:crossBetween val="between"/>
      </c:valAx>
      <c:spPr>
        <a:noFill/>
        <a:ln>
          <a:noFill/>
        </a:ln>
        <a:effectLst/>
      </c:spPr>
    </c:plotArea>
    <c:legend>
      <c:legendPos val="t"/>
      <c:layout>
        <c:manualLayout>
          <c:xMode val="edge"/>
          <c:yMode val="edge"/>
          <c:x val="0.6940619208321408"/>
          <c:y val="0.21271094759577891"/>
          <c:w val="0.23935539127397068"/>
          <c:h val="8.9489102131921849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accent2"/>
                </a:solidFill>
              </a:rPr>
              <a:t>Total</a:t>
            </a:r>
            <a:r>
              <a:rPr lang="en-US" baseline="0">
                <a:solidFill>
                  <a:schemeClr val="accent2"/>
                </a:solidFill>
              </a:rPr>
              <a:t> energy </a:t>
            </a:r>
            <a:r>
              <a:rPr lang="en-US" baseline="0"/>
              <a:t>regarding to different resource parameters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Energy without REST</c:v>
          </c:tx>
          <c:spPr>
            <a:solidFill>
              <a:schemeClr val="accent1"/>
            </a:solidFill>
            <a:ln>
              <a:noFill/>
            </a:ln>
            <a:effectLst/>
          </c:spPr>
          <c:invertIfNegative val="0"/>
          <c:cat>
            <c:numRef>
              <c:f>(stats!$A$1,stats!$A$9,stats!$A$17,stats!$A$25,stats!$A$33,stats!$A$41,stats!$A$49,stats!$A$57,stats!$A$65,stats!$A$73,stats!$A$81,stats!$A$89)</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(stats!$P$7,stats!$P$15,stats!$P$23,stats!$P$31,stats!$P$39,stats!$P$47,stats!$P$55,stats!$P$63,stats!$P$71,stats!$P$79,stats!$P$87,stats!$P$95)</c:f>
              <c:numCache>
                <c:formatCode>General</c:formatCode>
                <c:ptCount val="12"/>
                <c:pt idx="0">
                  <c:v>4896.3999999999996</c:v>
                </c:pt>
                <c:pt idx="1">
                  <c:v>4896.3999999999996</c:v>
                </c:pt>
                <c:pt idx="2">
                  <c:v>4896.3999999999996</c:v>
                </c:pt>
                <c:pt idx="3">
                  <c:v>4991.6000000000004</c:v>
                </c:pt>
                <c:pt idx="4">
                  <c:v>5060.8</c:v>
                </c:pt>
                <c:pt idx="5">
                  <c:v>5400</c:v>
                </c:pt>
                <c:pt idx="6">
                  <c:v>5561.6</c:v>
                </c:pt>
                <c:pt idx="7">
                  <c:v>5916</c:v>
                </c:pt>
                <c:pt idx="8">
                  <c:v>6299.2</c:v>
                </c:pt>
                <c:pt idx="9">
                  <c:v>6582.8</c:v>
                </c:pt>
                <c:pt idx="10">
                  <c:v>6898.8</c:v>
                </c:pt>
                <c:pt idx="11">
                  <c:v>6898.8</c:v>
                </c:pt>
              </c:numCache>
            </c:numRef>
          </c:val>
          <c:extLst>
            <c:ext xmlns:c16="http://schemas.microsoft.com/office/drawing/2014/chart" uri="{C3380CC4-5D6E-409C-BE32-E72D297353CC}">
              <c16:uniqueId val="{00000000-F0EF-B64F-8FC5-28DE32E87B2C}"/>
            </c:ext>
          </c:extLst>
        </c:ser>
        <c:ser>
          <c:idx val="1"/>
          <c:order val="1"/>
          <c:tx>
            <c:v>Energy with REST</c:v>
          </c:tx>
          <c:spPr>
            <a:solidFill>
              <a:schemeClr val="accent2"/>
            </a:solidFill>
            <a:ln>
              <a:noFill/>
            </a:ln>
            <a:effectLst/>
          </c:spPr>
          <c:invertIfNegative val="0"/>
          <c:cat>
            <c:numRef>
              <c:f>(stats!$A$1,stats!$A$9,stats!$A$17,stats!$A$25,stats!$A$33,stats!$A$41,stats!$A$49,stats!$A$57,stats!$A$65,stats!$A$73,stats!$A$81,stats!$A$89)</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(stats!$P$8,stats!$P$16,stats!$P$24,stats!$P$32,stats!$P$40,stats!$P$48,stats!$P$56,stats!$P$64,stats!$P$72,stats!$P$80,stats!$P$88,stats!$P$96)</c:f>
              <c:numCache>
                <c:formatCode>General</c:formatCode>
                <c:ptCount val="12"/>
                <c:pt idx="0">
                  <c:v>4814.8</c:v>
                </c:pt>
                <c:pt idx="1">
                  <c:v>4814.8</c:v>
                </c:pt>
                <c:pt idx="2">
                  <c:v>4814.8</c:v>
                </c:pt>
                <c:pt idx="3">
                  <c:v>4991.6000000000004</c:v>
                </c:pt>
                <c:pt idx="4">
                  <c:v>5060.8</c:v>
                </c:pt>
                <c:pt idx="5">
                  <c:v>5400</c:v>
                </c:pt>
                <c:pt idx="6">
                  <c:v>5561.6</c:v>
                </c:pt>
                <c:pt idx="7">
                  <c:v>5916</c:v>
                </c:pt>
                <c:pt idx="8">
                  <c:v>6299.2</c:v>
                </c:pt>
                <c:pt idx="9">
                  <c:v>6582.8</c:v>
                </c:pt>
                <c:pt idx="10">
                  <c:v>6898.8</c:v>
                </c:pt>
                <c:pt idx="11">
                  <c:v>6898.8</c:v>
                </c:pt>
              </c:numCache>
            </c:numRef>
          </c:val>
          <c:extLst>
            <c:ext xmlns:c16="http://schemas.microsoft.com/office/drawing/2014/chart" uri="{C3380CC4-5D6E-409C-BE32-E72D297353CC}">
              <c16:uniqueId val="{00000001-F0EF-B64F-8FC5-28DE32E87B2C}"/>
            </c:ext>
          </c:extLst>
        </c:ser>
        <c:dLbls>
          <c:showLegendKey val="0"/>
          <c:showVal val="0"/>
          <c:showCatName val="0"/>
          <c:showSerName val="0"/>
          <c:showPercent val="0"/>
          <c:showBubbleSize val="0"/>
        </c:dLbls>
        <c:gapWidth val="150"/>
        <c:axId val="1552811408"/>
        <c:axId val="1552367216"/>
      </c:barChart>
      <c:catAx>
        <c:axId val="155281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367216"/>
        <c:crosses val="autoZero"/>
        <c:auto val="1"/>
        <c:lblAlgn val="ctr"/>
        <c:lblOffset val="100"/>
        <c:noMultiLvlLbl val="0"/>
      </c:catAx>
      <c:valAx>
        <c:axId val="1552367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energy</a:t>
                </a:r>
                <a:r>
                  <a:rPr lang="en-US" baseline="0" dirty="0"/>
                  <a:t>       jpeg_fdct_islow_dfg__6.txt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8114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solidFill>
                  <a:schemeClr val="accent2"/>
                </a:solidFill>
              </a:rPr>
              <a:t>energy delay product </a:t>
            </a:r>
            <a:r>
              <a:rPr lang="en-US" baseline="0"/>
              <a:t>regarding to different resource parameters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Energy delay product without REST</c:v>
          </c:tx>
          <c:spPr>
            <a:solidFill>
              <a:schemeClr val="accent1"/>
            </a:solidFill>
            <a:ln>
              <a:noFill/>
            </a:ln>
            <a:effectLst/>
          </c:spPr>
          <c:invertIfNegative val="0"/>
          <c:cat>
            <c:numRef>
              <c:f>([1]stats!$A$1,[1]stats!$A$9,[1]stats!$A$17,[1]stats!$A$25,[1]stats!$A$33,[1]stats!$A$41,[1]stats!$A$49,[1]stats!$A$57,[1]stats!$A$65,[1]stats!$A$73,[1]stats!$A$81,[1]stats!$A$89)</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(stats!$P$8,stats!$P$18,stats!$P$28,stats!$P$38,stats!$P$48,stats!$P$58,stats!$P$68,stats!$P$78,stats!$P$88,stats!$P$98,stats!$P$108,stats!$P$118)</c:f>
              <c:numCache>
                <c:formatCode>General</c:formatCode>
                <c:ptCount val="12"/>
                <c:pt idx="0">
                  <c:v>876455.6</c:v>
                </c:pt>
                <c:pt idx="1">
                  <c:v>876455.6</c:v>
                </c:pt>
                <c:pt idx="2">
                  <c:v>876455.6</c:v>
                </c:pt>
                <c:pt idx="3">
                  <c:v>464218.8</c:v>
                </c:pt>
                <c:pt idx="4">
                  <c:v>369438.4</c:v>
                </c:pt>
                <c:pt idx="5">
                  <c:v>351000</c:v>
                </c:pt>
                <c:pt idx="6">
                  <c:v>350380.79999999999</c:v>
                </c:pt>
                <c:pt idx="7">
                  <c:v>325380</c:v>
                </c:pt>
                <c:pt idx="8">
                  <c:v>333857.59999999998</c:v>
                </c:pt>
                <c:pt idx="9">
                  <c:v>335722.8</c:v>
                </c:pt>
                <c:pt idx="10">
                  <c:v>324243.59999999998</c:v>
                </c:pt>
                <c:pt idx="11">
                  <c:v>324243.59999999998</c:v>
                </c:pt>
              </c:numCache>
            </c:numRef>
          </c:val>
          <c:extLst>
            <c:ext xmlns:c16="http://schemas.microsoft.com/office/drawing/2014/chart" uri="{C3380CC4-5D6E-409C-BE32-E72D297353CC}">
              <c16:uniqueId val="{00000000-2CA3-0C48-AD74-A368FFE85B17}"/>
            </c:ext>
          </c:extLst>
        </c:ser>
        <c:ser>
          <c:idx val="1"/>
          <c:order val="1"/>
          <c:tx>
            <c:v>Energy delay product with REST</c:v>
          </c:tx>
          <c:spPr>
            <a:solidFill>
              <a:schemeClr val="accent2"/>
            </a:solidFill>
            <a:ln>
              <a:noFill/>
            </a:ln>
            <a:effectLst/>
          </c:spPr>
          <c:invertIfNegative val="0"/>
          <c:cat>
            <c:numRef>
              <c:f>([1]stats!$A$1,[1]stats!$A$9,[1]stats!$A$17,[1]stats!$A$25,[1]stats!$A$33,[1]stats!$A$41,[1]stats!$A$49,[1]stats!$A$57,[1]stats!$A$65,[1]stats!$A$73,[1]stats!$A$81,[1]stats!$A$89)</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(stats!$P$10,stats!$P$20,stats!$P$30,stats!$P$40,stats!$P$50,stats!$P$60,stats!$P$70,stats!$P$80,stats!$P$90,stats!$P$100,stats!$P$110,stats!$P$120)</c:f>
              <c:numCache>
                <c:formatCode>General</c:formatCode>
                <c:ptCount val="12"/>
                <c:pt idx="0">
                  <c:v>832960.4</c:v>
                </c:pt>
                <c:pt idx="1">
                  <c:v>832960.4</c:v>
                </c:pt>
                <c:pt idx="2">
                  <c:v>832960.4</c:v>
                </c:pt>
                <c:pt idx="3">
                  <c:v>464218.8</c:v>
                </c:pt>
                <c:pt idx="4">
                  <c:v>369438.4</c:v>
                </c:pt>
                <c:pt idx="5">
                  <c:v>351000</c:v>
                </c:pt>
                <c:pt idx="6">
                  <c:v>350380.79999999999</c:v>
                </c:pt>
                <c:pt idx="7">
                  <c:v>325380</c:v>
                </c:pt>
                <c:pt idx="8">
                  <c:v>333857.59999999998</c:v>
                </c:pt>
                <c:pt idx="9">
                  <c:v>335722.8</c:v>
                </c:pt>
                <c:pt idx="10">
                  <c:v>324243.59999999998</c:v>
                </c:pt>
                <c:pt idx="11">
                  <c:v>324243.59999999998</c:v>
                </c:pt>
              </c:numCache>
            </c:numRef>
          </c:val>
          <c:extLst>
            <c:ext xmlns:c16="http://schemas.microsoft.com/office/drawing/2014/chart" uri="{C3380CC4-5D6E-409C-BE32-E72D297353CC}">
              <c16:uniqueId val="{00000001-2CA3-0C48-AD74-A368FFE85B17}"/>
            </c:ext>
          </c:extLst>
        </c:ser>
        <c:dLbls>
          <c:showLegendKey val="0"/>
          <c:showVal val="0"/>
          <c:showCatName val="0"/>
          <c:showSerName val="0"/>
          <c:showPercent val="0"/>
          <c:showBubbleSize val="0"/>
        </c:dLbls>
        <c:gapWidth val="150"/>
        <c:axId val="1552811408"/>
        <c:axId val="1552367216"/>
      </c:barChart>
      <c:catAx>
        <c:axId val="155281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367216"/>
        <c:crosses val="autoZero"/>
        <c:auto val="1"/>
        <c:lblAlgn val="ctr"/>
        <c:lblOffset val="100"/>
        <c:noMultiLvlLbl val="0"/>
      </c:catAx>
      <c:valAx>
        <c:axId val="1552367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dirty="0"/>
                  <a:t>EDP       jpeg_fdct_islow_dfg__6.txt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8114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Latency with different selection metric</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v>latency(cc)</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numRef>
              <c:f>(stats_extended!$A$1,stats_extended!$A$8,stats_extended!$A$15,stats_extended!$A$22,stats_extended!$A$29,stats_extended!$A$36,stats_extended!$A$43,stats_extended!$A$50,stats_extended!$A$57,stats_extended!$A$64,stats_extended!$A$71)</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(stats_extended!$B$4,stats_extended!$B$11,stats_extended!$B$18,stats_extended!$B$25,stats_extended!$B$32,stats_extended!$B$39,stats_extended!$B$46,stats_extended!$B$53,stats_extended!$B$60,stats_extended!$B$67,stats_extended!$B$74)</c:f>
              <c:numCache>
                <c:formatCode>General</c:formatCode>
                <c:ptCount val="11"/>
                <c:pt idx="0">
                  <c:v>95</c:v>
                </c:pt>
                <c:pt idx="1">
                  <c:v>91</c:v>
                </c:pt>
                <c:pt idx="2">
                  <c:v>91</c:v>
                </c:pt>
                <c:pt idx="3">
                  <c:v>91</c:v>
                </c:pt>
                <c:pt idx="4">
                  <c:v>91</c:v>
                </c:pt>
                <c:pt idx="5">
                  <c:v>91</c:v>
                </c:pt>
                <c:pt idx="6">
                  <c:v>91</c:v>
                </c:pt>
                <c:pt idx="7">
                  <c:v>91</c:v>
                </c:pt>
                <c:pt idx="8">
                  <c:v>91</c:v>
                </c:pt>
                <c:pt idx="9">
                  <c:v>91</c:v>
                </c:pt>
                <c:pt idx="10">
                  <c:v>91</c:v>
                </c:pt>
              </c:numCache>
            </c:numRef>
          </c:val>
          <c:extLst>
            <c:ext xmlns:c16="http://schemas.microsoft.com/office/drawing/2014/chart" uri="{C3380CC4-5D6E-409C-BE32-E72D297353CC}">
              <c16:uniqueId val="{00000000-7F5E-AB43-873E-024BCCA3C27A}"/>
            </c:ext>
          </c:extLst>
        </c:ser>
        <c:dLbls>
          <c:showLegendKey val="0"/>
          <c:showVal val="0"/>
          <c:showCatName val="0"/>
          <c:showSerName val="0"/>
          <c:showPercent val="0"/>
          <c:showBubbleSize val="0"/>
        </c:dLbls>
        <c:gapWidth val="150"/>
        <c:axId val="1879976575"/>
        <c:axId val="1866896719"/>
      </c:barChart>
      <c:catAx>
        <c:axId val="187997657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selection</a:t>
                </a:r>
                <a:r>
                  <a:rPr lang="en-US" baseline="0"/>
                  <a:t> metric</a:t>
                </a: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66896719"/>
        <c:crosses val="autoZero"/>
        <c:auto val="1"/>
        <c:lblAlgn val="ctr"/>
        <c:lblOffset val="100"/>
        <c:noMultiLvlLbl val="0"/>
      </c:catAx>
      <c:valAx>
        <c:axId val="1866896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b="1" dirty="0">
                    <a:solidFill>
                      <a:schemeClr val="tx1"/>
                    </a:solidFill>
                  </a:rPr>
                  <a:t>idctcol_dfg__3.txt</a:t>
                </a:r>
                <a:r>
                  <a:rPr lang="en-US" b="1" baseline="0" dirty="0">
                    <a:solidFill>
                      <a:schemeClr val="tx1"/>
                    </a:solidFill>
                  </a:rPr>
                  <a:t>     latency</a:t>
                </a:r>
                <a:endParaRPr lang="en-US" b="1" dirty="0">
                  <a:solidFill>
                    <a:schemeClr val="tx1"/>
                  </a:solidFill>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7997657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Latency with different selection metric</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v>latency(cc)</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numRef>
              <c:f>(stats_extended!$A$1,stats_extended!$A$8,stats_extended!$A$15,stats_extended!$A$22,stats_extended!$A$29,stats_extended!$A$36,stats_extended!$A$43,stats_extended!$A$50,stats_extended!$A$57,stats_extended!$A$64,stats_extended!$A$71)</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(stats_extended!$C$4,stats_extended!$C$11,stats_extended!$C$18,stats_extended!$C$25,stats_extended!$C$32,stats_extended!$C$39,stats_extended!$C$46,stats_extended!$C$53,stats_extended!$C$60,stats_extended!$C$67,stats_extended!$C$74)</c:f>
              <c:numCache>
                <c:formatCode>General</c:formatCode>
                <c:ptCount val="11"/>
                <c:pt idx="0">
                  <c:v>53</c:v>
                </c:pt>
                <c:pt idx="1">
                  <c:v>53</c:v>
                </c:pt>
                <c:pt idx="2">
                  <c:v>53</c:v>
                </c:pt>
                <c:pt idx="3">
                  <c:v>53</c:v>
                </c:pt>
                <c:pt idx="4">
                  <c:v>53</c:v>
                </c:pt>
                <c:pt idx="5">
                  <c:v>53</c:v>
                </c:pt>
                <c:pt idx="6">
                  <c:v>53</c:v>
                </c:pt>
                <c:pt idx="7">
                  <c:v>51</c:v>
                </c:pt>
                <c:pt idx="8">
                  <c:v>51</c:v>
                </c:pt>
                <c:pt idx="9">
                  <c:v>53</c:v>
                </c:pt>
                <c:pt idx="10">
                  <c:v>53</c:v>
                </c:pt>
              </c:numCache>
            </c:numRef>
          </c:val>
          <c:extLst>
            <c:ext xmlns:c16="http://schemas.microsoft.com/office/drawing/2014/chart" uri="{C3380CC4-5D6E-409C-BE32-E72D297353CC}">
              <c16:uniqueId val="{00000000-FE5F-A246-B46C-77787EA2298A}"/>
            </c:ext>
          </c:extLst>
        </c:ser>
        <c:dLbls>
          <c:showLegendKey val="0"/>
          <c:showVal val="0"/>
          <c:showCatName val="0"/>
          <c:showSerName val="0"/>
          <c:showPercent val="0"/>
          <c:showBubbleSize val="0"/>
        </c:dLbls>
        <c:gapWidth val="150"/>
        <c:axId val="1879976575"/>
        <c:axId val="1866896719"/>
      </c:barChart>
      <c:catAx>
        <c:axId val="187997657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selection</a:t>
                </a:r>
                <a:r>
                  <a:rPr lang="en-US" baseline="0"/>
                  <a:t> metric</a:t>
                </a: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66896719"/>
        <c:crosses val="autoZero"/>
        <c:auto val="1"/>
        <c:lblAlgn val="ctr"/>
        <c:lblOffset val="100"/>
        <c:noMultiLvlLbl val="0"/>
      </c:catAx>
      <c:valAx>
        <c:axId val="1866896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b="1" dirty="0">
                    <a:solidFill>
                      <a:schemeClr val="tx1"/>
                    </a:solidFill>
                  </a:rPr>
                  <a:t>h2v2_smooth_downsample_dfg__6.txt  Latency</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7997657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Latency with different selection metric</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v>latency(cc)</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numRef>
              <c:f>(stats_extended!$A$1,stats_extended!$A$8,stats_extended!$A$15,stats_extended!$A$22,stats_extended!$A$29,stats_extended!$A$36,stats_extended!$A$43,stats_extended!$A$50,stats_extended!$A$57,stats_extended!$A$64,stats_extended!$A$71)</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(stats_extended!$D$4,stats_extended!$D$11,stats_extended!$D$18,stats_extended!$D$25,stats_extended!$D$32,stats_extended!$D$39,stats_extended!$D$46,stats_extended!$D$53,stats_extended!$D$60,stats_extended!$D$67,stats_extended!$D$74)</c:f>
              <c:numCache>
                <c:formatCode>General</c:formatCode>
                <c:ptCount val="11"/>
                <c:pt idx="0">
                  <c:v>31</c:v>
                </c:pt>
                <c:pt idx="1">
                  <c:v>31</c:v>
                </c:pt>
                <c:pt idx="2">
                  <c:v>31</c:v>
                </c:pt>
                <c:pt idx="3">
                  <c:v>31</c:v>
                </c:pt>
                <c:pt idx="4">
                  <c:v>31</c:v>
                </c:pt>
                <c:pt idx="5">
                  <c:v>31</c:v>
                </c:pt>
                <c:pt idx="6">
                  <c:v>31</c:v>
                </c:pt>
                <c:pt idx="7">
                  <c:v>31</c:v>
                </c:pt>
                <c:pt idx="8">
                  <c:v>27</c:v>
                </c:pt>
                <c:pt idx="9">
                  <c:v>27</c:v>
                </c:pt>
                <c:pt idx="10">
                  <c:v>27</c:v>
                </c:pt>
              </c:numCache>
            </c:numRef>
          </c:val>
          <c:extLst>
            <c:ext xmlns:c16="http://schemas.microsoft.com/office/drawing/2014/chart" uri="{C3380CC4-5D6E-409C-BE32-E72D297353CC}">
              <c16:uniqueId val="{00000000-2CE8-F64D-B4C2-7A26C4861FF7}"/>
            </c:ext>
          </c:extLst>
        </c:ser>
        <c:dLbls>
          <c:showLegendKey val="0"/>
          <c:showVal val="0"/>
          <c:showCatName val="0"/>
          <c:showSerName val="0"/>
          <c:showPercent val="0"/>
          <c:showBubbleSize val="0"/>
        </c:dLbls>
        <c:gapWidth val="150"/>
        <c:axId val="1879976575"/>
        <c:axId val="1866896719"/>
      </c:barChart>
      <c:catAx>
        <c:axId val="187997657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selection</a:t>
                </a:r>
                <a:r>
                  <a:rPr lang="en-US" baseline="0"/>
                  <a:t> metric</a:t>
                </a: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66896719"/>
        <c:crosses val="autoZero"/>
        <c:auto val="1"/>
        <c:lblAlgn val="ctr"/>
        <c:lblOffset val="100"/>
        <c:noMultiLvlLbl val="0"/>
      </c:catAx>
      <c:valAx>
        <c:axId val="1866896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b="1" dirty="0" err="1">
                    <a:solidFill>
                      <a:schemeClr val="tx1"/>
                    </a:solidFill>
                  </a:rPr>
                  <a:t>hal.txt</a:t>
                </a:r>
                <a:r>
                  <a:rPr lang="en-US" b="1" baseline="0" dirty="0">
                    <a:solidFill>
                      <a:schemeClr val="tx1"/>
                    </a:solidFill>
                  </a:rPr>
                  <a:t>  Latency</a:t>
                </a:r>
                <a:endParaRPr lang="en-US" b="1" dirty="0">
                  <a:solidFill>
                    <a:schemeClr val="tx1"/>
                  </a:solidFill>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7997657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Latency with different selection metric</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v>latency(cc)</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numRef>
              <c:f>(stats_extended!$A$1,stats_extended!$A$8,stats_extended!$A$15,stats_extended!$A$22,stats_extended!$A$29,stats_extended!$A$36,stats_extended!$A$43,stats_extended!$A$50,stats_extended!$A$57,stats_extended!$A$64,stats_extended!$A$71)</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(stats_extended!$E$4,stats_extended!$E$11,stats_extended!$E$18,stats_extended!$E$25,stats_extended!$E$32,stats_extended!$E$39,stats_extended!$E$46,stats_extended!$E$53,stats_extended!$E$60,stats_extended!$E$67,stats_extended!$E$74)</c:f>
              <c:numCache>
                <c:formatCode>General</c:formatCode>
                <c:ptCount val="11"/>
                <c:pt idx="0">
                  <c:v>15</c:v>
                </c:pt>
                <c:pt idx="1">
                  <c:v>15</c:v>
                </c:pt>
                <c:pt idx="2">
                  <c:v>15</c:v>
                </c:pt>
                <c:pt idx="3">
                  <c:v>15</c:v>
                </c:pt>
                <c:pt idx="4">
                  <c:v>15</c:v>
                </c:pt>
                <c:pt idx="5">
                  <c:v>15</c:v>
                </c:pt>
                <c:pt idx="6">
                  <c:v>15</c:v>
                </c:pt>
                <c:pt idx="7">
                  <c:v>15</c:v>
                </c:pt>
                <c:pt idx="8">
                  <c:v>15</c:v>
                </c:pt>
                <c:pt idx="9">
                  <c:v>15</c:v>
                </c:pt>
                <c:pt idx="10">
                  <c:v>17</c:v>
                </c:pt>
              </c:numCache>
            </c:numRef>
          </c:val>
          <c:extLst>
            <c:ext xmlns:c16="http://schemas.microsoft.com/office/drawing/2014/chart" uri="{C3380CC4-5D6E-409C-BE32-E72D297353CC}">
              <c16:uniqueId val="{00000000-4075-FC49-8F30-A175818EE301}"/>
            </c:ext>
          </c:extLst>
        </c:ser>
        <c:dLbls>
          <c:showLegendKey val="0"/>
          <c:showVal val="0"/>
          <c:showCatName val="0"/>
          <c:showSerName val="0"/>
          <c:showPercent val="0"/>
          <c:showBubbleSize val="0"/>
        </c:dLbls>
        <c:gapWidth val="150"/>
        <c:axId val="1879976575"/>
        <c:axId val="1866896719"/>
      </c:barChart>
      <c:catAx>
        <c:axId val="187997657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selection</a:t>
                </a:r>
                <a:r>
                  <a:rPr lang="en-US" baseline="0"/>
                  <a:t> metric</a:t>
                </a: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66896719"/>
        <c:crosses val="autoZero"/>
        <c:auto val="1"/>
        <c:lblAlgn val="ctr"/>
        <c:lblOffset val="100"/>
        <c:noMultiLvlLbl val="0"/>
      </c:catAx>
      <c:valAx>
        <c:axId val="1866896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b="1" dirty="0" err="1">
                    <a:solidFill>
                      <a:schemeClr val="tx1"/>
                    </a:solidFill>
                  </a:rPr>
                  <a:t>example.txt</a:t>
                </a:r>
                <a:r>
                  <a:rPr lang="en-US" b="1" dirty="0">
                    <a:solidFill>
                      <a:schemeClr val="tx1"/>
                    </a:solidFill>
                  </a:rPr>
                  <a:t> Latency</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7997657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Latency with different selection metric</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v>latency(cc)</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numRef>
              <c:f>(stats_extended!$A$1,stats_extended!$A$8,stats_extended!$A$15,stats_extended!$A$22,stats_extended!$A$29,stats_extended!$A$36,stats_extended!$A$43,stats_extended!$A$50,stats_extended!$A$57,stats_extended!$A$64,stats_extended!$A$71)</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(stats_extended!$F$4,stats_extended!$F$11,stats_extended!$F$18,stats_extended!$F$25,stats_extended!$F$32,stats_extended!$F$39,stats_extended!$F$46,stats_extended!$F$53,stats_extended!$F$60,stats_extended!$F$67,stats_extended!$F$74)</c:f>
              <c:numCache>
                <c:formatCode>General</c:formatCode>
                <c:ptCount val="11"/>
                <c:pt idx="0">
                  <c:v>41</c:v>
                </c:pt>
                <c:pt idx="1">
                  <c:v>41</c:v>
                </c:pt>
                <c:pt idx="2">
                  <c:v>41</c:v>
                </c:pt>
                <c:pt idx="3">
                  <c:v>41</c:v>
                </c:pt>
                <c:pt idx="4">
                  <c:v>41</c:v>
                </c:pt>
                <c:pt idx="5">
                  <c:v>37</c:v>
                </c:pt>
                <c:pt idx="6">
                  <c:v>37</c:v>
                </c:pt>
                <c:pt idx="7">
                  <c:v>37</c:v>
                </c:pt>
                <c:pt idx="8">
                  <c:v>37</c:v>
                </c:pt>
                <c:pt idx="9">
                  <c:v>37</c:v>
                </c:pt>
                <c:pt idx="10">
                  <c:v>37</c:v>
                </c:pt>
              </c:numCache>
            </c:numRef>
          </c:val>
          <c:extLst>
            <c:ext xmlns:c16="http://schemas.microsoft.com/office/drawing/2014/chart" uri="{C3380CC4-5D6E-409C-BE32-E72D297353CC}">
              <c16:uniqueId val="{00000000-628C-D54B-8E9B-761C31A8E96B}"/>
            </c:ext>
          </c:extLst>
        </c:ser>
        <c:dLbls>
          <c:showLegendKey val="0"/>
          <c:showVal val="0"/>
          <c:showCatName val="0"/>
          <c:showSerName val="0"/>
          <c:showPercent val="0"/>
          <c:showBubbleSize val="0"/>
        </c:dLbls>
        <c:gapWidth val="150"/>
        <c:axId val="1879976575"/>
        <c:axId val="1866896719"/>
      </c:barChart>
      <c:catAx>
        <c:axId val="187997657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selection</a:t>
                </a:r>
                <a:r>
                  <a:rPr lang="en-US" baseline="0"/>
                  <a:t> metric</a:t>
                </a: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66896719"/>
        <c:crosses val="autoZero"/>
        <c:auto val="1"/>
        <c:lblAlgn val="ctr"/>
        <c:lblOffset val="100"/>
        <c:noMultiLvlLbl val="0"/>
      </c:catAx>
      <c:valAx>
        <c:axId val="1866896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b="1" dirty="0" err="1">
                    <a:solidFill>
                      <a:schemeClr val="tx1"/>
                    </a:solidFill>
                  </a:rPr>
                  <a:t>arf.txt</a:t>
                </a:r>
                <a:r>
                  <a:rPr lang="en-US" b="1" dirty="0">
                    <a:solidFill>
                      <a:schemeClr val="tx1"/>
                    </a:solidFill>
                  </a:rPr>
                  <a:t> </a:t>
                </a:r>
                <a:r>
                  <a:rPr lang="en-US" b="1" baseline="0" dirty="0">
                    <a:solidFill>
                      <a:schemeClr val="tx1"/>
                    </a:solidFill>
                  </a:rPr>
                  <a:t>   Latency</a:t>
                </a:r>
                <a:endParaRPr lang="en-US" b="1" dirty="0">
                  <a:solidFill>
                    <a:schemeClr val="tx1"/>
                  </a:solidFill>
                </a:endParaRP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7997657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Latency with different selection metric</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v>latency(cc)</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numRef>
              <c:f>(stats_extended!$A$1,stats_extended!$A$8,stats_extended!$A$15,stats_extended!$A$22,stats_extended!$A$29,stats_extended!$A$36,stats_extended!$A$43,stats_extended!$A$50,stats_extended!$A$57,stats_extended!$A$64,stats_extended!$A$71)</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(stats_extended!$P$4,stats_extended!$P$11,stats_extended!$P$18,stats_extended!$P$25,stats_extended!$P$32,stats_extended!$P$39,stats_extended!$P$46,stats_extended!$P$53,stats_extended!$P$60,stats_extended!$P$67,stats_extended!$P$74)</c:f>
              <c:numCache>
                <c:formatCode>General</c:formatCode>
                <c:ptCount val="11"/>
                <c:pt idx="0">
                  <c:v>63</c:v>
                </c:pt>
                <c:pt idx="1">
                  <c:v>63</c:v>
                </c:pt>
                <c:pt idx="2">
                  <c:v>63</c:v>
                </c:pt>
                <c:pt idx="3">
                  <c:v>63</c:v>
                </c:pt>
                <c:pt idx="4">
                  <c:v>63</c:v>
                </c:pt>
                <c:pt idx="5">
                  <c:v>63</c:v>
                </c:pt>
                <c:pt idx="6">
                  <c:v>63</c:v>
                </c:pt>
                <c:pt idx="7">
                  <c:v>63</c:v>
                </c:pt>
                <c:pt idx="8">
                  <c:v>63</c:v>
                </c:pt>
                <c:pt idx="9">
                  <c:v>63</c:v>
                </c:pt>
                <c:pt idx="10">
                  <c:v>63</c:v>
                </c:pt>
              </c:numCache>
            </c:numRef>
          </c:val>
          <c:extLst>
            <c:ext xmlns:c16="http://schemas.microsoft.com/office/drawing/2014/chart" uri="{C3380CC4-5D6E-409C-BE32-E72D297353CC}">
              <c16:uniqueId val="{00000000-6321-264E-9AA8-927CDBDD9F8E}"/>
            </c:ext>
          </c:extLst>
        </c:ser>
        <c:dLbls>
          <c:showLegendKey val="0"/>
          <c:showVal val="0"/>
          <c:showCatName val="0"/>
          <c:showSerName val="0"/>
          <c:showPercent val="0"/>
          <c:showBubbleSize val="0"/>
        </c:dLbls>
        <c:gapWidth val="150"/>
        <c:axId val="1879976575"/>
        <c:axId val="1866896719"/>
      </c:barChart>
      <c:catAx>
        <c:axId val="187997657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selection</a:t>
                </a:r>
                <a:r>
                  <a:rPr lang="en-US" baseline="0"/>
                  <a:t> metric</a:t>
                </a: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66896719"/>
        <c:crosses val="autoZero"/>
        <c:auto val="1"/>
        <c:lblAlgn val="ctr"/>
        <c:lblOffset val="100"/>
        <c:noMultiLvlLbl val="0"/>
      </c:catAx>
      <c:valAx>
        <c:axId val="1866896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dirty="0"/>
                  <a:t>jpeg_fdct_islow_dfg__6.txt</a:t>
                </a:r>
                <a:r>
                  <a:rPr lang="en-US" baseline="0" dirty="0"/>
                  <a:t>  Latency</a:t>
                </a:r>
                <a:endParaRPr lang="en-US" dirty="0"/>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79976575"/>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sz="2000" b="1" i="0" baseline="0">
                <a:effectLst/>
              </a:rPr>
              <a:t> </a:t>
            </a:r>
            <a:r>
              <a:rPr lang="en-US" sz="2000" b="1" i="0" baseline="0">
                <a:solidFill>
                  <a:schemeClr val="tx1"/>
                </a:solidFill>
                <a:effectLst/>
              </a:rPr>
              <a:t>Latency result with recource constraints  </a:t>
            </a:r>
            <a:r>
              <a:rPr lang="en-US" sz="2000" b="0" i="0" baseline="0">
                <a:effectLst/>
              </a:rPr>
              <a:t>parameter_resource_constraints=0.1      </a:t>
            </a:r>
            <a:endParaRPr lang="en-US" sz="2000">
              <a:effectLst/>
            </a:endParaRP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stats!$A$15</c:f>
              <c:strCache>
                <c:ptCount val="1"/>
                <c:pt idx="0">
                  <c:v>ASAP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stats!$B$13:$P$14</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stats!$B$15:$P$15</c:f>
              <c:numCache>
                <c:formatCode>General</c:formatCode>
                <c:ptCount val="15"/>
                <c:pt idx="0">
                  <c:v>71</c:v>
                </c:pt>
                <c:pt idx="1">
                  <c:v>47</c:v>
                </c:pt>
                <c:pt idx="2">
                  <c:v>21</c:v>
                </c:pt>
                <c:pt idx="3">
                  <c:v>13</c:v>
                </c:pt>
                <c:pt idx="4">
                  <c:v>23</c:v>
                </c:pt>
                <c:pt idx="5">
                  <c:v>33</c:v>
                </c:pt>
                <c:pt idx="6">
                  <c:v>33</c:v>
                </c:pt>
                <c:pt idx="7">
                  <c:v>29</c:v>
                </c:pt>
                <c:pt idx="8">
                  <c:v>21</c:v>
                </c:pt>
                <c:pt idx="9">
                  <c:v>35</c:v>
                </c:pt>
                <c:pt idx="10">
                  <c:v>29</c:v>
                </c:pt>
                <c:pt idx="11">
                  <c:v>43</c:v>
                </c:pt>
                <c:pt idx="12">
                  <c:v>29</c:v>
                </c:pt>
                <c:pt idx="13">
                  <c:v>31</c:v>
                </c:pt>
                <c:pt idx="14">
                  <c:v>47</c:v>
                </c:pt>
              </c:numCache>
            </c:numRef>
          </c:val>
          <c:extLst>
            <c:ext xmlns:c16="http://schemas.microsoft.com/office/drawing/2014/chart" uri="{C3380CC4-5D6E-409C-BE32-E72D297353CC}">
              <c16:uniqueId val="{00000000-1892-5049-AC02-4AEC348C641F}"/>
            </c:ext>
          </c:extLst>
        </c:ser>
        <c:ser>
          <c:idx val="1"/>
          <c:order val="1"/>
          <c:tx>
            <c:strRef>
              <c:f>stats!$A$16</c:f>
              <c:strCache>
                <c:ptCount val="1"/>
                <c:pt idx="0">
                  <c:v>latency with REST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stats!$B$13:$P$14</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stats!$B$16:$P$16</c:f>
              <c:numCache>
                <c:formatCode>General</c:formatCode>
                <c:ptCount val="15"/>
                <c:pt idx="0">
                  <c:v>159</c:v>
                </c:pt>
                <c:pt idx="1">
                  <c:v>91</c:v>
                </c:pt>
                <c:pt idx="2">
                  <c:v>27</c:v>
                </c:pt>
                <c:pt idx="3">
                  <c:v>15</c:v>
                </c:pt>
                <c:pt idx="4">
                  <c:v>69</c:v>
                </c:pt>
                <c:pt idx="5">
                  <c:v>117</c:v>
                </c:pt>
                <c:pt idx="6">
                  <c:v>75</c:v>
                </c:pt>
                <c:pt idx="7">
                  <c:v>41</c:v>
                </c:pt>
                <c:pt idx="8">
                  <c:v>59</c:v>
                </c:pt>
                <c:pt idx="9">
                  <c:v>57</c:v>
                </c:pt>
                <c:pt idx="10">
                  <c:v>65</c:v>
                </c:pt>
                <c:pt idx="11">
                  <c:v>139</c:v>
                </c:pt>
                <c:pt idx="12">
                  <c:v>101</c:v>
                </c:pt>
                <c:pt idx="13">
                  <c:v>79</c:v>
                </c:pt>
                <c:pt idx="14">
                  <c:v>173</c:v>
                </c:pt>
              </c:numCache>
            </c:numRef>
          </c:val>
          <c:extLst>
            <c:ext xmlns:c16="http://schemas.microsoft.com/office/drawing/2014/chart" uri="{C3380CC4-5D6E-409C-BE32-E72D297353CC}">
              <c16:uniqueId val="{00000001-1892-5049-AC02-4AEC348C641F}"/>
            </c:ext>
          </c:extLst>
        </c:ser>
        <c:ser>
          <c:idx val="2"/>
          <c:order val="2"/>
          <c:tx>
            <c:strRef>
              <c:f>stats!$A$17</c:f>
              <c:strCache>
                <c:ptCount val="1"/>
                <c:pt idx="0">
                  <c:v>latency without REST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stats!$B$13:$P$14</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stats!$B$17:$P$17</c:f>
              <c:numCache>
                <c:formatCode>General</c:formatCode>
                <c:ptCount val="15"/>
                <c:pt idx="0">
                  <c:v>159</c:v>
                </c:pt>
                <c:pt idx="1">
                  <c:v>91</c:v>
                </c:pt>
                <c:pt idx="2">
                  <c:v>27</c:v>
                </c:pt>
                <c:pt idx="3">
                  <c:v>17</c:v>
                </c:pt>
                <c:pt idx="4">
                  <c:v>69</c:v>
                </c:pt>
                <c:pt idx="5">
                  <c:v>117</c:v>
                </c:pt>
                <c:pt idx="6">
                  <c:v>75</c:v>
                </c:pt>
                <c:pt idx="7">
                  <c:v>41</c:v>
                </c:pt>
                <c:pt idx="8">
                  <c:v>59</c:v>
                </c:pt>
                <c:pt idx="9">
                  <c:v>57</c:v>
                </c:pt>
                <c:pt idx="10">
                  <c:v>67</c:v>
                </c:pt>
                <c:pt idx="11">
                  <c:v>139</c:v>
                </c:pt>
                <c:pt idx="12">
                  <c:v>101</c:v>
                </c:pt>
                <c:pt idx="13">
                  <c:v>83</c:v>
                </c:pt>
                <c:pt idx="14">
                  <c:v>179</c:v>
                </c:pt>
              </c:numCache>
            </c:numRef>
          </c:val>
          <c:extLst>
            <c:ext xmlns:c16="http://schemas.microsoft.com/office/drawing/2014/chart" uri="{C3380CC4-5D6E-409C-BE32-E72D297353CC}">
              <c16:uniqueId val="{00000002-1892-5049-AC02-4AEC348C641F}"/>
            </c:ext>
          </c:extLst>
        </c:ser>
        <c:ser>
          <c:idx val="3"/>
          <c:order val="3"/>
          <c:tx>
            <c:strRef>
              <c:f>stats!$A$18</c:f>
              <c:strCache>
                <c:ptCount val="1"/>
                <c:pt idx="0">
                  <c:v>ALAP</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stats!$B$13:$P$14</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stats!$B$18:$P$18</c:f>
              <c:numCache>
                <c:formatCode>General</c:formatCode>
                <c:ptCount val="15"/>
                <c:pt idx="0">
                  <c:v>463</c:v>
                </c:pt>
                <c:pt idx="1">
                  <c:v>149</c:v>
                </c:pt>
                <c:pt idx="2">
                  <c:v>45</c:v>
                </c:pt>
                <c:pt idx="3">
                  <c:v>33</c:v>
                </c:pt>
                <c:pt idx="4">
                  <c:v>89</c:v>
                </c:pt>
                <c:pt idx="5">
                  <c:v>353</c:v>
                </c:pt>
                <c:pt idx="6">
                  <c:v>217</c:v>
                </c:pt>
                <c:pt idx="7">
                  <c:v>61</c:v>
                </c:pt>
                <c:pt idx="8">
                  <c:v>105</c:v>
                </c:pt>
                <c:pt idx="9">
                  <c:v>85</c:v>
                </c:pt>
                <c:pt idx="10">
                  <c:v>393</c:v>
                </c:pt>
                <c:pt idx="11">
                  <c:v>693</c:v>
                </c:pt>
                <c:pt idx="12">
                  <c:v>355</c:v>
                </c:pt>
                <c:pt idx="13">
                  <c:v>179</c:v>
                </c:pt>
                <c:pt idx="14">
                  <c:v>469</c:v>
                </c:pt>
              </c:numCache>
            </c:numRef>
          </c:val>
          <c:extLst>
            <c:ext xmlns:c16="http://schemas.microsoft.com/office/drawing/2014/chart" uri="{C3380CC4-5D6E-409C-BE32-E72D297353CC}">
              <c16:uniqueId val="{00000003-1892-5049-AC02-4AEC348C641F}"/>
            </c:ext>
          </c:extLst>
        </c:ser>
        <c:dLbls>
          <c:dLblPos val="inEnd"/>
          <c:showLegendKey val="0"/>
          <c:showVal val="1"/>
          <c:showCatName val="0"/>
          <c:showSerName val="0"/>
          <c:showPercent val="0"/>
          <c:showBubbleSize val="0"/>
        </c:dLbls>
        <c:gapWidth val="267"/>
        <c:overlap val="-43"/>
        <c:axId val="1465320943"/>
        <c:axId val="1464922687"/>
      </c:barChart>
      <c:catAx>
        <c:axId val="146532094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464922687"/>
        <c:crosses val="autoZero"/>
        <c:auto val="1"/>
        <c:lblAlgn val="ctr"/>
        <c:lblOffset val="100"/>
        <c:noMultiLvlLbl val="0"/>
      </c:catAx>
      <c:valAx>
        <c:axId val="1464922687"/>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1400" b="1" i="0" baseline="0">
                    <a:effectLst/>
                  </a:rPr>
                  <a:t> Latency (dummy_node sch time)</a:t>
                </a:r>
                <a:endParaRPr lang="en-US" sz="1400">
                  <a:effectLst/>
                </a:endParaRPr>
              </a:p>
            </c:rich>
          </c:tx>
          <c:layout>
            <c:manualLayout>
              <c:xMode val="edge"/>
              <c:yMode val="edge"/>
              <c:x val="4.3771043771043766E-2"/>
              <c:y val="0.20085872576177285"/>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465320943"/>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800" b="0" i="0" u="none" strike="noStrike" kern="1200" baseline="0">
                <a:solidFill>
                  <a:schemeClr val="dk1">
                    <a:lumMod val="65000"/>
                    <a:lumOff val="35000"/>
                  </a:schemeClr>
                </a:solidFill>
                <a:latin typeface="+mn-lt"/>
                <a:ea typeface="+mn-ea"/>
                <a:cs typeface="+mn-cs"/>
              </a:defRPr>
            </a:pPr>
            <a:endParaRPr lang="en-US"/>
          </a:p>
        </c:txPr>
      </c:dTable>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sz="1800" b="1" i="0" u="none" strike="noStrike" cap="none" normalizeH="0" baseline="0">
                <a:solidFill>
                  <a:schemeClr val="tx1"/>
                </a:solidFill>
                <a:effectLst/>
              </a:rPr>
              <a:t>Latency result with recource constraints  </a:t>
            </a:r>
            <a:r>
              <a:rPr lang="en-US" sz="1800" b="0" i="0" u="none" strike="noStrike" cap="none" normalizeH="0" baseline="0">
                <a:effectLst/>
              </a:rPr>
              <a:t>parameter_resource_constraints=0.5</a:t>
            </a:r>
            <a:endParaRPr lang="en-US" sz="1800"/>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stats!$A$39</c:f>
              <c:strCache>
                <c:ptCount val="1"/>
                <c:pt idx="0">
                  <c:v>ASAP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stats!$B$37:$P$38</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stats!$B$39:$P$39</c:f>
              <c:numCache>
                <c:formatCode>General</c:formatCode>
                <c:ptCount val="15"/>
                <c:pt idx="0">
                  <c:v>71</c:v>
                </c:pt>
                <c:pt idx="1">
                  <c:v>47</c:v>
                </c:pt>
                <c:pt idx="2">
                  <c:v>21</c:v>
                </c:pt>
                <c:pt idx="3">
                  <c:v>13</c:v>
                </c:pt>
                <c:pt idx="4">
                  <c:v>23</c:v>
                </c:pt>
                <c:pt idx="5">
                  <c:v>33</c:v>
                </c:pt>
                <c:pt idx="6">
                  <c:v>33</c:v>
                </c:pt>
                <c:pt idx="7">
                  <c:v>29</c:v>
                </c:pt>
                <c:pt idx="8">
                  <c:v>21</c:v>
                </c:pt>
                <c:pt idx="9">
                  <c:v>35</c:v>
                </c:pt>
                <c:pt idx="10">
                  <c:v>29</c:v>
                </c:pt>
                <c:pt idx="11">
                  <c:v>43</c:v>
                </c:pt>
                <c:pt idx="12">
                  <c:v>29</c:v>
                </c:pt>
                <c:pt idx="13">
                  <c:v>31</c:v>
                </c:pt>
                <c:pt idx="14">
                  <c:v>47</c:v>
                </c:pt>
              </c:numCache>
            </c:numRef>
          </c:val>
          <c:extLst>
            <c:ext xmlns:c16="http://schemas.microsoft.com/office/drawing/2014/chart" uri="{C3380CC4-5D6E-409C-BE32-E72D297353CC}">
              <c16:uniqueId val="{00000000-7ED2-D74F-94F2-156759FAB894}"/>
            </c:ext>
          </c:extLst>
        </c:ser>
        <c:ser>
          <c:idx val="1"/>
          <c:order val="1"/>
          <c:tx>
            <c:strRef>
              <c:f>stats!$A$40</c:f>
              <c:strCache>
                <c:ptCount val="1"/>
                <c:pt idx="0">
                  <c:v>latency with REST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stats!$B$37:$P$38</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stats!$B$40:$P$40</c:f>
              <c:numCache>
                <c:formatCode>General</c:formatCode>
                <c:ptCount val="15"/>
                <c:pt idx="0">
                  <c:v>91</c:v>
                </c:pt>
                <c:pt idx="1">
                  <c:v>53</c:v>
                </c:pt>
                <c:pt idx="2">
                  <c:v>27</c:v>
                </c:pt>
                <c:pt idx="3">
                  <c:v>15</c:v>
                </c:pt>
                <c:pt idx="4">
                  <c:v>37</c:v>
                </c:pt>
                <c:pt idx="5">
                  <c:v>43</c:v>
                </c:pt>
                <c:pt idx="6">
                  <c:v>39</c:v>
                </c:pt>
                <c:pt idx="7">
                  <c:v>31</c:v>
                </c:pt>
                <c:pt idx="8">
                  <c:v>31</c:v>
                </c:pt>
                <c:pt idx="9">
                  <c:v>39</c:v>
                </c:pt>
                <c:pt idx="10">
                  <c:v>33</c:v>
                </c:pt>
                <c:pt idx="11">
                  <c:v>49</c:v>
                </c:pt>
                <c:pt idx="12">
                  <c:v>39</c:v>
                </c:pt>
                <c:pt idx="13">
                  <c:v>45</c:v>
                </c:pt>
                <c:pt idx="14">
                  <c:v>63</c:v>
                </c:pt>
              </c:numCache>
            </c:numRef>
          </c:val>
          <c:extLst>
            <c:ext xmlns:c16="http://schemas.microsoft.com/office/drawing/2014/chart" uri="{C3380CC4-5D6E-409C-BE32-E72D297353CC}">
              <c16:uniqueId val="{00000001-7ED2-D74F-94F2-156759FAB894}"/>
            </c:ext>
          </c:extLst>
        </c:ser>
        <c:ser>
          <c:idx val="2"/>
          <c:order val="2"/>
          <c:tx>
            <c:strRef>
              <c:f>stats!$A$41</c:f>
              <c:strCache>
                <c:ptCount val="1"/>
                <c:pt idx="0">
                  <c:v>latency without REST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stats!$B$37:$P$38</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stats!$B$41:$P$41</c:f>
              <c:numCache>
                <c:formatCode>General</c:formatCode>
                <c:ptCount val="15"/>
                <c:pt idx="0">
                  <c:v>91</c:v>
                </c:pt>
                <c:pt idx="1">
                  <c:v>53</c:v>
                </c:pt>
                <c:pt idx="2">
                  <c:v>27</c:v>
                </c:pt>
                <c:pt idx="3">
                  <c:v>17</c:v>
                </c:pt>
                <c:pt idx="4">
                  <c:v>37</c:v>
                </c:pt>
                <c:pt idx="5">
                  <c:v>43</c:v>
                </c:pt>
                <c:pt idx="6">
                  <c:v>39</c:v>
                </c:pt>
                <c:pt idx="7">
                  <c:v>31</c:v>
                </c:pt>
                <c:pt idx="8">
                  <c:v>31</c:v>
                </c:pt>
                <c:pt idx="9">
                  <c:v>39</c:v>
                </c:pt>
                <c:pt idx="10">
                  <c:v>33</c:v>
                </c:pt>
                <c:pt idx="11">
                  <c:v>49</c:v>
                </c:pt>
                <c:pt idx="12">
                  <c:v>39</c:v>
                </c:pt>
                <c:pt idx="13">
                  <c:v>45</c:v>
                </c:pt>
                <c:pt idx="14">
                  <c:v>63</c:v>
                </c:pt>
              </c:numCache>
            </c:numRef>
          </c:val>
          <c:extLst>
            <c:ext xmlns:c16="http://schemas.microsoft.com/office/drawing/2014/chart" uri="{C3380CC4-5D6E-409C-BE32-E72D297353CC}">
              <c16:uniqueId val="{00000002-7ED2-D74F-94F2-156759FAB894}"/>
            </c:ext>
          </c:extLst>
        </c:ser>
        <c:ser>
          <c:idx val="3"/>
          <c:order val="3"/>
          <c:tx>
            <c:strRef>
              <c:f>stats!$A$42</c:f>
              <c:strCache>
                <c:ptCount val="1"/>
                <c:pt idx="0">
                  <c:v>ALAP</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stats!$B$37:$P$38</c:f>
              <c:strCache>
                <c:ptCount val="15"/>
                <c:pt idx="0">
                  <c:v>idctcol_dfg__3.txt</c:v>
                </c:pt>
                <c:pt idx="1">
                  <c:v>h2v2_smooth_downsample_dfg__6.txt</c:v>
                </c:pt>
                <c:pt idx="2">
                  <c:v>hal.txt</c:v>
                </c:pt>
                <c:pt idx="3">
                  <c:v>example.txt</c:v>
                </c:pt>
                <c:pt idx="4">
                  <c:v>arf.txt</c:v>
                </c:pt>
                <c:pt idx="5">
                  <c:v>interpolate_aux_dfg__12.txt</c:v>
                </c:pt>
                <c:pt idx="6">
                  <c:v>collapse_pyr_dfg__113.txt</c:v>
                </c:pt>
                <c:pt idx="7">
                  <c:v>horner_bezier_surf_dfg__12.txt</c:v>
                </c:pt>
                <c:pt idx="8">
                  <c:v>motion_vectors_dfg__7.txt</c:v>
                </c:pt>
                <c:pt idx="9">
                  <c:v>ewf.txt</c:v>
                </c:pt>
                <c:pt idx="10">
                  <c:v>write_bmp_header_dfg__7.txt</c:v>
                </c:pt>
                <c:pt idx="11">
                  <c:v>smooth_color_z_triangle_dfg__31.txt</c:v>
                </c:pt>
                <c:pt idx="12">
                  <c:v>matmul_dfg__3.txt</c:v>
                </c:pt>
                <c:pt idx="13">
                  <c:v>feedback_points_dfg__7.txt</c:v>
                </c:pt>
                <c:pt idx="14">
                  <c:v>jpeg_fdct_islow_dfg__6.txt</c:v>
                </c:pt>
              </c:strCache>
            </c:strRef>
          </c:cat>
          <c:val>
            <c:numRef>
              <c:f>stats!$B$42:$P$42</c:f>
              <c:numCache>
                <c:formatCode>General</c:formatCode>
                <c:ptCount val="15"/>
                <c:pt idx="0">
                  <c:v>463</c:v>
                </c:pt>
                <c:pt idx="1">
                  <c:v>149</c:v>
                </c:pt>
                <c:pt idx="2">
                  <c:v>45</c:v>
                </c:pt>
                <c:pt idx="3">
                  <c:v>33</c:v>
                </c:pt>
                <c:pt idx="4">
                  <c:v>89</c:v>
                </c:pt>
                <c:pt idx="5">
                  <c:v>353</c:v>
                </c:pt>
                <c:pt idx="6">
                  <c:v>217</c:v>
                </c:pt>
                <c:pt idx="7">
                  <c:v>61</c:v>
                </c:pt>
                <c:pt idx="8">
                  <c:v>105</c:v>
                </c:pt>
                <c:pt idx="9">
                  <c:v>85</c:v>
                </c:pt>
                <c:pt idx="10">
                  <c:v>393</c:v>
                </c:pt>
                <c:pt idx="11">
                  <c:v>693</c:v>
                </c:pt>
                <c:pt idx="12">
                  <c:v>355</c:v>
                </c:pt>
                <c:pt idx="13">
                  <c:v>179</c:v>
                </c:pt>
                <c:pt idx="14">
                  <c:v>469</c:v>
                </c:pt>
              </c:numCache>
            </c:numRef>
          </c:val>
          <c:extLst>
            <c:ext xmlns:c16="http://schemas.microsoft.com/office/drawing/2014/chart" uri="{C3380CC4-5D6E-409C-BE32-E72D297353CC}">
              <c16:uniqueId val="{00000003-7ED2-D74F-94F2-156759FAB894}"/>
            </c:ext>
          </c:extLst>
        </c:ser>
        <c:dLbls>
          <c:dLblPos val="inEnd"/>
          <c:showLegendKey val="0"/>
          <c:showVal val="1"/>
          <c:showCatName val="0"/>
          <c:showSerName val="0"/>
          <c:showPercent val="0"/>
          <c:showBubbleSize val="0"/>
        </c:dLbls>
        <c:gapWidth val="267"/>
        <c:overlap val="-43"/>
        <c:axId val="1552892783"/>
        <c:axId val="1326193791"/>
      </c:barChart>
      <c:catAx>
        <c:axId val="155289278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26193791"/>
        <c:crosses val="autoZero"/>
        <c:auto val="1"/>
        <c:lblAlgn val="ctr"/>
        <c:lblOffset val="100"/>
        <c:noMultiLvlLbl val="0"/>
      </c:catAx>
      <c:valAx>
        <c:axId val="1326193791"/>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sz="1400" b="1" i="0" baseline="0">
                    <a:effectLst/>
                  </a:rPr>
                  <a:t> Latency (dummy_node sch time)</a:t>
                </a:r>
                <a:endParaRPr lang="en-US" sz="1400">
                  <a:effectLst/>
                </a:endParaRPr>
              </a:p>
            </c:rich>
          </c:tx>
          <c:layout>
            <c:manualLayout>
              <c:xMode val="edge"/>
              <c:yMode val="edge"/>
              <c:x val="3.0434782608695653E-2"/>
              <c:y val="0.20231064658120407"/>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552892783"/>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1" vertOverflow="ellipsis" vert="horz" wrap="square" anchor="ctr" anchorCtr="1"/>
          <a:lstStyle/>
          <a:p>
            <a:pPr rtl="0">
              <a:defRPr sz="800" b="0" i="0" u="none" strike="noStrike" kern="1200" baseline="0">
                <a:solidFill>
                  <a:schemeClr val="dk1">
                    <a:lumMod val="65000"/>
                    <a:lumOff val="35000"/>
                  </a:schemeClr>
                </a:solidFill>
                <a:latin typeface="+mn-lt"/>
                <a:ea typeface="+mn-ea"/>
                <a:cs typeface="+mn-cs"/>
              </a:defRPr>
            </a:pPr>
            <a:endParaRPr lang="en-US"/>
          </a:p>
        </c:txPr>
      </c:dTable>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800"/>
              <a:t>schedule time differece with/without REST</a:t>
            </a:r>
          </a:p>
        </c:rich>
      </c:tx>
      <c:layout>
        <c:manualLayout>
          <c:xMode val="edge"/>
          <c:yMode val="edge"/>
          <c:x val="0.27078006666790005"/>
          <c:y val="2.6963359554394509E-2"/>
        </c:manualLayout>
      </c:layout>
      <c:overlay val="1"/>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v>without REST</c:v>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(stats!$A$1,stats!$A$7,stats!$A$13,stats!$A$19,stats!$A$25,stats!$A$31,stats!$A$37,stats!$A$43,stats!$A$49,stats!$A$55,stats!$A$61,stats!$A$67)</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(stats!$P$4,stats!$P$10,stats!$P$16,stats!$P$22,stats!$P$28,stats!$P$34,stats!$P$40,stats!$P$46,stats!$P$52,stats!$P$58,stats!$P$64,stats!$P$70,stats!$P$76)</c:f>
              <c:numCache>
                <c:formatCode>General</c:formatCode>
                <c:ptCount val="13"/>
                <c:pt idx="0">
                  <c:v>173</c:v>
                </c:pt>
                <c:pt idx="1">
                  <c:v>173</c:v>
                </c:pt>
                <c:pt idx="2">
                  <c:v>173</c:v>
                </c:pt>
                <c:pt idx="3">
                  <c:v>93</c:v>
                </c:pt>
                <c:pt idx="4">
                  <c:v>73</c:v>
                </c:pt>
                <c:pt idx="5">
                  <c:v>65</c:v>
                </c:pt>
                <c:pt idx="6">
                  <c:v>63</c:v>
                </c:pt>
                <c:pt idx="7">
                  <c:v>55</c:v>
                </c:pt>
                <c:pt idx="8">
                  <c:v>53</c:v>
                </c:pt>
                <c:pt idx="9">
                  <c:v>51</c:v>
                </c:pt>
                <c:pt idx="10">
                  <c:v>47</c:v>
                </c:pt>
                <c:pt idx="11">
                  <c:v>47</c:v>
                </c:pt>
              </c:numCache>
            </c:numRef>
          </c:val>
          <c:smooth val="0"/>
          <c:extLst>
            <c:ext xmlns:c16="http://schemas.microsoft.com/office/drawing/2014/chart" uri="{C3380CC4-5D6E-409C-BE32-E72D297353CC}">
              <c16:uniqueId val="{00000000-E5F1-2E49-AB7A-44DFDA61A03F}"/>
            </c:ext>
          </c:extLst>
        </c:ser>
        <c:ser>
          <c:idx val="1"/>
          <c:order val="1"/>
          <c:tx>
            <c:v>with REST</c:v>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(stats!$A$1,stats!$A$7,stats!$A$13,stats!$A$19,stats!$A$25,stats!$A$31,stats!$A$37,stats!$A$43,stats!$A$49,stats!$A$55,stats!$A$61,stats!$A$67)</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(stats!$P$5,stats!$P$11,stats!$P$17,stats!$P$23,stats!$P$29,stats!$P$35,stats!$P$41,stats!$P$47,stats!$P$53,stats!$P$59,stats!$P$65,stats!$P$71)</c:f>
              <c:numCache>
                <c:formatCode>General</c:formatCode>
                <c:ptCount val="12"/>
                <c:pt idx="0">
                  <c:v>179</c:v>
                </c:pt>
                <c:pt idx="1">
                  <c:v>179</c:v>
                </c:pt>
                <c:pt idx="2">
                  <c:v>179</c:v>
                </c:pt>
                <c:pt idx="3">
                  <c:v>93</c:v>
                </c:pt>
                <c:pt idx="4">
                  <c:v>73</c:v>
                </c:pt>
                <c:pt idx="5">
                  <c:v>65</c:v>
                </c:pt>
                <c:pt idx="6">
                  <c:v>63</c:v>
                </c:pt>
                <c:pt idx="7">
                  <c:v>55</c:v>
                </c:pt>
                <c:pt idx="8">
                  <c:v>53</c:v>
                </c:pt>
                <c:pt idx="9">
                  <c:v>51</c:v>
                </c:pt>
                <c:pt idx="10">
                  <c:v>47</c:v>
                </c:pt>
                <c:pt idx="11">
                  <c:v>47</c:v>
                </c:pt>
              </c:numCache>
            </c:numRef>
          </c:val>
          <c:smooth val="0"/>
          <c:extLst>
            <c:ext xmlns:c16="http://schemas.microsoft.com/office/drawing/2014/chart" uri="{C3380CC4-5D6E-409C-BE32-E72D297353CC}">
              <c16:uniqueId val="{00000001-E5F1-2E49-AB7A-44DFDA61A03F}"/>
            </c:ext>
          </c:extLst>
        </c:ser>
        <c:dLbls>
          <c:dLblPos val="t"/>
          <c:showLegendKey val="0"/>
          <c:showVal val="1"/>
          <c:showCatName val="0"/>
          <c:showSerName val="0"/>
          <c:showPercent val="0"/>
          <c:showBubbleSize val="0"/>
        </c:dLbls>
        <c:smooth val="0"/>
        <c:axId val="1533837167"/>
        <c:axId val="1533838799"/>
      </c:lineChart>
      <c:catAx>
        <c:axId val="153383716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 resource constraint parameters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3838799"/>
        <c:crosses val="autoZero"/>
        <c:auto val="1"/>
        <c:lblAlgn val="ctr"/>
        <c:lblOffset val="100"/>
        <c:noMultiLvlLbl val="0"/>
      </c:catAx>
      <c:valAx>
        <c:axId val="153383879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400">
                    <a:solidFill>
                      <a:schemeClr val="accent2"/>
                    </a:solidFill>
                  </a:rPr>
                  <a:t>jpeg_fdct_islow_dfg__6.txt </a:t>
                </a:r>
                <a:r>
                  <a:rPr lang="en-US" sz="1400"/>
                  <a:t>schedule time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3837167"/>
        <c:crosses val="autoZero"/>
        <c:crossBetween val="between"/>
      </c:valAx>
      <c:spPr>
        <a:noFill/>
        <a:ln>
          <a:noFill/>
        </a:ln>
        <a:effectLst/>
      </c:spPr>
    </c:plotArea>
    <c:legend>
      <c:legendPos val="t"/>
      <c:layout>
        <c:manualLayout>
          <c:xMode val="edge"/>
          <c:yMode val="edge"/>
          <c:x val="0.6940619208321408"/>
          <c:y val="0.21271094759577891"/>
          <c:w val="0.23935539127397068"/>
          <c:h val="8.9489102131921849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800" b="1" i="0" baseline="0">
                <a:effectLst/>
              </a:rPr>
              <a:t>schedule time differece with/without REST</a:t>
            </a:r>
            <a:endParaRPr lang="en-US">
              <a:effectLst/>
            </a:endParaRPr>
          </a:p>
        </c:rich>
      </c:tx>
      <c:layout>
        <c:manualLayout>
          <c:xMode val="edge"/>
          <c:yMode val="edge"/>
          <c:x val="0.27078006666790005"/>
          <c:y val="2.6963359554394509E-2"/>
        </c:manualLayout>
      </c:layout>
      <c:overlay val="1"/>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v>with rest</c:v>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(stats!$A$1,stats!$A$7,stats!$A$13,stats!$A$19,stats!$A$25,stats!$A$31,stats!$A$37,stats!$A$43,stats!$A$49,stats!$A$55,stats!$A$61,stats!$A$67)</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(stats!$O$4,stats!$O$10,stats!$O$16,stats!$O$22,stats!$O$28,stats!$O$34,stats!$O$40,stats!$O$46,stats!$O$52,stats!$O$58,stats!$O$64,stats!$O$70)</c:f>
              <c:numCache>
                <c:formatCode>General</c:formatCode>
                <c:ptCount val="12"/>
                <c:pt idx="0">
                  <c:v>79</c:v>
                </c:pt>
                <c:pt idx="1">
                  <c:v>79</c:v>
                </c:pt>
                <c:pt idx="2">
                  <c:v>79</c:v>
                </c:pt>
                <c:pt idx="3">
                  <c:v>79</c:v>
                </c:pt>
                <c:pt idx="4">
                  <c:v>45</c:v>
                </c:pt>
                <c:pt idx="5">
                  <c:v>45</c:v>
                </c:pt>
                <c:pt idx="6">
                  <c:v>45</c:v>
                </c:pt>
                <c:pt idx="7">
                  <c:v>37</c:v>
                </c:pt>
                <c:pt idx="8">
                  <c:v>35</c:v>
                </c:pt>
                <c:pt idx="9">
                  <c:v>31</c:v>
                </c:pt>
                <c:pt idx="10">
                  <c:v>31</c:v>
                </c:pt>
                <c:pt idx="11">
                  <c:v>31</c:v>
                </c:pt>
              </c:numCache>
            </c:numRef>
          </c:val>
          <c:smooth val="0"/>
          <c:extLst>
            <c:ext xmlns:c16="http://schemas.microsoft.com/office/drawing/2014/chart" uri="{C3380CC4-5D6E-409C-BE32-E72D297353CC}">
              <c16:uniqueId val="{00000000-613F-3C4D-9B19-E9D3CB3C13A8}"/>
            </c:ext>
          </c:extLst>
        </c:ser>
        <c:ser>
          <c:idx val="1"/>
          <c:order val="1"/>
          <c:tx>
            <c:v>without rest</c:v>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(stats!$A$1,stats!$A$7,stats!$A$13,stats!$A$19,stats!$A$25,stats!$A$31,stats!$A$37,stats!$A$43,stats!$A$49,stats!$A$55,stats!$A$61,stats!$A$67)</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(stats!$O$5,stats!$O$11,stats!$O$17,stats!$O$23,stats!$O$29,stats!$O$35,stats!$O$41,stats!$O$47,stats!$O$53,stats!$O$59,stats!$O$65,stats!$O$71)</c:f>
              <c:numCache>
                <c:formatCode>General</c:formatCode>
                <c:ptCount val="12"/>
                <c:pt idx="0">
                  <c:v>83</c:v>
                </c:pt>
                <c:pt idx="1">
                  <c:v>83</c:v>
                </c:pt>
                <c:pt idx="2">
                  <c:v>83</c:v>
                </c:pt>
                <c:pt idx="3">
                  <c:v>83</c:v>
                </c:pt>
                <c:pt idx="4">
                  <c:v>45</c:v>
                </c:pt>
                <c:pt idx="5">
                  <c:v>45</c:v>
                </c:pt>
                <c:pt idx="6">
                  <c:v>45</c:v>
                </c:pt>
                <c:pt idx="7">
                  <c:v>37</c:v>
                </c:pt>
                <c:pt idx="8">
                  <c:v>35</c:v>
                </c:pt>
                <c:pt idx="9">
                  <c:v>31</c:v>
                </c:pt>
                <c:pt idx="10">
                  <c:v>31</c:v>
                </c:pt>
                <c:pt idx="11">
                  <c:v>31</c:v>
                </c:pt>
              </c:numCache>
            </c:numRef>
          </c:val>
          <c:smooth val="0"/>
          <c:extLst>
            <c:ext xmlns:c16="http://schemas.microsoft.com/office/drawing/2014/chart" uri="{C3380CC4-5D6E-409C-BE32-E72D297353CC}">
              <c16:uniqueId val="{00000001-613F-3C4D-9B19-E9D3CB3C13A8}"/>
            </c:ext>
          </c:extLst>
        </c:ser>
        <c:dLbls>
          <c:dLblPos val="t"/>
          <c:showLegendKey val="0"/>
          <c:showVal val="1"/>
          <c:showCatName val="0"/>
          <c:showSerName val="0"/>
          <c:showPercent val="0"/>
          <c:showBubbleSize val="0"/>
        </c:dLbls>
        <c:smooth val="0"/>
        <c:axId val="1533837167"/>
        <c:axId val="1533838799"/>
      </c:lineChart>
      <c:catAx>
        <c:axId val="153383716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200" b="1" i="0" baseline="0">
                    <a:effectLst/>
                  </a:rPr>
                  <a:t> resource constraint parameters</a:t>
                </a:r>
                <a:endParaRPr lang="en-US" sz="1200">
                  <a:effectLst/>
                </a:endParaRP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3838799"/>
        <c:crosses val="autoZero"/>
        <c:auto val="1"/>
        <c:lblAlgn val="ctr"/>
        <c:lblOffset val="100"/>
        <c:noMultiLvlLbl val="0"/>
      </c:catAx>
      <c:valAx>
        <c:axId val="153383879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400" b="1" i="0" baseline="0">
                    <a:solidFill>
                      <a:schemeClr val="accent2"/>
                    </a:solidFill>
                    <a:effectLst/>
                  </a:rPr>
                  <a:t>feedback_points_dfg__7.tx</a:t>
                </a:r>
                <a:r>
                  <a:rPr lang="en-US" sz="1400" b="1" i="0" baseline="0">
                    <a:effectLst/>
                  </a:rPr>
                  <a:t>t schedule time</a:t>
                </a:r>
                <a:endParaRPr lang="en-US" sz="1400">
                  <a:effectLst/>
                </a:endParaRP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3837167"/>
        <c:crosses val="autoZero"/>
        <c:crossBetween val="between"/>
      </c:valAx>
      <c:spPr>
        <a:noFill/>
        <a:ln>
          <a:noFill/>
        </a:ln>
        <a:effectLst/>
      </c:spPr>
    </c:plotArea>
    <c:legend>
      <c:legendPos val="t"/>
      <c:layout>
        <c:manualLayout>
          <c:xMode val="edge"/>
          <c:yMode val="edge"/>
          <c:x val="0.6940619208321408"/>
          <c:y val="0.21271094759577891"/>
          <c:w val="0.3059381324237479"/>
          <c:h val="7.239601491764656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800"/>
              <a:t>schedule time differece with/without REST</a:t>
            </a:r>
          </a:p>
        </c:rich>
      </c:tx>
      <c:layout>
        <c:manualLayout>
          <c:xMode val="edge"/>
          <c:yMode val="edge"/>
          <c:x val="0.27078006666790005"/>
          <c:y val="2.6963359554394509E-2"/>
        </c:manualLayout>
      </c:layout>
      <c:overlay val="1"/>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v>without REST</c:v>
          </c:tx>
          <c:spPr>
            <a:ln w="22225" cap="rnd">
              <a:solidFill>
                <a:schemeClr val="accent1"/>
              </a:solidFill>
            </a:ln>
            <a:effectLst>
              <a:glow rad="139700">
                <a:schemeClr val="accent1">
                  <a:satMod val="175000"/>
                  <a:alpha val="14000"/>
                </a:schemeClr>
              </a:glow>
            </a:effectLst>
          </c:spPr>
          <c:marker>
            <c:symbol val="none"/>
          </c:marker>
          <c:dLbls>
            <c:dLbl>
              <c:idx val="2"/>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85"/>
                      </a:solidFill>
                      <a:latin typeface="+mn-lt"/>
                      <a:ea typeface="+mn-ea"/>
                      <a:cs typeface="+mn-cs"/>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0-2294-5248-B572-E6EAA5D6D55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(stats!$A$1,stats!$A$7,stats!$A$13,stats!$A$19,stats!$A$25,stats!$A$31,stats!$A$37,stats!$A$43,stats!$A$49,stats!$A$55,stats!$A$61,stats!$A$67)</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(stats!$L$5,stats!$L$11,stats!$L$17,stats!$L$23,stats!$L$29,stats!$L$35,stats!$L$41,stats!$L$47,stats!$L$53,stats!$L$59,stats!$L$65,stats!$L$71)</c:f>
              <c:numCache>
                <c:formatCode>General</c:formatCode>
                <c:ptCount val="12"/>
                <c:pt idx="0">
                  <c:v>173</c:v>
                </c:pt>
                <c:pt idx="1">
                  <c:v>103</c:v>
                </c:pt>
                <c:pt idx="2">
                  <c:v>67</c:v>
                </c:pt>
                <c:pt idx="3">
                  <c:v>53</c:v>
                </c:pt>
                <c:pt idx="4">
                  <c:v>41</c:v>
                </c:pt>
                <c:pt idx="5">
                  <c:v>33</c:v>
                </c:pt>
                <c:pt idx="6">
                  <c:v>33</c:v>
                </c:pt>
                <c:pt idx="7">
                  <c:v>31</c:v>
                </c:pt>
                <c:pt idx="8">
                  <c:v>31</c:v>
                </c:pt>
                <c:pt idx="9">
                  <c:v>31</c:v>
                </c:pt>
                <c:pt idx="10">
                  <c:v>29</c:v>
                </c:pt>
                <c:pt idx="11">
                  <c:v>29</c:v>
                </c:pt>
              </c:numCache>
            </c:numRef>
          </c:val>
          <c:smooth val="0"/>
          <c:extLst>
            <c:ext xmlns:c16="http://schemas.microsoft.com/office/drawing/2014/chart" uri="{C3380CC4-5D6E-409C-BE32-E72D297353CC}">
              <c16:uniqueId val="{00000001-2294-5248-B572-E6EAA5D6D552}"/>
            </c:ext>
          </c:extLst>
        </c:ser>
        <c:ser>
          <c:idx val="1"/>
          <c:order val="1"/>
          <c:tx>
            <c:v>with REST</c:v>
          </c:tx>
          <c:spPr>
            <a:ln w="22225" cap="rnd">
              <a:solidFill>
                <a:schemeClr val="accent2"/>
              </a:solidFill>
            </a:ln>
            <a:effectLst>
              <a:glow rad="139700">
                <a:schemeClr val="accent2">
                  <a:satMod val="175000"/>
                  <a:alpha val="14000"/>
                </a:schemeClr>
              </a:glow>
            </a:effectLst>
          </c:spPr>
          <c:marker>
            <c:symbol val="none"/>
          </c:marker>
          <c:dLbls>
            <c:dLbl>
              <c:idx val="2"/>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85"/>
                      </a:solidFill>
                      <a:latin typeface="+mn-lt"/>
                      <a:ea typeface="+mn-ea"/>
                      <a:cs typeface="+mn-cs"/>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2-2294-5248-B572-E6EAA5D6D55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(stats!$A$1,stats!$A$7,stats!$A$13,stats!$A$19,stats!$A$25,stats!$A$31,stats!$A$37,stats!$A$43,stats!$A$49,stats!$A$55,stats!$A$61,stats!$A$67)</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(stats!$L$4,stats!$L$10,stats!$L$16,stats!$L$22,stats!$L$28,stats!$L$34,stats!$L$40,stats!$L$46,stats!$L$52,stats!$L$58,stats!$L$64,stats!$L$70)</c:f>
              <c:numCache>
                <c:formatCode>General</c:formatCode>
                <c:ptCount val="12"/>
                <c:pt idx="0">
                  <c:v>173</c:v>
                </c:pt>
                <c:pt idx="1">
                  <c:v>103</c:v>
                </c:pt>
                <c:pt idx="2">
                  <c:v>65</c:v>
                </c:pt>
                <c:pt idx="3">
                  <c:v>53</c:v>
                </c:pt>
                <c:pt idx="4">
                  <c:v>41</c:v>
                </c:pt>
                <c:pt idx="5">
                  <c:v>33</c:v>
                </c:pt>
                <c:pt idx="6">
                  <c:v>33</c:v>
                </c:pt>
                <c:pt idx="7">
                  <c:v>31</c:v>
                </c:pt>
                <c:pt idx="8">
                  <c:v>31</c:v>
                </c:pt>
                <c:pt idx="9">
                  <c:v>31</c:v>
                </c:pt>
                <c:pt idx="10">
                  <c:v>29</c:v>
                </c:pt>
                <c:pt idx="11">
                  <c:v>29</c:v>
                </c:pt>
              </c:numCache>
            </c:numRef>
          </c:val>
          <c:smooth val="0"/>
          <c:extLst>
            <c:ext xmlns:c16="http://schemas.microsoft.com/office/drawing/2014/chart" uri="{C3380CC4-5D6E-409C-BE32-E72D297353CC}">
              <c16:uniqueId val="{00000003-2294-5248-B572-E6EAA5D6D552}"/>
            </c:ext>
          </c:extLst>
        </c:ser>
        <c:dLbls>
          <c:dLblPos val="t"/>
          <c:showLegendKey val="0"/>
          <c:showVal val="1"/>
          <c:showCatName val="0"/>
          <c:showSerName val="0"/>
          <c:showPercent val="0"/>
          <c:showBubbleSize val="0"/>
        </c:dLbls>
        <c:smooth val="0"/>
        <c:axId val="1533837167"/>
        <c:axId val="1533838799"/>
      </c:lineChart>
      <c:catAx>
        <c:axId val="153383716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 resource constraint parameters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3838799"/>
        <c:crosses val="autoZero"/>
        <c:auto val="1"/>
        <c:lblAlgn val="ctr"/>
        <c:lblOffset val="100"/>
        <c:noMultiLvlLbl val="0"/>
      </c:catAx>
      <c:valAx>
        <c:axId val="153383879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400">
                    <a:solidFill>
                      <a:schemeClr val="accent2"/>
                    </a:solidFill>
                  </a:rPr>
                  <a:t>write_bmp_header_dfg__7.txt </a:t>
                </a:r>
                <a:r>
                  <a:rPr lang="en-US" sz="1400"/>
                  <a:t>schedule time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3837167"/>
        <c:crosses val="autoZero"/>
        <c:crossBetween val="between"/>
      </c:valAx>
      <c:spPr>
        <a:noFill/>
        <a:ln>
          <a:noFill/>
        </a:ln>
        <a:effectLst/>
      </c:spPr>
    </c:plotArea>
    <c:legend>
      <c:legendPos val="t"/>
      <c:layout>
        <c:manualLayout>
          <c:xMode val="edge"/>
          <c:yMode val="edge"/>
          <c:x val="0.6940619208321408"/>
          <c:y val="0.21271094759577891"/>
          <c:w val="0.23935539127397068"/>
          <c:h val="8.9489102131921849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800" b="1" i="0" baseline="0">
                <a:effectLst/>
              </a:rPr>
              <a:t>schedule time differece with/without REST</a:t>
            </a:r>
            <a:endParaRPr lang="en-US">
              <a:effectLst/>
            </a:endParaRPr>
          </a:p>
        </c:rich>
      </c:tx>
      <c:layout>
        <c:manualLayout>
          <c:xMode val="edge"/>
          <c:yMode val="edge"/>
          <c:x val="0.27078006666790005"/>
          <c:y val="2.6963359554394509E-2"/>
        </c:manualLayout>
      </c:layout>
      <c:overlay val="1"/>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v>with rest</c:v>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([1]stats!$A$1,[1]stats!$A$7,[1]stats!$A$13,[1]stats!$A$19,[1]stats!$A$25,[1]stats!$A$31,[1]stats!$A$37,[1]stats!$A$43,[1]stats!$A$49,[1]stats!$A$55,[1]stats!$A$61,[1]stats!$A$67)</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([1]stats!$O$4,[1]stats!$O$10,[1]stats!$O$16,[1]stats!$O$22,[1]stats!$O$28,[1]stats!$O$34,[1]stats!$O$40,[1]stats!$O$46,[1]stats!$O$52,[1]stats!$O$58,[1]stats!$O$64,[1]stats!$O$70)</c:f>
              <c:numCache>
                <c:formatCode>General</c:formatCode>
                <c:ptCount val="12"/>
                <c:pt idx="0">
                  <c:v>79</c:v>
                </c:pt>
                <c:pt idx="1">
                  <c:v>79</c:v>
                </c:pt>
                <c:pt idx="2">
                  <c:v>79</c:v>
                </c:pt>
                <c:pt idx="3">
                  <c:v>79</c:v>
                </c:pt>
                <c:pt idx="4">
                  <c:v>45</c:v>
                </c:pt>
                <c:pt idx="5">
                  <c:v>45</c:v>
                </c:pt>
                <c:pt idx="6">
                  <c:v>45</c:v>
                </c:pt>
                <c:pt idx="7">
                  <c:v>37</c:v>
                </c:pt>
                <c:pt idx="8">
                  <c:v>35</c:v>
                </c:pt>
                <c:pt idx="9">
                  <c:v>31</c:v>
                </c:pt>
                <c:pt idx="10">
                  <c:v>31</c:v>
                </c:pt>
                <c:pt idx="11">
                  <c:v>31</c:v>
                </c:pt>
              </c:numCache>
            </c:numRef>
          </c:val>
          <c:smooth val="0"/>
          <c:extLst>
            <c:ext xmlns:c16="http://schemas.microsoft.com/office/drawing/2014/chart" uri="{C3380CC4-5D6E-409C-BE32-E72D297353CC}">
              <c16:uniqueId val="{00000000-41C6-6F4F-A678-B537E5F327C6}"/>
            </c:ext>
          </c:extLst>
        </c:ser>
        <c:ser>
          <c:idx val="1"/>
          <c:order val="1"/>
          <c:tx>
            <c:v>without rest</c:v>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([1]stats!$A$1,[1]stats!$A$7,[1]stats!$A$13,[1]stats!$A$19,[1]stats!$A$25,[1]stats!$A$31,[1]stats!$A$37,[1]stats!$A$43,[1]stats!$A$49,[1]stats!$A$55,[1]stats!$A$61,[1]stats!$A$67)</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([1]stats!$O$5,[1]stats!$O$11,[1]stats!$O$17,[1]stats!$O$23,[1]stats!$O$29,[1]stats!$O$35,[1]stats!$O$41,[1]stats!$O$47,[1]stats!$O$53,[1]stats!$O$59,[1]stats!$O$65,[1]stats!$O$71)</c:f>
              <c:numCache>
                <c:formatCode>General</c:formatCode>
                <c:ptCount val="12"/>
                <c:pt idx="0">
                  <c:v>83</c:v>
                </c:pt>
                <c:pt idx="1">
                  <c:v>83</c:v>
                </c:pt>
                <c:pt idx="2">
                  <c:v>83</c:v>
                </c:pt>
                <c:pt idx="3">
                  <c:v>83</c:v>
                </c:pt>
                <c:pt idx="4">
                  <c:v>45</c:v>
                </c:pt>
                <c:pt idx="5">
                  <c:v>45</c:v>
                </c:pt>
                <c:pt idx="6">
                  <c:v>45</c:v>
                </c:pt>
                <c:pt idx="7">
                  <c:v>37</c:v>
                </c:pt>
                <c:pt idx="8">
                  <c:v>35</c:v>
                </c:pt>
                <c:pt idx="9">
                  <c:v>31</c:v>
                </c:pt>
                <c:pt idx="10">
                  <c:v>31</c:v>
                </c:pt>
                <c:pt idx="11">
                  <c:v>31</c:v>
                </c:pt>
              </c:numCache>
            </c:numRef>
          </c:val>
          <c:smooth val="0"/>
          <c:extLst>
            <c:ext xmlns:c16="http://schemas.microsoft.com/office/drawing/2014/chart" uri="{C3380CC4-5D6E-409C-BE32-E72D297353CC}">
              <c16:uniqueId val="{00000001-41C6-6F4F-A678-B537E5F327C6}"/>
            </c:ext>
          </c:extLst>
        </c:ser>
        <c:dLbls>
          <c:dLblPos val="t"/>
          <c:showLegendKey val="0"/>
          <c:showVal val="1"/>
          <c:showCatName val="0"/>
          <c:showSerName val="0"/>
          <c:showPercent val="0"/>
          <c:showBubbleSize val="0"/>
        </c:dLbls>
        <c:smooth val="0"/>
        <c:axId val="1533837167"/>
        <c:axId val="1533838799"/>
      </c:lineChart>
      <c:catAx>
        <c:axId val="153383716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200" b="1" i="0" baseline="0">
                    <a:effectLst/>
                  </a:rPr>
                  <a:t> resource constraint parameters</a:t>
                </a:r>
                <a:endParaRPr lang="en-US" sz="1200">
                  <a:effectLst/>
                </a:endParaRP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3838799"/>
        <c:crosses val="autoZero"/>
        <c:auto val="1"/>
        <c:lblAlgn val="ctr"/>
        <c:lblOffset val="100"/>
        <c:noMultiLvlLbl val="0"/>
      </c:catAx>
      <c:valAx>
        <c:axId val="153383879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400" b="1" i="0" baseline="0">
                    <a:solidFill>
                      <a:schemeClr val="accent2"/>
                    </a:solidFill>
                    <a:effectLst/>
                  </a:rPr>
                  <a:t>feedback_points_dfg__7.tx</a:t>
                </a:r>
                <a:r>
                  <a:rPr lang="en-US" sz="1400" b="1" i="0" baseline="0">
                    <a:effectLst/>
                  </a:rPr>
                  <a:t>t schedule time</a:t>
                </a:r>
                <a:endParaRPr lang="en-US" sz="1400">
                  <a:effectLst/>
                </a:endParaRP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33837167"/>
        <c:crosses val="autoZero"/>
        <c:crossBetween val="between"/>
      </c:valAx>
      <c:spPr>
        <a:noFill/>
        <a:ln>
          <a:noFill/>
        </a:ln>
        <a:effectLst/>
      </c:spPr>
    </c:plotArea>
    <c:legend>
      <c:legendPos val="t"/>
      <c:layout>
        <c:manualLayout>
          <c:xMode val="edge"/>
          <c:yMode val="edge"/>
          <c:x val="0.6940619208321408"/>
          <c:y val="0.21271094759577891"/>
          <c:w val="0.30593805594856205"/>
          <c:h val="0.1378686495284102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accent2"/>
                </a:solidFill>
              </a:rPr>
              <a:t>Total</a:t>
            </a:r>
            <a:r>
              <a:rPr lang="en-US" baseline="0">
                <a:solidFill>
                  <a:schemeClr val="accent2"/>
                </a:solidFill>
              </a:rPr>
              <a:t> energy </a:t>
            </a:r>
            <a:r>
              <a:rPr lang="en-US" baseline="0"/>
              <a:t>regarding to different resource parameters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Energy without REST</c:v>
          </c:tx>
          <c:spPr>
            <a:solidFill>
              <a:schemeClr val="accent1"/>
            </a:solidFill>
            <a:ln>
              <a:noFill/>
            </a:ln>
            <a:effectLst/>
          </c:spPr>
          <c:invertIfNegative val="0"/>
          <c:cat>
            <c:numRef>
              <c:f>(stats!$A$1,stats!$A$9,stats!$A$17,stats!$A$25,stats!$A$33,stats!$A$41,stats!$A$49,stats!$A$57,stats!$A$65,stats!$A$73,stats!$A$81,stats!$A$89)</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(stats!$O$7,stats!$O$15,stats!$O$23,stats!$O$31,stats!$O$39,stats!$O$47,stats!$O$55,stats!$O$63,stats!$O$71,stats!$O$79,stats!$O$87,stats!$O$95)</c:f>
              <c:numCache>
                <c:formatCode>General</c:formatCode>
                <c:ptCount val="12"/>
                <c:pt idx="0">
                  <c:v>2038.8</c:v>
                </c:pt>
                <c:pt idx="1">
                  <c:v>2038.8</c:v>
                </c:pt>
                <c:pt idx="2">
                  <c:v>2038.8</c:v>
                </c:pt>
                <c:pt idx="3">
                  <c:v>2038.8</c:v>
                </c:pt>
                <c:pt idx="4">
                  <c:v>1810</c:v>
                </c:pt>
                <c:pt idx="5">
                  <c:v>1882</c:v>
                </c:pt>
                <c:pt idx="6">
                  <c:v>1882</c:v>
                </c:pt>
                <c:pt idx="7">
                  <c:v>1946</c:v>
                </c:pt>
                <c:pt idx="8">
                  <c:v>1946</c:v>
                </c:pt>
                <c:pt idx="9">
                  <c:v>2026</c:v>
                </c:pt>
                <c:pt idx="10">
                  <c:v>2026</c:v>
                </c:pt>
                <c:pt idx="11">
                  <c:v>2026</c:v>
                </c:pt>
              </c:numCache>
            </c:numRef>
          </c:val>
          <c:extLst>
            <c:ext xmlns:c16="http://schemas.microsoft.com/office/drawing/2014/chart" uri="{C3380CC4-5D6E-409C-BE32-E72D297353CC}">
              <c16:uniqueId val="{00000000-20CC-E84F-9A9D-A81D72FE3444}"/>
            </c:ext>
          </c:extLst>
        </c:ser>
        <c:ser>
          <c:idx val="1"/>
          <c:order val="1"/>
          <c:tx>
            <c:v>Energy with REST</c:v>
          </c:tx>
          <c:spPr>
            <a:solidFill>
              <a:schemeClr val="accent2"/>
            </a:solidFill>
            <a:ln>
              <a:noFill/>
            </a:ln>
            <a:effectLst/>
          </c:spPr>
          <c:invertIfNegative val="0"/>
          <c:cat>
            <c:numRef>
              <c:f>(stats!$A$1,stats!$A$9,stats!$A$17,stats!$A$25,stats!$A$33,stats!$A$41,stats!$A$49,stats!$A$57,stats!$A$65,stats!$A$73,stats!$A$81,stats!$A$89)</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(stats!$O$8,stats!$O$16,stats!$O$24,stats!$O$32,stats!$O$40,stats!$O$48,stats!$O$56,stats!$O$64,stats!$O$72,stats!$O$80,stats!$O$88,stats!$O$96)</c:f>
              <c:numCache>
                <c:formatCode>General</c:formatCode>
                <c:ptCount val="12"/>
                <c:pt idx="0">
                  <c:v>1984.4</c:v>
                </c:pt>
                <c:pt idx="1">
                  <c:v>1984.4</c:v>
                </c:pt>
                <c:pt idx="2">
                  <c:v>1984.4</c:v>
                </c:pt>
                <c:pt idx="3">
                  <c:v>1984.4</c:v>
                </c:pt>
                <c:pt idx="4">
                  <c:v>1810</c:v>
                </c:pt>
                <c:pt idx="5">
                  <c:v>1882</c:v>
                </c:pt>
                <c:pt idx="6">
                  <c:v>1882</c:v>
                </c:pt>
                <c:pt idx="7">
                  <c:v>1946</c:v>
                </c:pt>
                <c:pt idx="8">
                  <c:v>1946</c:v>
                </c:pt>
                <c:pt idx="9">
                  <c:v>2026</c:v>
                </c:pt>
                <c:pt idx="10">
                  <c:v>2026</c:v>
                </c:pt>
                <c:pt idx="11">
                  <c:v>2026</c:v>
                </c:pt>
              </c:numCache>
            </c:numRef>
          </c:val>
          <c:extLst>
            <c:ext xmlns:c16="http://schemas.microsoft.com/office/drawing/2014/chart" uri="{C3380CC4-5D6E-409C-BE32-E72D297353CC}">
              <c16:uniqueId val="{00000001-20CC-E84F-9A9D-A81D72FE3444}"/>
            </c:ext>
          </c:extLst>
        </c:ser>
        <c:dLbls>
          <c:showLegendKey val="0"/>
          <c:showVal val="0"/>
          <c:showCatName val="0"/>
          <c:showSerName val="0"/>
          <c:showPercent val="0"/>
          <c:showBubbleSize val="0"/>
        </c:dLbls>
        <c:gapWidth val="150"/>
        <c:axId val="1552811408"/>
        <c:axId val="1552367216"/>
      </c:barChart>
      <c:catAx>
        <c:axId val="155281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367216"/>
        <c:crosses val="autoZero"/>
        <c:auto val="1"/>
        <c:lblAlgn val="ctr"/>
        <c:lblOffset val="100"/>
        <c:noMultiLvlLbl val="0"/>
      </c:catAx>
      <c:valAx>
        <c:axId val="1552367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energy</a:t>
                </a:r>
                <a:r>
                  <a:rPr lang="en-US" baseline="0"/>
                  <a:t>       feedback_points_dfg__7.</a:t>
                </a:r>
                <a:r>
                  <a:rPr lang="en-US"/>
                  <a:t>.txt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8114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solidFill>
                  <a:schemeClr val="accent2"/>
                </a:solidFill>
              </a:rPr>
              <a:t>energy delay product </a:t>
            </a:r>
            <a:r>
              <a:rPr lang="en-US" baseline="0"/>
              <a:t>regarding to different resource parameters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Energy Delay Product without REST</c:v>
          </c:tx>
          <c:spPr>
            <a:solidFill>
              <a:schemeClr val="accent1">
                <a:shade val="76000"/>
              </a:schemeClr>
            </a:solidFill>
            <a:ln>
              <a:noFill/>
            </a:ln>
            <a:effectLst/>
          </c:spPr>
          <c:invertIfNegative val="0"/>
          <c:cat>
            <c:numRef>
              <c:f>([1]stats!$A$1,[1]stats!$A$9,[1]stats!$A$17,[1]stats!$A$25,[1]stats!$A$33,[1]stats!$A$41,[1]stats!$A$49,[1]stats!$A$57,[1]stats!$A$65,[1]stats!$A$73,[1]stats!$A$81,[1]stats!$A$89)</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(stats!$O$8,stats!$O$18,stats!$O$28,stats!$O$38,stats!$O$48,stats!$O$58,stats!$O$68,stats!$O$78,stats!$O$88,stats!$O$98,stats!$O$108,stats!$O$118)</c:f>
              <c:numCache>
                <c:formatCode>General</c:formatCode>
                <c:ptCount val="12"/>
                <c:pt idx="0">
                  <c:v>169220.4</c:v>
                </c:pt>
                <c:pt idx="1">
                  <c:v>169220.4</c:v>
                </c:pt>
                <c:pt idx="2">
                  <c:v>169220.4</c:v>
                </c:pt>
                <c:pt idx="3">
                  <c:v>169220.4</c:v>
                </c:pt>
                <c:pt idx="4">
                  <c:v>81450</c:v>
                </c:pt>
                <c:pt idx="5">
                  <c:v>84690</c:v>
                </c:pt>
                <c:pt idx="6">
                  <c:v>84690</c:v>
                </c:pt>
                <c:pt idx="7">
                  <c:v>72002</c:v>
                </c:pt>
                <c:pt idx="8">
                  <c:v>68110</c:v>
                </c:pt>
                <c:pt idx="9">
                  <c:v>62806</c:v>
                </c:pt>
                <c:pt idx="10">
                  <c:v>62806</c:v>
                </c:pt>
                <c:pt idx="11">
                  <c:v>62806</c:v>
                </c:pt>
              </c:numCache>
            </c:numRef>
          </c:val>
          <c:extLst>
            <c:ext xmlns:c16="http://schemas.microsoft.com/office/drawing/2014/chart" uri="{C3380CC4-5D6E-409C-BE32-E72D297353CC}">
              <c16:uniqueId val="{00000000-B65B-AF45-B732-477578A51A14}"/>
            </c:ext>
          </c:extLst>
        </c:ser>
        <c:ser>
          <c:idx val="1"/>
          <c:order val="1"/>
          <c:tx>
            <c:v>Energy Delay Product with REST</c:v>
          </c:tx>
          <c:spPr>
            <a:solidFill>
              <a:schemeClr val="accent1">
                <a:tint val="77000"/>
              </a:schemeClr>
            </a:solidFill>
            <a:ln>
              <a:noFill/>
            </a:ln>
            <a:effectLst/>
          </c:spPr>
          <c:invertIfNegative val="0"/>
          <c:cat>
            <c:numRef>
              <c:f>([1]stats!$A$1,[1]stats!$A$9,[1]stats!$A$17,[1]stats!$A$25,[1]stats!$A$33,[1]stats!$A$41,[1]stats!$A$49,[1]stats!$A$57,[1]stats!$A$65,[1]stats!$A$73,[1]stats!$A$81,[1]stats!$A$89)</c:f>
              <c:numCache>
                <c:formatCode>General</c:formatCode>
                <c:ptCount val="12"/>
                <c:pt idx="0">
                  <c:v>0.01</c:v>
                </c:pt>
                <c:pt idx="1">
                  <c:v>0.05</c:v>
                </c:pt>
                <c:pt idx="2">
                  <c:v>0.1</c:v>
                </c:pt>
                <c:pt idx="3">
                  <c:v>0.2</c:v>
                </c:pt>
                <c:pt idx="4">
                  <c:v>0.3</c:v>
                </c:pt>
                <c:pt idx="5">
                  <c:v>0.4</c:v>
                </c:pt>
                <c:pt idx="6">
                  <c:v>0.5</c:v>
                </c:pt>
                <c:pt idx="7">
                  <c:v>0.6</c:v>
                </c:pt>
                <c:pt idx="8">
                  <c:v>0.7</c:v>
                </c:pt>
                <c:pt idx="9">
                  <c:v>0.8</c:v>
                </c:pt>
                <c:pt idx="10">
                  <c:v>0.9</c:v>
                </c:pt>
                <c:pt idx="11">
                  <c:v>1</c:v>
                </c:pt>
              </c:numCache>
            </c:numRef>
          </c:cat>
          <c:val>
            <c:numRef>
              <c:f>(stats!$O$10,stats!$O$20,stats!$O$30,stats!$O$40,stats!$O$50,stats!$O$60,stats!$O$70,stats!$O$80,stats!$O$90,stats!$O$100,stats!$O$110,stats!$O$120)</c:f>
              <c:numCache>
                <c:formatCode>General</c:formatCode>
                <c:ptCount val="12"/>
                <c:pt idx="0">
                  <c:v>156767.6</c:v>
                </c:pt>
                <c:pt idx="1">
                  <c:v>156767.6</c:v>
                </c:pt>
                <c:pt idx="2">
                  <c:v>156767.6</c:v>
                </c:pt>
                <c:pt idx="3">
                  <c:v>156767.6</c:v>
                </c:pt>
                <c:pt idx="4">
                  <c:v>81450</c:v>
                </c:pt>
                <c:pt idx="5">
                  <c:v>84690</c:v>
                </c:pt>
                <c:pt idx="6">
                  <c:v>84690</c:v>
                </c:pt>
                <c:pt idx="7">
                  <c:v>72002</c:v>
                </c:pt>
                <c:pt idx="8">
                  <c:v>68110</c:v>
                </c:pt>
                <c:pt idx="9">
                  <c:v>62806</c:v>
                </c:pt>
                <c:pt idx="10">
                  <c:v>62806</c:v>
                </c:pt>
                <c:pt idx="11">
                  <c:v>62806</c:v>
                </c:pt>
              </c:numCache>
            </c:numRef>
          </c:val>
          <c:extLst>
            <c:ext xmlns:c16="http://schemas.microsoft.com/office/drawing/2014/chart" uri="{C3380CC4-5D6E-409C-BE32-E72D297353CC}">
              <c16:uniqueId val="{00000001-B65B-AF45-B732-477578A51A14}"/>
            </c:ext>
          </c:extLst>
        </c:ser>
        <c:dLbls>
          <c:showLegendKey val="0"/>
          <c:showVal val="0"/>
          <c:showCatName val="0"/>
          <c:showSerName val="0"/>
          <c:showPercent val="0"/>
          <c:showBubbleSize val="0"/>
        </c:dLbls>
        <c:gapWidth val="150"/>
        <c:axId val="1552811408"/>
        <c:axId val="1552367216"/>
      </c:barChart>
      <c:catAx>
        <c:axId val="155281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367216"/>
        <c:crosses val="autoZero"/>
        <c:auto val="1"/>
        <c:lblAlgn val="ctr"/>
        <c:lblOffset val="100"/>
        <c:noMultiLvlLbl val="0"/>
      </c:catAx>
      <c:valAx>
        <c:axId val="1552367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dirty="0"/>
                  <a:t>EDP       feedback_points_dfg__7.</a:t>
                </a:r>
                <a:r>
                  <a:rPr lang="en-US" dirty="0"/>
                  <a:t>.txt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8114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0.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1B57F-D92A-D54E-9311-3419AEA80373}" type="datetimeFigureOut">
              <a:rPr lang="it-IT" smtClean="0"/>
              <a:t>10/12/19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4D895-C1BD-D949-ABFD-82ACAEE0F1CD}" type="slidenum">
              <a:rPr lang="it-IT" smtClean="0"/>
              <a:t>‹#›</a:t>
            </a:fld>
            <a:endParaRPr lang="it-IT"/>
          </a:p>
        </p:txBody>
      </p:sp>
    </p:spTree>
    <p:extLst>
      <p:ext uri="{BB962C8B-B14F-4D97-AF65-F5344CB8AC3E}">
        <p14:creationId xmlns:p14="http://schemas.microsoft.com/office/powerpoint/2010/main" val="3566910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54D895-C1BD-D949-ABFD-82ACAEE0F1CD}" type="slidenum">
              <a:rPr lang="it-IT" smtClean="0"/>
              <a:t>38</a:t>
            </a:fld>
            <a:endParaRPr lang="it-IT"/>
          </a:p>
        </p:txBody>
      </p:sp>
    </p:spTree>
    <p:extLst>
      <p:ext uri="{BB962C8B-B14F-4D97-AF65-F5344CB8AC3E}">
        <p14:creationId xmlns:p14="http://schemas.microsoft.com/office/powerpoint/2010/main" val="3424612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4D10A8E-8E1C-274D-9860-BD97D7A4456C}" type="datetime1">
              <a:rPr lang="it-IT" smtClean="0"/>
              <a:t>10/12/19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397888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C187C1C-B559-E549-A290-5F392AE72137}" type="datetime1">
              <a:rPr lang="it-IT" smtClean="0"/>
              <a:t>10/12/19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278681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42B7E12-EE81-934F-A84B-DF2C4A871B56}" type="datetime1">
              <a:rPr lang="it-IT" smtClean="0"/>
              <a:t>10/12/19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355042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8E6744-B492-DA4E-A910-1F65B7E7DD8A}" type="datetime1">
              <a:rPr lang="it-IT" smtClean="0"/>
              <a:t>10/12/19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207731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A8F6BE8-8CDE-8947-97EC-8E448D94F15F}" type="datetime1">
              <a:rPr lang="it-IT" smtClean="0"/>
              <a:t>10/12/19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286767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5752879-817B-0E46-B30A-BE4B88823E23}" type="datetime1">
              <a:rPr lang="it-IT" smtClean="0"/>
              <a:t>10/12/19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223552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79AF67F-D595-574A-92FD-1478F388A1E5}" type="datetime1">
              <a:rPr lang="it-IT" smtClean="0"/>
              <a:t>10/12/19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195075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A5552D5-4F3E-3D42-A1D8-5774FD1C6FA3}" type="datetime1">
              <a:rPr lang="it-IT" smtClean="0"/>
              <a:t>10/12/19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229702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736E5-EC29-A240-A384-093F7EB391B5}" type="datetime1">
              <a:rPr lang="it-IT" smtClean="0"/>
              <a:t>10/12/19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20387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5AB4535-F441-7A4A-9C9E-10F0CCCAF766}" type="datetime1">
              <a:rPr lang="it-IT" smtClean="0"/>
              <a:t>10/12/19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313536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6AC22B7-8BEB-334A-9047-672BA7AADF2D}" type="datetime1">
              <a:rPr lang="it-IT" smtClean="0"/>
              <a:t>10/12/19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0F4FC2-C649-7145-9181-C4DEF1073B80}" type="slidenum">
              <a:rPr lang="it-IT" smtClean="0"/>
              <a:t>‹#›</a:t>
            </a:fld>
            <a:endParaRPr lang="it-IT"/>
          </a:p>
        </p:txBody>
      </p:sp>
    </p:spTree>
    <p:extLst>
      <p:ext uri="{BB962C8B-B14F-4D97-AF65-F5344CB8AC3E}">
        <p14:creationId xmlns:p14="http://schemas.microsoft.com/office/powerpoint/2010/main" val="64666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AFE79-A7D9-AC4E-A467-5DB49EE17978}" type="datetime1">
              <a:rPr lang="it-IT" smtClean="0"/>
              <a:t>10/12/19</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F4FC2-C649-7145-9181-C4DEF1073B80}" type="slidenum">
              <a:rPr lang="it-IT" smtClean="0"/>
              <a:t>‹#›</a:t>
            </a:fld>
            <a:endParaRPr lang="it-IT"/>
          </a:p>
        </p:txBody>
      </p:sp>
    </p:spTree>
    <p:extLst>
      <p:ext uri="{BB962C8B-B14F-4D97-AF65-F5344CB8AC3E}">
        <p14:creationId xmlns:p14="http://schemas.microsoft.com/office/powerpoint/2010/main" val="36305874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7187-190D-B841-BFA4-C25AF58A6513}"/>
              </a:ext>
            </a:extLst>
          </p:cNvPr>
          <p:cNvSpPr>
            <a:spLocks noGrp="1"/>
          </p:cNvSpPr>
          <p:nvPr>
            <p:ph type="ctrTitle"/>
          </p:nvPr>
        </p:nvSpPr>
        <p:spPr/>
        <p:txBody>
          <a:bodyPr/>
          <a:lstStyle/>
          <a:p>
            <a:r>
              <a:rPr lang="en-US" dirty="0"/>
              <a:t>565 final project</a:t>
            </a:r>
          </a:p>
        </p:txBody>
      </p:sp>
      <p:sp>
        <p:nvSpPr>
          <p:cNvPr id="3" name="Subtitle 2">
            <a:extLst>
              <a:ext uri="{FF2B5EF4-FFF2-40B4-BE49-F238E27FC236}">
                <a16:creationId xmlns:a16="http://schemas.microsoft.com/office/drawing/2014/main" id="{F8FB401A-D697-B949-855E-31A9BDD3A818}"/>
              </a:ext>
            </a:extLst>
          </p:cNvPr>
          <p:cNvSpPr>
            <a:spLocks noGrp="1"/>
          </p:cNvSpPr>
          <p:nvPr>
            <p:ph type="subTitle" idx="1"/>
          </p:nvPr>
        </p:nvSpPr>
        <p:spPr/>
        <p:txBody>
          <a:bodyPr/>
          <a:lstStyle/>
          <a:p>
            <a:r>
              <a:rPr lang="en-US" dirty="0" err="1"/>
              <a:t>Giorgia</a:t>
            </a:r>
            <a:r>
              <a:rPr lang="en-US" dirty="0"/>
              <a:t> </a:t>
            </a:r>
            <a:r>
              <a:rPr lang="en-US" dirty="0" err="1"/>
              <a:t>Fiscaletti</a:t>
            </a:r>
            <a:r>
              <a:rPr lang="en-US" dirty="0"/>
              <a:t>, Peiyun Wu</a:t>
            </a:r>
            <a:br>
              <a:rPr lang="en-US" dirty="0"/>
            </a:br>
            <a:endParaRPr lang="en-US" dirty="0"/>
          </a:p>
        </p:txBody>
      </p:sp>
    </p:spTree>
    <p:extLst>
      <p:ext uri="{BB962C8B-B14F-4D97-AF65-F5344CB8AC3E}">
        <p14:creationId xmlns:p14="http://schemas.microsoft.com/office/powerpoint/2010/main" val="71286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5DB78-197A-6142-9636-7EC6F9628553}"/>
              </a:ext>
            </a:extLst>
          </p:cNvPr>
          <p:cNvSpPr>
            <a:spLocks noGrp="1"/>
          </p:cNvSpPr>
          <p:nvPr>
            <p:ph idx="1"/>
          </p:nvPr>
        </p:nvSpPr>
        <p:spPr>
          <a:xfrm>
            <a:off x="1130756" y="646454"/>
            <a:ext cx="7729728" cy="3101983"/>
          </a:xfrm>
        </p:spPr>
        <p:txBody>
          <a:bodyPr/>
          <a:lstStyle/>
          <a:p>
            <a:r>
              <a:rPr lang="en-US" dirty="0"/>
              <a:t>Update T</a:t>
            </a:r>
          </a:p>
          <a:p>
            <a:r>
              <a:rPr lang="en-US" dirty="0"/>
              <a:t>Pick the smallest A-T number of operands to schedule</a:t>
            </a:r>
          </a:p>
          <a:p>
            <a:r>
              <a:rPr lang="en-US" dirty="0">
                <a:solidFill>
                  <a:schemeClr val="accent3"/>
                </a:solidFill>
              </a:rPr>
              <a:t>T = </a:t>
            </a:r>
            <a:r>
              <a:rPr lang="en-US" dirty="0" err="1">
                <a:solidFill>
                  <a:schemeClr val="accent3"/>
                </a:solidFill>
              </a:rPr>
              <a:t>defaultdict</a:t>
            </a:r>
            <a:r>
              <a:rPr lang="en-US" dirty="0">
                <a:solidFill>
                  <a:schemeClr val="accent3"/>
                </a:solidFill>
              </a:rPr>
              <a:t>(list)</a:t>
            </a:r>
            <a:r>
              <a:rPr lang="en-US" dirty="0"/>
              <a:t> </a:t>
            </a:r>
            <a:r>
              <a:rPr lang="en-US" dirty="0">
                <a:solidFill>
                  <a:schemeClr val="accent4"/>
                </a:solidFill>
              </a:rPr>
              <a:t>#list of operations in </a:t>
            </a:r>
            <a:r>
              <a:rPr lang="en-US" dirty="0" err="1">
                <a:solidFill>
                  <a:schemeClr val="accent4"/>
                </a:solidFill>
              </a:rPr>
              <a:t>progrees</a:t>
            </a:r>
            <a:r>
              <a:rPr lang="en-US" dirty="0">
                <a:solidFill>
                  <a:schemeClr val="accent4"/>
                </a:solidFill>
              </a:rPr>
              <a:t> of the same type</a:t>
            </a:r>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4593E495-7AB1-3C45-A766-3D61E6326F69}"/>
              </a:ext>
            </a:extLst>
          </p:cNvPr>
          <p:cNvPicPr>
            <a:picLocks noChangeAspect="1"/>
          </p:cNvPicPr>
          <p:nvPr/>
        </p:nvPicPr>
        <p:blipFill>
          <a:blip r:embed="rId2"/>
          <a:stretch>
            <a:fillRect/>
          </a:stretch>
        </p:blipFill>
        <p:spPr>
          <a:xfrm>
            <a:off x="1130756" y="3198751"/>
            <a:ext cx="9398000" cy="2336800"/>
          </a:xfrm>
          <a:prstGeom prst="rect">
            <a:avLst/>
          </a:prstGeom>
        </p:spPr>
      </p:pic>
    </p:spTree>
    <p:extLst>
      <p:ext uri="{BB962C8B-B14F-4D97-AF65-F5344CB8AC3E}">
        <p14:creationId xmlns:p14="http://schemas.microsoft.com/office/powerpoint/2010/main" val="60790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11</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3" name="Google Shape;73;p15">
            <a:extLst>
              <a:ext uri="{FF2B5EF4-FFF2-40B4-BE49-F238E27FC236}">
                <a16:creationId xmlns:a16="http://schemas.microsoft.com/office/drawing/2014/main" id="{2290B113-6352-CC46-86F6-BA02E441EEE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sp>
        <p:nvSpPr>
          <p:cNvPr id="10" name="CasellaDiTesto 16">
            <a:extLst>
              <a:ext uri="{FF2B5EF4-FFF2-40B4-BE49-F238E27FC236}">
                <a16:creationId xmlns:a16="http://schemas.microsoft.com/office/drawing/2014/main" id="{E5087434-C21A-2747-8795-598F0941A00E}"/>
              </a:ext>
            </a:extLst>
          </p:cNvPr>
          <p:cNvSpPr txBox="1"/>
          <p:nvPr/>
        </p:nvSpPr>
        <p:spPr>
          <a:xfrm>
            <a:off x="1722557" y="921969"/>
            <a:ext cx="8742302" cy="1107996"/>
          </a:xfrm>
          <a:prstGeom prst="rect">
            <a:avLst/>
          </a:prstGeom>
          <a:noFill/>
        </p:spPr>
        <p:txBody>
          <a:bodyPr wrap="square" rtlCol="0">
            <a:spAutoFit/>
          </a:bodyPr>
          <a:lstStyle/>
          <a:p>
            <a:pPr marL="457200" indent="-457200">
              <a:buClr>
                <a:srgbClr val="3C4043"/>
              </a:buClr>
              <a:buFont typeface="Arial" panose="020B0604020202020204" pitchFamily="34" charset="0"/>
              <a:buChar char="•"/>
            </a:pPr>
            <a:r>
              <a:rPr lang="en-US" sz="2200" b="1" dirty="0">
                <a:solidFill>
                  <a:srgbClr val="3C4043"/>
                </a:solidFill>
                <a:latin typeface="Century Gothic" panose="020B0502020202020204" pitchFamily="34" charset="0"/>
              </a:rPr>
              <a:t>The problem: </a:t>
            </a:r>
            <a:r>
              <a:rPr lang="en-US" sz="2200" dirty="0">
                <a:solidFill>
                  <a:srgbClr val="3C4043"/>
                </a:solidFill>
                <a:latin typeface="Century Gothic" panose="020B0502020202020204" pitchFamily="34" charset="0"/>
              </a:rPr>
              <a:t>resource idling. Having idling FUs impacts negatively the latency. </a:t>
            </a:r>
          </a:p>
          <a:p>
            <a:pPr marL="457200" indent="-457200">
              <a:buClr>
                <a:srgbClr val="3C4043"/>
              </a:buClr>
              <a:buFont typeface="Arial" panose="020B0604020202020204" pitchFamily="34" charset="0"/>
              <a:buChar char="•"/>
            </a:pPr>
            <a:r>
              <a:rPr lang="en-US" sz="2200" dirty="0">
                <a:solidFill>
                  <a:srgbClr val="3C4043"/>
                </a:solidFill>
                <a:latin typeface="Century Gothic" panose="020B0502020202020204" pitchFamily="34" charset="0"/>
              </a:rPr>
              <a:t>Constraints: 1+(1cc), 1x(2cc), 1÷(3cc)</a:t>
            </a:r>
          </a:p>
        </p:txBody>
      </p:sp>
      <p:sp>
        <p:nvSpPr>
          <p:cNvPr id="9" name="Freeform 48">
            <a:extLst>
              <a:ext uri="{FF2B5EF4-FFF2-40B4-BE49-F238E27FC236}">
                <a16:creationId xmlns:a16="http://schemas.microsoft.com/office/drawing/2014/main" id="{A9318549-BA72-0345-B9F1-8A8C1C328D7B}"/>
              </a:ext>
            </a:extLst>
          </p:cNvPr>
          <p:cNvSpPr>
            <a:spLocks/>
          </p:cNvSpPr>
          <p:nvPr/>
        </p:nvSpPr>
        <p:spPr bwMode="auto">
          <a:xfrm>
            <a:off x="1842969" y="2884681"/>
            <a:ext cx="3918197" cy="708959"/>
          </a:xfrm>
          <a:custGeom>
            <a:avLst/>
            <a:gdLst>
              <a:gd name="T0" fmla="*/ 2147483647 w 3388"/>
              <a:gd name="T1" fmla="*/ 2147483647 h 562"/>
              <a:gd name="T2" fmla="*/ 2147483647 w 3388"/>
              <a:gd name="T3" fmla="*/ 2147483647 h 562"/>
              <a:gd name="T4" fmla="*/ 2147483647 w 3388"/>
              <a:gd name="T5" fmla="*/ 2147483647 h 562"/>
              <a:gd name="T6" fmla="*/ 2147483647 w 3388"/>
              <a:gd name="T7" fmla="*/ 2147483647 h 562"/>
              <a:gd name="T8" fmla="*/ 2147483647 w 3388"/>
              <a:gd name="T9" fmla="*/ 2147483647 h 562"/>
              <a:gd name="T10" fmla="*/ 2147483647 w 3388"/>
              <a:gd name="T11" fmla="*/ 2147483647 h 5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88" h="562">
                <a:moveTo>
                  <a:pt x="649" y="71"/>
                </a:moveTo>
                <a:cubicBezTo>
                  <a:pt x="1690" y="35"/>
                  <a:pt x="2732" y="0"/>
                  <a:pt x="3060" y="71"/>
                </a:cubicBezTo>
                <a:cubicBezTo>
                  <a:pt x="3388" y="142"/>
                  <a:pt x="3067" y="436"/>
                  <a:pt x="2616" y="499"/>
                </a:cubicBezTo>
                <a:cubicBezTo>
                  <a:pt x="2165" y="562"/>
                  <a:pt x="706" y="514"/>
                  <a:pt x="353" y="449"/>
                </a:cubicBezTo>
                <a:cubicBezTo>
                  <a:pt x="0" y="384"/>
                  <a:pt x="428" y="175"/>
                  <a:pt x="501" y="112"/>
                </a:cubicBezTo>
                <a:cubicBezTo>
                  <a:pt x="574" y="49"/>
                  <a:pt x="681" y="60"/>
                  <a:pt x="789" y="71"/>
                </a:cubicBezTo>
              </a:path>
            </a:pathLst>
          </a:custGeom>
          <a:solidFill>
            <a:srgbClr val="CCECFF"/>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12" name="Group 137">
            <a:extLst>
              <a:ext uri="{FF2B5EF4-FFF2-40B4-BE49-F238E27FC236}">
                <a16:creationId xmlns:a16="http://schemas.microsoft.com/office/drawing/2014/main" id="{5929E3AD-E73E-6B42-B65D-FC72B9CD9FC1}"/>
              </a:ext>
            </a:extLst>
          </p:cNvPr>
          <p:cNvGrpSpPr>
            <a:grpSpLocks/>
          </p:cNvGrpSpPr>
          <p:nvPr/>
        </p:nvGrpSpPr>
        <p:grpSpPr bwMode="auto">
          <a:xfrm>
            <a:off x="1879601" y="2055249"/>
            <a:ext cx="3892965" cy="2845926"/>
            <a:chOff x="0" y="978"/>
            <a:chExt cx="3086" cy="2256"/>
          </a:xfrm>
        </p:grpSpPr>
        <p:sp>
          <p:nvSpPr>
            <p:cNvPr id="14" name="Oval 112">
              <a:extLst>
                <a:ext uri="{FF2B5EF4-FFF2-40B4-BE49-F238E27FC236}">
                  <a16:creationId xmlns:a16="http://schemas.microsoft.com/office/drawing/2014/main" id="{4AF8BF45-1334-D54F-800E-DC4A16581A07}"/>
                </a:ext>
              </a:extLst>
            </p:cNvPr>
            <p:cNvSpPr>
              <a:spLocks noChangeArrowheads="1"/>
            </p:cNvSpPr>
            <p:nvPr/>
          </p:nvSpPr>
          <p:spPr bwMode="auto">
            <a:xfrm>
              <a:off x="1287" y="2847"/>
              <a:ext cx="691" cy="387"/>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15" name="Freeform 45">
              <a:extLst>
                <a:ext uri="{FF2B5EF4-FFF2-40B4-BE49-F238E27FC236}">
                  <a16:creationId xmlns:a16="http://schemas.microsoft.com/office/drawing/2014/main" id="{00170B39-EF3E-1D44-A59B-B1C988E8C95B}"/>
                </a:ext>
              </a:extLst>
            </p:cNvPr>
            <p:cNvSpPr>
              <a:spLocks/>
            </p:cNvSpPr>
            <p:nvPr/>
          </p:nvSpPr>
          <p:spPr bwMode="auto">
            <a:xfrm>
              <a:off x="0" y="978"/>
              <a:ext cx="2965" cy="718"/>
            </a:xfrm>
            <a:custGeom>
              <a:avLst/>
              <a:gdLst>
                <a:gd name="T0" fmla="*/ 194 w 3197"/>
                <a:gd name="T1" fmla="*/ 52 h 864"/>
                <a:gd name="T2" fmla="*/ 358 w 3197"/>
                <a:gd name="T3" fmla="*/ 75 h 864"/>
                <a:gd name="T4" fmla="*/ 627 w 3197"/>
                <a:gd name="T5" fmla="*/ 30 h 864"/>
                <a:gd name="T6" fmla="*/ 807 w 3197"/>
                <a:gd name="T7" fmla="*/ 30 h 864"/>
                <a:gd name="T8" fmla="*/ 930 w 3197"/>
                <a:gd name="T9" fmla="*/ 71 h 864"/>
                <a:gd name="T10" fmla="*/ 1151 w 3197"/>
                <a:gd name="T11" fmla="*/ 59 h 864"/>
                <a:gd name="T12" fmla="*/ 1031 w 3197"/>
                <a:gd name="T13" fmla="*/ 8 h 864"/>
                <a:gd name="T14" fmla="*/ 137 w 3197"/>
                <a:gd name="T15" fmla="*/ 8 h 864"/>
                <a:gd name="T16" fmla="*/ 194 w 3197"/>
                <a:gd name="T17" fmla="*/ 52 h 8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97" h="864">
                  <a:moveTo>
                    <a:pt x="517" y="569"/>
                  </a:moveTo>
                  <a:cubicBezTo>
                    <a:pt x="614" y="690"/>
                    <a:pt x="761" y="864"/>
                    <a:pt x="953" y="824"/>
                  </a:cubicBezTo>
                  <a:cubicBezTo>
                    <a:pt x="1145" y="784"/>
                    <a:pt x="1470" y="412"/>
                    <a:pt x="1669" y="331"/>
                  </a:cubicBezTo>
                  <a:cubicBezTo>
                    <a:pt x="1868" y="250"/>
                    <a:pt x="2012" y="264"/>
                    <a:pt x="2146" y="339"/>
                  </a:cubicBezTo>
                  <a:cubicBezTo>
                    <a:pt x="2280" y="414"/>
                    <a:pt x="2321" y="731"/>
                    <a:pt x="2475" y="783"/>
                  </a:cubicBezTo>
                  <a:cubicBezTo>
                    <a:pt x="2629" y="835"/>
                    <a:pt x="3023" y="767"/>
                    <a:pt x="3068" y="652"/>
                  </a:cubicBezTo>
                  <a:cubicBezTo>
                    <a:pt x="3113" y="537"/>
                    <a:pt x="3197" y="184"/>
                    <a:pt x="2747" y="92"/>
                  </a:cubicBezTo>
                  <a:cubicBezTo>
                    <a:pt x="2297" y="0"/>
                    <a:pt x="738" y="21"/>
                    <a:pt x="369" y="100"/>
                  </a:cubicBezTo>
                  <a:cubicBezTo>
                    <a:pt x="0" y="179"/>
                    <a:pt x="420" y="448"/>
                    <a:pt x="517" y="569"/>
                  </a:cubicBezTo>
                  <a:close/>
                </a:path>
              </a:pathLst>
            </a:custGeom>
            <a:solidFill>
              <a:srgbClr val="CCECFF"/>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40">
              <a:extLst>
                <a:ext uri="{FF2B5EF4-FFF2-40B4-BE49-F238E27FC236}">
                  <a16:creationId xmlns:a16="http://schemas.microsoft.com/office/drawing/2014/main" id="{24EA9817-62EB-6349-9BE3-666B193D0268}"/>
                </a:ext>
              </a:extLst>
            </p:cNvPr>
            <p:cNvSpPr txBox="1">
              <a:spLocks noChangeArrowheads="1"/>
            </p:cNvSpPr>
            <p:nvPr/>
          </p:nvSpPr>
          <p:spPr bwMode="auto">
            <a:xfrm>
              <a:off x="2522" y="1262"/>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sp>
          <p:nvSpPr>
            <p:cNvPr id="17" name="Text Box 49">
              <a:extLst>
                <a:ext uri="{FF2B5EF4-FFF2-40B4-BE49-F238E27FC236}">
                  <a16:creationId xmlns:a16="http://schemas.microsoft.com/office/drawing/2014/main" id="{82BFD7B0-F7EB-CE4B-BBB0-7D53E4B44A3B}"/>
                </a:ext>
              </a:extLst>
            </p:cNvPr>
            <p:cNvSpPr txBox="1">
              <a:spLocks noChangeArrowheads="1"/>
            </p:cNvSpPr>
            <p:nvPr/>
          </p:nvSpPr>
          <p:spPr bwMode="auto">
            <a:xfrm>
              <a:off x="2335" y="982"/>
              <a:ext cx="57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1 (cc)</a:t>
              </a:r>
            </a:p>
          </p:txBody>
        </p:sp>
        <p:grpSp>
          <p:nvGrpSpPr>
            <p:cNvPr id="18" name="Group 66">
              <a:extLst>
                <a:ext uri="{FF2B5EF4-FFF2-40B4-BE49-F238E27FC236}">
                  <a16:creationId xmlns:a16="http://schemas.microsoft.com/office/drawing/2014/main" id="{190E155B-CB5C-F646-9146-95474FF2258D}"/>
                </a:ext>
              </a:extLst>
            </p:cNvPr>
            <p:cNvGrpSpPr>
              <a:grpSpLocks/>
            </p:cNvGrpSpPr>
            <p:nvPr/>
          </p:nvGrpSpPr>
          <p:grpSpPr bwMode="auto">
            <a:xfrm>
              <a:off x="343" y="1200"/>
              <a:ext cx="2404" cy="1967"/>
              <a:chOff x="659" y="959"/>
              <a:chExt cx="2404" cy="1967"/>
            </a:xfrm>
          </p:grpSpPr>
          <p:sp>
            <p:nvSpPr>
              <p:cNvPr id="29" name="Oval 61">
                <a:extLst>
                  <a:ext uri="{FF2B5EF4-FFF2-40B4-BE49-F238E27FC236}">
                    <a16:creationId xmlns:a16="http://schemas.microsoft.com/office/drawing/2014/main" id="{5C7C3F51-B677-5A4D-8F99-676E26594B96}"/>
                  </a:ext>
                </a:extLst>
              </p:cNvPr>
              <p:cNvSpPr>
                <a:spLocks noChangeArrowheads="1"/>
              </p:cNvSpPr>
              <p:nvPr/>
            </p:nvSpPr>
            <p:spPr bwMode="auto">
              <a:xfrm>
                <a:off x="1580" y="959"/>
                <a:ext cx="675" cy="362"/>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30" name="Oval 60">
                <a:extLst>
                  <a:ext uri="{FF2B5EF4-FFF2-40B4-BE49-F238E27FC236}">
                    <a16:creationId xmlns:a16="http://schemas.microsoft.com/office/drawing/2014/main" id="{E8302D5B-F774-2540-AC68-058BEFB75793}"/>
                  </a:ext>
                </a:extLst>
              </p:cNvPr>
              <p:cNvSpPr>
                <a:spLocks noChangeArrowheads="1"/>
              </p:cNvSpPr>
              <p:nvPr/>
            </p:nvSpPr>
            <p:spPr bwMode="auto">
              <a:xfrm>
                <a:off x="659" y="1974"/>
                <a:ext cx="658" cy="362"/>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31" name="Oval 59">
                <a:extLst>
                  <a:ext uri="{FF2B5EF4-FFF2-40B4-BE49-F238E27FC236}">
                    <a16:creationId xmlns:a16="http://schemas.microsoft.com/office/drawing/2014/main" id="{503C0CF1-8375-1C43-B046-3E8D344D39AC}"/>
                  </a:ext>
                </a:extLst>
              </p:cNvPr>
              <p:cNvSpPr>
                <a:spLocks noChangeArrowheads="1"/>
              </p:cNvSpPr>
              <p:nvPr/>
            </p:nvSpPr>
            <p:spPr bwMode="auto">
              <a:xfrm>
                <a:off x="1621" y="1950"/>
                <a:ext cx="1432" cy="436"/>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32" name="Oval 5">
                <a:extLst>
                  <a:ext uri="{FF2B5EF4-FFF2-40B4-BE49-F238E27FC236}">
                    <a16:creationId xmlns:a16="http://schemas.microsoft.com/office/drawing/2014/main" id="{95A9E090-E788-124D-9B39-A624A42F4EB4}"/>
                  </a:ext>
                </a:extLst>
              </p:cNvPr>
              <p:cNvSpPr>
                <a:spLocks noChangeArrowheads="1"/>
              </p:cNvSpPr>
              <p:nvPr/>
            </p:nvSpPr>
            <p:spPr bwMode="auto">
              <a:xfrm>
                <a:off x="821" y="100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33" name="Oval 6">
                <a:extLst>
                  <a:ext uri="{FF2B5EF4-FFF2-40B4-BE49-F238E27FC236}">
                    <a16:creationId xmlns:a16="http://schemas.microsoft.com/office/drawing/2014/main" id="{3EDF4493-4ECC-7B45-A3DC-84781FDA44FE}"/>
                  </a:ext>
                </a:extLst>
              </p:cNvPr>
              <p:cNvSpPr>
                <a:spLocks noChangeArrowheads="1"/>
              </p:cNvSpPr>
              <p:nvPr/>
            </p:nvSpPr>
            <p:spPr bwMode="auto">
              <a:xfrm>
                <a:off x="1776" y="1000"/>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a:t>
                </a:r>
              </a:p>
            </p:txBody>
          </p:sp>
          <p:sp>
            <p:nvSpPr>
              <p:cNvPr id="34" name="Oval 7">
                <a:extLst>
                  <a:ext uri="{FF2B5EF4-FFF2-40B4-BE49-F238E27FC236}">
                    <a16:creationId xmlns:a16="http://schemas.microsoft.com/office/drawing/2014/main" id="{94A1020F-137F-6446-80FA-1346B1D85836}"/>
                  </a:ext>
                </a:extLst>
              </p:cNvPr>
              <p:cNvSpPr>
                <a:spLocks noChangeArrowheads="1"/>
              </p:cNvSpPr>
              <p:nvPr/>
            </p:nvSpPr>
            <p:spPr bwMode="auto">
              <a:xfrm>
                <a:off x="821" y="1513"/>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35" name="Oval 8">
                <a:extLst>
                  <a:ext uri="{FF2B5EF4-FFF2-40B4-BE49-F238E27FC236}">
                    <a16:creationId xmlns:a16="http://schemas.microsoft.com/office/drawing/2014/main" id="{54D622ED-FBA3-9646-A776-4DE3A28DDC81}"/>
                  </a:ext>
                </a:extLst>
              </p:cNvPr>
              <p:cNvSpPr>
                <a:spLocks noChangeArrowheads="1"/>
              </p:cNvSpPr>
              <p:nvPr/>
            </p:nvSpPr>
            <p:spPr bwMode="auto">
              <a:xfrm>
                <a:off x="1776" y="1504"/>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36" name="Oval 9">
                <a:extLst>
                  <a:ext uri="{FF2B5EF4-FFF2-40B4-BE49-F238E27FC236}">
                    <a16:creationId xmlns:a16="http://schemas.microsoft.com/office/drawing/2014/main" id="{F4523874-ABBF-014F-98A3-A17B0B0769EC}"/>
                  </a:ext>
                </a:extLst>
              </p:cNvPr>
              <p:cNvSpPr>
                <a:spLocks noChangeArrowheads="1"/>
              </p:cNvSpPr>
              <p:nvPr/>
            </p:nvSpPr>
            <p:spPr bwMode="auto">
              <a:xfrm>
                <a:off x="1776" y="2024"/>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37" name="Oval 10">
                <a:extLst>
                  <a:ext uri="{FF2B5EF4-FFF2-40B4-BE49-F238E27FC236}">
                    <a16:creationId xmlns:a16="http://schemas.microsoft.com/office/drawing/2014/main" id="{EDCFB49B-6A17-6F47-A521-DEDB7B1784AE}"/>
                  </a:ext>
                </a:extLst>
              </p:cNvPr>
              <p:cNvSpPr>
                <a:spLocks noChangeArrowheads="1"/>
              </p:cNvSpPr>
              <p:nvPr/>
            </p:nvSpPr>
            <p:spPr bwMode="auto">
              <a:xfrm>
                <a:off x="821" y="2015"/>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38" name="Line 11">
                <a:extLst>
                  <a:ext uri="{FF2B5EF4-FFF2-40B4-BE49-F238E27FC236}">
                    <a16:creationId xmlns:a16="http://schemas.microsoft.com/office/drawing/2014/main" id="{C72A3324-DF50-4645-8114-8F1EFB5F1CEA}"/>
                  </a:ext>
                </a:extLst>
              </p:cNvPr>
              <p:cNvSpPr>
                <a:spLocks noChangeShapeType="1"/>
              </p:cNvSpPr>
              <p:nvPr/>
            </p:nvSpPr>
            <p:spPr bwMode="auto">
              <a:xfrm>
                <a:off x="963" y="129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2">
                <a:extLst>
                  <a:ext uri="{FF2B5EF4-FFF2-40B4-BE49-F238E27FC236}">
                    <a16:creationId xmlns:a16="http://schemas.microsoft.com/office/drawing/2014/main" id="{8F106A66-CB0D-1644-9AEF-4D13401D38F8}"/>
                  </a:ext>
                </a:extLst>
              </p:cNvPr>
              <p:cNvSpPr>
                <a:spLocks noChangeShapeType="1"/>
              </p:cNvSpPr>
              <p:nvPr/>
            </p:nvSpPr>
            <p:spPr bwMode="auto">
              <a:xfrm>
                <a:off x="954" y="180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3">
                <a:extLst>
                  <a:ext uri="{FF2B5EF4-FFF2-40B4-BE49-F238E27FC236}">
                    <a16:creationId xmlns:a16="http://schemas.microsoft.com/office/drawing/2014/main" id="{7C9637C6-D723-BC43-AA78-FEB9D5AC5610}"/>
                  </a:ext>
                </a:extLst>
              </p:cNvPr>
              <p:cNvSpPr>
                <a:spLocks noChangeShapeType="1"/>
              </p:cNvSpPr>
              <p:nvPr/>
            </p:nvSpPr>
            <p:spPr bwMode="auto">
              <a:xfrm>
                <a:off x="1922" y="1790"/>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4">
                <a:extLst>
                  <a:ext uri="{FF2B5EF4-FFF2-40B4-BE49-F238E27FC236}">
                    <a16:creationId xmlns:a16="http://schemas.microsoft.com/office/drawing/2014/main" id="{42355645-3BFB-1645-BB64-72E8A56B80AE}"/>
                  </a:ext>
                </a:extLst>
              </p:cNvPr>
              <p:cNvSpPr>
                <a:spLocks noChangeShapeType="1"/>
              </p:cNvSpPr>
              <p:nvPr/>
            </p:nvSpPr>
            <p:spPr bwMode="auto">
              <a:xfrm>
                <a:off x="1927" y="1285"/>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a:extLst>
                  <a:ext uri="{FF2B5EF4-FFF2-40B4-BE49-F238E27FC236}">
                    <a16:creationId xmlns:a16="http://schemas.microsoft.com/office/drawing/2014/main" id="{D438EF2C-A21D-CE4B-8A8D-495D48F439E3}"/>
                  </a:ext>
                </a:extLst>
              </p:cNvPr>
              <p:cNvSpPr>
                <a:spLocks noChangeArrowheads="1"/>
              </p:cNvSpPr>
              <p:nvPr/>
            </p:nvSpPr>
            <p:spPr bwMode="auto">
              <a:xfrm>
                <a:off x="2554" y="100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43" name="Oval 29">
                <a:extLst>
                  <a:ext uri="{FF2B5EF4-FFF2-40B4-BE49-F238E27FC236}">
                    <a16:creationId xmlns:a16="http://schemas.microsoft.com/office/drawing/2014/main" id="{95109C3B-53C8-2D44-98F5-277A65436E82}"/>
                  </a:ext>
                </a:extLst>
              </p:cNvPr>
              <p:cNvSpPr>
                <a:spLocks noChangeArrowheads="1"/>
              </p:cNvSpPr>
              <p:nvPr/>
            </p:nvSpPr>
            <p:spPr bwMode="auto">
              <a:xfrm>
                <a:off x="2563" y="1517"/>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44" name="Line 31">
                <a:extLst>
                  <a:ext uri="{FF2B5EF4-FFF2-40B4-BE49-F238E27FC236}">
                    <a16:creationId xmlns:a16="http://schemas.microsoft.com/office/drawing/2014/main" id="{D08663DE-CDCC-6B4F-B68A-57EFA6933BEB}"/>
                  </a:ext>
                </a:extLst>
              </p:cNvPr>
              <p:cNvSpPr>
                <a:spLocks noChangeShapeType="1"/>
              </p:cNvSpPr>
              <p:nvPr/>
            </p:nvSpPr>
            <p:spPr bwMode="auto">
              <a:xfrm>
                <a:off x="2706" y="1299"/>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32">
                <a:extLst>
                  <a:ext uri="{FF2B5EF4-FFF2-40B4-BE49-F238E27FC236}">
                    <a16:creationId xmlns:a16="http://schemas.microsoft.com/office/drawing/2014/main" id="{572CB70C-1DD0-9742-9C80-EA134F990965}"/>
                  </a:ext>
                </a:extLst>
              </p:cNvPr>
              <p:cNvSpPr>
                <a:spLocks noChangeArrowheads="1"/>
              </p:cNvSpPr>
              <p:nvPr/>
            </p:nvSpPr>
            <p:spPr bwMode="auto">
              <a:xfrm>
                <a:off x="2563" y="2037"/>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46" name="Line 33">
                <a:extLst>
                  <a:ext uri="{FF2B5EF4-FFF2-40B4-BE49-F238E27FC236}">
                    <a16:creationId xmlns:a16="http://schemas.microsoft.com/office/drawing/2014/main" id="{823AF3C6-9762-254E-A934-AA18B41D5E89}"/>
                  </a:ext>
                </a:extLst>
              </p:cNvPr>
              <p:cNvSpPr>
                <a:spLocks noChangeShapeType="1"/>
              </p:cNvSpPr>
              <p:nvPr/>
            </p:nvSpPr>
            <p:spPr bwMode="auto">
              <a:xfrm>
                <a:off x="2701" y="181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Text Box 34">
                <a:extLst>
                  <a:ext uri="{FF2B5EF4-FFF2-40B4-BE49-F238E27FC236}">
                    <a16:creationId xmlns:a16="http://schemas.microsoft.com/office/drawing/2014/main" id="{E7AC5128-21F8-654B-AE31-61BFE0DB4565}"/>
                  </a:ext>
                </a:extLst>
              </p:cNvPr>
              <p:cNvSpPr txBox="1">
                <a:spLocks noChangeArrowheads="1"/>
              </p:cNvSpPr>
              <p:nvPr/>
            </p:nvSpPr>
            <p:spPr bwMode="auto">
              <a:xfrm>
                <a:off x="1077" y="1013"/>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48" name="Text Box 35">
                <a:extLst>
                  <a:ext uri="{FF2B5EF4-FFF2-40B4-BE49-F238E27FC236}">
                    <a16:creationId xmlns:a16="http://schemas.microsoft.com/office/drawing/2014/main" id="{99C011AC-4014-8E44-97C4-1263BB8D493F}"/>
                  </a:ext>
                </a:extLst>
              </p:cNvPr>
              <p:cNvSpPr txBox="1">
                <a:spLocks noChangeArrowheads="1"/>
              </p:cNvSpPr>
              <p:nvPr/>
            </p:nvSpPr>
            <p:spPr bwMode="auto">
              <a:xfrm>
                <a:off x="1053" y="1531"/>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49" name="Text Box 36">
                <a:extLst>
                  <a:ext uri="{FF2B5EF4-FFF2-40B4-BE49-F238E27FC236}">
                    <a16:creationId xmlns:a16="http://schemas.microsoft.com/office/drawing/2014/main" id="{9F77E439-D376-D045-9D4B-7A62BB602ABC}"/>
                  </a:ext>
                </a:extLst>
              </p:cNvPr>
              <p:cNvSpPr txBox="1">
                <a:spLocks noChangeArrowheads="1"/>
              </p:cNvSpPr>
              <p:nvPr/>
            </p:nvSpPr>
            <p:spPr bwMode="auto">
              <a:xfrm>
                <a:off x="1044" y="2050"/>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50" name="Text Box 37">
                <a:extLst>
                  <a:ext uri="{FF2B5EF4-FFF2-40B4-BE49-F238E27FC236}">
                    <a16:creationId xmlns:a16="http://schemas.microsoft.com/office/drawing/2014/main" id="{30205FF2-7CC5-6B4C-9C23-5CD9D30550AA}"/>
                  </a:ext>
                </a:extLst>
              </p:cNvPr>
              <p:cNvSpPr txBox="1">
                <a:spLocks noChangeArrowheads="1"/>
              </p:cNvSpPr>
              <p:nvPr/>
            </p:nvSpPr>
            <p:spPr bwMode="auto">
              <a:xfrm>
                <a:off x="2015" y="1005"/>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51" name="Text Box 38">
                <a:extLst>
                  <a:ext uri="{FF2B5EF4-FFF2-40B4-BE49-F238E27FC236}">
                    <a16:creationId xmlns:a16="http://schemas.microsoft.com/office/drawing/2014/main" id="{5A6A3E9A-4C4B-964D-BF17-1A5769A6A442}"/>
                  </a:ext>
                </a:extLst>
              </p:cNvPr>
              <p:cNvSpPr txBox="1">
                <a:spLocks noChangeArrowheads="1"/>
              </p:cNvSpPr>
              <p:nvPr/>
            </p:nvSpPr>
            <p:spPr bwMode="auto">
              <a:xfrm>
                <a:off x="2007" y="1531"/>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52" name="Text Box 39">
                <a:extLst>
                  <a:ext uri="{FF2B5EF4-FFF2-40B4-BE49-F238E27FC236}">
                    <a16:creationId xmlns:a16="http://schemas.microsoft.com/office/drawing/2014/main" id="{0C1705FD-9036-F949-A018-14D3DB02581C}"/>
                  </a:ext>
                </a:extLst>
              </p:cNvPr>
              <p:cNvSpPr txBox="1">
                <a:spLocks noChangeArrowheads="1"/>
              </p:cNvSpPr>
              <p:nvPr/>
            </p:nvSpPr>
            <p:spPr bwMode="auto">
              <a:xfrm>
                <a:off x="1999" y="2074"/>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53" name="Text Box 41">
                <a:extLst>
                  <a:ext uri="{FF2B5EF4-FFF2-40B4-BE49-F238E27FC236}">
                    <a16:creationId xmlns:a16="http://schemas.microsoft.com/office/drawing/2014/main" id="{21889534-0FFD-8249-BF3E-20B2C6BC33B5}"/>
                  </a:ext>
                </a:extLst>
              </p:cNvPr>
              <p:cNvSpPr txBox="1">
                <a:spLocks noChangeArrowheads="1"/>
              </p:cNvSpPr>
              <p:nvPr/>
            </p:nvSpPr>
            <p:spPr bwMode="auto">
              <a:xfrm>
                <a:off x="2814" y="1548"/>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54" name="Text Box 42">
                <a:extLst>
                  <a:ext uri="{FF2B5EF4-FFF2-40B4-BE49-F238E27FC236}">
                    <a16:creationId xmlns:a16="http://schemas.microsoft.com/office/drawing/2014/main" id="{6E27D57D-A4FC-BA42-9D61-64E7E0097A97}"/>
                  </a:ext>
                </a:extLst>
              </p:cNvPr>
              <p:cNvSpPr txBox="1">
                <a:spLocks noChangeArrowheads="1"/>
              </p:cNvSpPr>
              <p:nvPr/>
            </p:nvSpPr>
            <p:spPr bwMode="auto">
              <a:xfrm>
                <a:off x="2805" y="2083"/>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55" name="Text Box 50">
                <a:extLst>
                  <a:ext uri="{FF2B5EF4-FFF2-40B4-BE49-F238E27FC236}">
                    <a16:creationId xmlns:a16="http://schemas.microsoft.com/office/drawing/2014/main" id="{2CAED8C9-E7C9-E747-9020-07EE1BDBCBC7}"/>
                  </a:ext>
                </a:extLst>
              </p:cNvPr>
              <p:cNvSpPr txBox="1">
                <a:spLocks noChangeArrowheads="1"/>
              </p:cNvSpPr>
              <p:nvPr/>
            </p:nvSpPr>
            <p:spPr bwMode="auto">
              <a:xfrm>
                <a:off x="1949" y="1150"/>
                <a:ext cx="57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2 (cc)</a:t>
                </a:r>
              </a:p>
            </p:txBody>
          </p:sp>
          <p:sp>
            <p:nvSpPr>
              <p:cNvPr id="56" name="Oval 52">
                <a:extLst>
                  <a:ext uri="{FF2B5EF4-FFF2-40B4-BE49-F238E27FC236}">
                    <a16:creationId xmlns:a16="http://schemas.microsoft.com/office/drawing/2014/main" id="{A0D7DE93-1446-1A40-97FC-9B7B74F8C13B}"/>
                  </a:ext>
                </a:extLst>
              </p:cNvPr>
              <p:cNvSpPr>
                <a:spLocks noChangeArrowheads="1"/>
              </p:cNvSpPr>
              <p:nvPr/>
            </p:nvSpPr>
            <p:spPr bwMode="auto">
              <a:xfrm>
                <a:off x="1790" y="263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57" name="Line 53">
                <a:extLst>
                  <a:ext uri="{FF2B5EF4-FFF2-40B4-BE49-F238E27FC236}">
                    <a16:creationId xmlns:a16="http://schemas.microsoft.com/office/drawing/2014/main" id="{9BAF33D7-2C70-1245-9125-060E66FD8220}"/>
                  </a:ext>
                </a:extLst>
              </p:cNvPr>
              <p:cNvSpPr>
                <a:spLocks noChangeShapeType="1"/>
              </p:cNvSpPr>
              <p:nvPr/>
            </p:nvSpPr>
            <p:spPr bwMode="auto">
              <a:xfrm>
                <a:off x="979" y="2312"/>
                <a:ext cx="831" cy="39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4">
                <a:extLst>
                  <a:ext uri="{FF2B5EF4-FFF2-40B4-BE49-F238E27FC236}">
                    <a16:creationId xmlns:a16="http://schemas.microsoft.com/office/drawing/2014/main" id="{5E32CA99-5CF5-1343-8C3B-8E3883E30C54}"/>
                  </a:ext>
                </a:extLst>
              </p:cNvPr>
              <p:cNvSpPr>
                <a:spLocks noChangeShapeType="1"/>
              </p:cNvSpPr>
              <p:nvPr/>
            </p:nvSpPr>
            <p:spPr bwMode="auto">
              <a:xfrm flipH="1">
                <a:off x="1901" y="2320"/>
                <a:ext cx="8" cy="3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55">
                <a:extLst>
                  <a:ext uri="{FF2B5EF4-FFF2-40B4-BE49-F238E27FC236}">
                    <a16:creationId xmlns:a16="http://schemas.microsoft.com/office/drawing/2014/main" id="{7A30667B-8375-DA42-88B5-A62348991AD2}"/>
                  </a:ext>
                </a:extLst>
              </p:cNvPr>
              <p:cNvSpPr>
                <a:spLocks noChangeShapeType="1"/>
              </p:cNvSpPr>
              <p:nvPr/>
            </p:nvSpPr>
            <p:spPr bwMode="auto">
              <a:xfrm flipH="1">
                <a:off x="2041" y="2329"/>
                <a:ext cx="633" cy="3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 name="Text Box 63">
              <a:extLst>
                <a:ext uri="{FF2B5EF4-FFF2-40B4-BE49-F238E27FC236}">
                  <a16:creationId xmlns:a16="http://schemas.microsoft.com/office/drawing/2014/main" id="{7A86EE5C-E6AF-7147-A504-6EBE9D5A8281}"/>
                </a:ext>
              </a:extLst>
            </p:cNvPr>
            <p:cNvSpPr txBox="1">
              <a:spLocks noChangeArrowheads="1"/>
            </p:cNvSpPr>
            <p:nvPr/>
          </p:nvSpPr>
          <p:spPr bwMode="auto">
            <a:xfrm>
              <a:off x="33" y="2482"/>
              <a:ext cx="57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5 (cc)</a:t>
              </a:r>
            </a:p>
          </p:txBody>
        </p:sp>
        <p:sp>
          <p:nvSpPr>
            <p:cNvPr id="20" name="Text Box 64">
              <a:extLst>
                <a:ext uri="{FF2B5EF4-FFF2-40B4-BE49-F238E27FC236}">
                  <a16:creationId xmlns:a16="http://schemas.microsoft.com/office/drawing/2014/main" id="{73B811F2-387B-1847-814E-64129EE87785}"/>
                </a:ext>
              </a:extLst>
            </p:cNvPr>
            <p:cNvSpPr txBox="1">
              <a:spLocks noChangeArrowheads="1"/>
            </p:cNvSpPr>
            <p:nvPr/>
          </p:nvSpPr>
          <p:spPr bwMode="auto">
            <a:xfrm>
              <a:off x="2378" y="2491"/>
              <a:ext cx="57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6 (cc)</a:t>
              </a:r>
            </a:p>
          </p:txBody>
        </p:sp>
        <p:sp>
          <p:nvSpPr>
            <p:cNvPr id="21" name="Text Box 65">
              <a:extLst>
                <a:ext uri="{FF2B5EF4-FFF2-40B4-BE49-F238E27FC236}">
                  <a16:creationId xmlns:a16="http://schemas.microsoft.com/office/drawing/2014/main" id="{EF59CF3F-6A35-784B-A9F1-AA119FED616A}"/>
                </a:ext>
              </a:extLst>
            </p:cNvPr>
            <p:cNvSpPr txBox="1">
              <a:spLocks noChangeArrowheads="1"/>
            </p:cNvSpPr>
            <p:nvPr/>
          </p:nvSpPr>
          <p:spPr bwMode="auto">
            <a:xfrm>
              <a:off x="1791" y="2940"/>
              <a:ext cx="57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9 (cc)</a:t>
              </a:r>
            </a:p>
          </p:txBody>
        </p:sp>
        <p:sp>
          <p:nvSpPr>
            <p:cNvPr id="22" name="Text Box 117">
              <a:extLst>
                <a:ext uri="{FF2B5EF4-FFF2-40B4-BE49-F238E27FC236}">
                  <a16:creationId xmlns:a16="http://schemas.microsoft.com/office/drawing/2014/main" id="{6AB6F2ED-5E94-6F4C-84DA-094178DD0C38}"/>
                </a:ext>
              </a:extLst>
            </p:cNvPr>
            <p:cNvSpPr txBox="1">
              <a:spLocks noChangeArrowheads="1"/>
            </p:cNvSpPr>
            <p:nvPr/>
          </p:nvSpPr>
          <p:spPr bwMode="auto">
            <a:xfrm>
              <a:off x="525" y="2936"/>
              <a:ext cx="78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8 cc</a:t>
              </a:r>
            </a:p>
          </p:txBody>
        </p:sp>
        <p:sp>
          <p:nvSpPr>
            <p:cNvPr id="24" name="Text Box 128">
              <a:extLst>
                <a:ext uri="{FF2B5EF4-FFF2-40B4-BE49-F238E27FC236}">
                  <a16:creationId xmlns:a16="http://schemas.microsoft.com/office/drawing/2014/main" id="{F00C3318-70E8-AA41-80F6-A481128F0C25}"/>
                </a:ext>
              </a:extLst>
            </p:cNvPr>
            <p:cNvSpPr txBox="1">
              <a:spLocks noChangeArrowheads="1"/>
            </p:cNvSpPr>
            <p:nvPr/>
          </p:nvSpPr>
          <p:spPr bwMode="auto">
            <a:xfrm>
              <a:off x="975" y="1542"/>
              <a:ext cx="655"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eaLnBrk="1" hangingPunct="1">
                <a:spcBef>
                  <a:spcPct val="0"/>
                </a:spcBef>
                <a:buClrTx/>
                <a:buFontTx/>
                <a:buNone/>
              </a:pPr>
              <a:r>
                <a:rPr lang="en-US" altLang="en-US" sz="1200" dirty="0">
                  <a:solidFill>
                    <a:schemeClr val="tx1"/>
                  </a:solidFill>
                  <a:latin typeface="Lucida Sans Unicode" panose="020B0602030504020204" pitchFamily="34" charset="0"/>
                </a:rPr>
                <a:t>Distance</a:t>
              </a:r>
            </a:p>
            <a:p>
              <a:pPr eaLnBrk="1" hangingPunct="1">
                <a:spcBef>
                  <a:spcPct val="0"/>
                </a:spcBef>
                <a:buClrTx/>
                <a:buFontTx/>
                <a:buNone/>
              </a:pPr>
              <a:r>
                <a:rPr lang="en-US" altLang="en-US" sz="1200" dirty="0">
                  <a:solidFill>
                    <a:schemeClr val="tx1"/>
                  </a:solidFill>
                  <a:latin typeface="Lucida Sans Unicode" panose="020B0602030504020204" pitchFamily="34" charset="0"/>
                </a:rPr>
                <a:t>label</a:t>
              </a:r>
            </a:p>
          </p:txBody>
        </p:sp>
        <p:sp>
          <p:nvSpPr>
            <p:cNvPr id="25" name="Line 129">
              <a:extLst>
                <a:ext uri="{FF2B5EF4-FFF2-40B4-BE49-F238E27FC236}">
                  <a16:creationId xmlns:a16="http://schemas.microsoft.com/office/drawing/2014/main" id="{F7574DEC-DEC6-CD45-9CEF-354F39FE3180}"/>
                </a:ext>
              </a:extLst>
            </p:cNvPr>
            <p:cNvSpPr>
              <a:spLocks noChangeShapeType="1"/>
            </p:cNvSpPr>
            <p:nvPr/>
          </p:nvSpPr>
          <p:spPr bwMode="auto">
            <a:xfrm flipH="1" flipV="1">
              <a:off x="895" y="1419"/>
              <a:ext cx="277" cy="168"/>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30">
              <a:extLst>
                <a:ext uri="{FF2B5EF4-FFF2-40B4-BE49-F238E27FC236}">
                  <a16:creationId xmlns:a16="http://schemas.microsoft.com/office/drawing/2014/main" id="{1DB6799B-5921-B94A-9C7A-80F13074B531}"/>
                </a:ext>
              </a:extLst>
            </p:cNvPr>
            <p:cNvSpPr>
              <a:spLocks noChangeShapeType="1"/>
            </p:cNvSpPr>
            <p:nvPr/>
          </p:nvSpPr>
          <p:spPr bwMode="auto">
            <a:xfrm flipH="1">
              <a:off x="887" y="1800"/>
              <a:ext cx="153" cy="56"/>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31">
              <a:extLst>
                <a:ext uri="{FF2B5EF4-FFF2-40B4-BE49-F238E27FC236}">
                  <a16:creationId xmlns:a16="http://schemas.microsoft.com/office/drawing/2014/main" id="{100EFEAB-63B0-D24B-BB59-CDB99750CFB3}"/>
                </a:ext>
              </a:extLst>
            </p:cNvPr>
            <p:cNvSpPr>
              <a:spLocks noChangeShapeType="1"/>
            </p:cNvSpPr>
            <p:nvPr/>
          </p:nvSpPr>
          <p:spPr bwMode="auto">
            <a:xfrm>
              <a:off x="1248" y="1851"/>
              <a:ext cx="533" cy="469"/>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35">
              <a:extLst>
                <a:ext uri="{FF2B5EF4-FFF2-40B4-BE49-F238E27FC236}">
                  <a16:creationId xmlns:a16="http://schemas.microsoft.com/office/drawing/2014/main" id="{FF2862BC-E8ED-B64B-879A-44DEC255B481}"/>
                </a:ext>
              </a:extLst>
            </p:cNvPr>
            <p:cNvSpPr>
              <a:spLocks noChangeShapeType="1"/>
            </p:cNvSpPr>
            <p:nvPr/>
          </p:nvSpPr>
          <p:spPr bwMode="auto">
            <a:xfrm flipH="1" flipV="1">
              <a:off x="2850" y="1123"/>
              <a:ext cx="236" cy="131"/>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Group 138">
            <a:extLst>
              <a:ext uri="{FF2B5EF4-FFF2-40B4-BE49-F238E27FC236}">
                <a16:creationId xmlns:a16="http://schemas.microsoft.com/office/drawing/2014/main" id="{F9D80C8C-8D6C-1A46-89EA-39EC258081D3}"/>
              </a:ext>
            </a:extLst>
          </p:cNvPr>
          <p:cNvGrpSpPr>
            <a:grpSpLocks/>
          </p:cNvGrpSpPr>
          <p:nvPr/>
        </p:nvGrpSpPr>
        <p:grpSpPr bwMode="auto">
          <a:xfrm>
            <a:off x="5721830" y="2109980"/>
            <a:ext cx="4706626" cy="2876202"/>
            <a:chOff x="2029" y="947"/>
            <a:chExt cx="3731" cy="2280"/>
          </a:xfrm>
        </p:grpSpPr>
        <p:grpSp>
          <p:nvGrpSpPr>
            <p:cNvPr id="62" name="Group 114">
              <a:extLst>
                <a:ext uri="{FF2B5EF4-FFF2-40B4-BE49-F238E27FC236}">
                  <a16:creationId xmlns:a16="http://schemas.microsoft.com/office/drawing/2014/main" id="{EE99E641-067B-A64A-8A0A-28F833996C05}"/>
                </a:ext>
              </a:extLst>
            </p:cNvPr>
            <p:cNvGrpSpPr>
              <a:grpSpLocks/>
            </p:cNvGrpSpPr>
            <p:nvPr/>
          </p:nvGrpSpPr>
          <p:grpSpPr bwMode="auto">
            <a:xfrm>
              <a:off x="2958" y="947"/>
              <a:ext cx="2802" cy="2256"/>
              <a:chOff x="3034" y="706"/>
              <a:chExt cx="2802" cy="2256"/>
            </a:xfrm>
          </p:grpSpPr>
          <p:sp>
            <p:nvSpPr>
              <p:cNvPr id="66" name="Oval 111">
                <a:extLst>
                  <a:ext uri="{FF2B5EF4-FFF2-40B4-BE49-F238E27FC236}">
                    <a16:creationId xmlns:a16="http://schemas.microsoft.com/office/drawing/2014/main" id="{EB2A4269-B510-F041-BD4B-465090474594}"/>
                  </a:ext>
                </a:extLst>
              </p:cNvPr>
              <p:cNvSpPr>
                <a:spLocks noChangeArrowheads="1"/>
              </p:cNvSpPr>
              <p:nvPr/>
            </p:nvSpPr>
            <p:spPr bwMode="auto">
              <a:xfrm>
                <a:off x="4205" y="2575"/>
                <a:ext cx="691" cy="387"/>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67" name="Oval 109">
                <a:extLst>
                  <a:ext uri="{FF2B5EF4-FFF2-40B4-BE49-F238E27FC236}">
                    <a16:creationId xmlns:a16="http://schemas.microsoft.com/office/drawing/2014/main" id="{8A9FB5F6-8666-A14A-B5F4-4FCEF9807000}"/>
                  </a:ext>
                </a:extLst>
              </p:cNvPr>
              <p:cNvSpPr>
                <a:spLocks noChangeArrowheads="1"/>
              </p:cNvSpPr>
              <p:nvPr/>
            </p:nvSpPr>
            <p:spPr bwMode="auto">
              <a:xfrm>
                <a:off x="3201" y="2004"/>
                <a:ext cx="2559" cy="395"/>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68" name="Freeform 105">
                <a:extLst>
                  <a:ext uri="{FF2B5EF4-FFF2-40B4-BE49-F238E27FC236}">
                    <a16:creationId xmlns:a16="http://schemas.microsoft.com/office/drawing/2014/main" id="{45CCA9C6-FD8E-A74B-AF52-184DC4AF1FE8}"/>
                  </a:ext>
                </a:extLst>
              </p:cNvPr>
              <p:cNvSpPr>
                <a:spLocks/>
              </p:cNvSpPr>
              <p:nvPr/>
            </p:nvSpPr>
            <p:spPr bwMode="auto">
              <a:xfrm>
                <a:off x="3176" y="1359"/>
                <a:ext cx="2660" cy="695"/>
              </a:xfrm>
              <a:custGeom>
                <a:avLst/>
                <a:gdLst>
                  <a:gd name="T0" fmla="*/ 58 w 2660"/>
                  <a:gd name="T1" fmla="*/ 377 h 695"/>
                  <a:gd name="T2" fmla="*/ 91 w 2660"/>
                  <a:gd name="T3" fmla="*/ 295 h 695"/>
                  <a:gd name="T4" fmla="*/ 428 w 2660"/>
                  <a:gd name="T5" fmla="*/ 65 h 695"/>
                  <a:gd name="T6" fmla="*/ 840 w 2660"/>
                  <a:gd name="T7" fmla="*/ 311 h 695"/>
                  <a:gd name="T8" fmla="*/ 1309 w 2660"/>
                  <a:gd name="T9" fmla="*/ 632 h 695"/>
                  <a:gd name="T10" fmla="*/ 1942 w 2660"/>
                  <a:gd name="T11" fmla="*/ 468 h 695"/>
                  <a:gd name="T12" fmla="*/ 1852 w 2660"/>
                  <a:gd name="T13" fmla="*/ 180 h 695"/>
                  <a:gd name="T14" fmla="*/ 2337 w 2660"/>
                  <a:gd name="T15" fmla="*/ 40 h 695"/>
                  <a:gd name="T16" fmla="*/ 2469 w 2660"/>
                  <a:gd name="T17" fmla="*/ 418 h 695"/>
                  <a:gd name="T18" fmla="*/ 1193 w 2660"/>
                  <a:gd name="T19" fmla="*/ 673 h 695"/>
                  <a:gd name="T20" fmla="*/ 189 w 2660"/>
                  <a:gd name="T21" fmla="*/ 550 h 695"/>
                  <a:gd name="T22" fmla="*/ 58 w 2660"/>
                  <a:gd name="T23" fmla="*/ 377 h 6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0" h="695">
                    <a:moveTo>
                      <a:pt x="58" y="377"/>
                    </a:moveTo>
                    <a:cubicBezTo>
                      <a:pt x="42" y="335"/>
                      <a:pt x="29" y="347"/>
                      <a:pt x="91" y="295"/>
                    </a:cubicBezTo>
                    <a:cubicBezTo>
                      <a:pt x="153" y="243"/>
                      <a:pt x="303" y="62"/>
                      <a:pt x="428" y="65"/>
                    </a:cubicBezTo>
                    <a:cubicBezTo>
                      <a:pt x="553" y="68"/>
                      <a:pt x="693" y="217"/>
                      <a:pt x="840" y="311"/>
                    </a:cubicBezTo>
                    <a:cubicBezTo>
                      <a:pt x="987" y="405"/>
                      <a:pt x="1125" y="606"/>
                      <a:pt x="1309" y="632"/>
                    </a:cubicBezTo>
                    <a:cubicBezTo>
                      <a:pt x="1493" y="658"/>
                      <a:pt x="1851" y="543"/>
                      <a:pt x="1942" y="468"/>
                    </a:cubicBezTo>
                    <a:cubicBezTo>
                      <a:pt x="2033" y="393"/>
                      <a:pt x="1786" y="251"/>
                      <a:pt x="1852" y="180"/>
                    </a:cubicBezTo>
                    <a:cubicBezTo>
                      <a:pt x="1918" y="109"/>
                      <a:pt x="2234" y="0"/>
                      <a:pt x="2337" y="40"/>
                    </a:cubicBezTo>
                    <a:cubicBezTo>
                      <a:pt x="2440" y="80"/>
                      <a:pt x="2660" y="313"/>
                      <a:pt x="2469" y="418"/>
                    </a:cubicBezTo>
                    <a:cubicBezTo>
                      <a:pt x="2278" y="523"/>
                      <a:pt x="1573" y="651"/>
                      <a:pt x="1193" y="673"/>
                    </a:cubicBezTo>
                    <a:cubicBezTo>
                      <a:pt x="813" y="695"/>
                      <a:pt x="378" y="602"/>
                      <a:pt x="189" y="550"/>
                    </a:cubicBezTo>
                    <a:cubicBezTo>
                      <a:pt x="0" y="498"/>
                      <a:pt x="74" y="419"/>
                      <a:pt x="58" y="377"/>
                    </a:cubicBezTo>
                    <a:close/>
                  </a:path>
                </a:pathLst>
              </a:custGeom>
              <a:solidFill>
                <a:srgbClr val="CCECFF"/>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103">
                <a:extLst>
                  <a:ext uri="{FF2B5EF4-FFF2-40B4-BE49-F238E27FC236}">
                    <a16:creationId xmlns:a16="http://schemas.microsoft.com/office/drawing/2014/main" id="{EF7B328E-1BD6-FD44-80A5-45F8E30D96A2}"/>
                  </a:ext>
                </a:extLst>
              </p:cNvPr>
              <p:cNvSpPr>
                <a:spLocks/>
              </p:cNvSpPr>
              <p:nvPr/>
            </p:nvSpPr>
            <p:spPr bwMode="auto">
              <a:xfrm>
                <a:off x="3135" y="729"/>
                <a:ext cx="1944" cy="1198"/>
              </a:xfrm>
              <a:custGeom>
                <a:avLst/>
                <a:gdLst>
                  <a:gd name="T0" fmla="*/ 115 w 1944"/>
                  <a:gd name="T1" fmla="*/ 514 h 1198"/>
                  <a:gd name="T2" fmla="*/ 280 w 1944"/>
                  <a:gd name="T3" fmla="*/ 579 h 1198"/>
                  <a:gd name="T4" fmla="*/ 996 w 1944"/>
                  <a:gd name="T5" fmla="*/ 843 h 1198"/>
                  <a:gd name="T6" fmla="*/ 1382 w 1944"/>
                  <a:gd name="T7" fmla="*/ 1172 h 1198"/>
                  <a:gd name="T8" fmla="*/ 1884 w 1944"/>
                  <a:gd name="T9" fmla="*/ 999 h 1198"/>
                  <a:gd name="T10" fmla="*/ 1020 w 1944"/>
                  <a:gd name="T11" fmla="*/ 588 h 1198"/>
                  <a:gd name="T12" fmla="*/ 625 w 1944"/>
                  <a:gd name="T13" fmla="*/ 53 h 1198"/>
                  <a:gd name="T14" fmla="*/ 82 w 1944"/>
                  <a:gd name="T15" fmla="*/ 267 h 1198"/>
                  <a:gd name="T16" fmla="*/ 115 w 1944"/>
                  <a:gd name="T17" fmla="*/ 514 h 1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4" h="1198">
                    <a:moveTo>
                      <a:pt x="115" y="514"/>
                    </a:moveTo>
                    <a:cubicBezTo>
                      <a:pt x="148" y="566"/>
                      <a:pt x="133" y="524"/>
                      <a:pt x="280" y="579"/>
                    </a:cubicBezTo>
                    <a:cubicBezTo>
                      <a:pt x="427" y="634"/>
                      <a:pt x="812" y="744"/>
                      <a:pt x="996" y="843"/>
                    </a:cubicBezTo>
                    <a:cubicBezTo>
                      <a:pt x="1180" y="942"/>
                      <a:pt x="1234" y="1146"/>
                      <a:pt x="1382" y="1172"/>
                    </a:cubicBezTo>
                    <a:cubicBezTo>
                      <a:pt x="1530" y="1198"/>
                      <a:pt x="1944" y="1096"/>
                      <a:pt x="1884" y="999"/>
                    </a:cubicBezTo>
                    <a:cubicBezTo>
                      <a:pt x="1824" y="902"/>
                      <a:pt x="1230" y="746"/>
                      <a:pt x="1020" y="588"/>
                    </a:cubicBezTo>
                    <a:cubicBezTo>
                      <a:pt x="810" y="430"/>
                      <a:pt x="781" y="106"/>
                      <a:pt x="625" y="53"/>
                    </a:cubicBezTo>
                    <a:cubicBezTo>
                      <a:pt x="469" y="0"/>
                      <a:pt x="164" y="192"/>
                      <a:pt x="82" y="267"/>
                    </a:cubicBezTo>
                    <a:cubicBezTo>
                      <a:pt x="0" y="342"/>
                      <a:pt x="82" y="462"/>
                      <a:pt x="115" y="514"/>
                    </a:cubicBezTo>
                    <a:close/>
                  </a:path>
                </a:pathLst>
              </a:custGeom>
              <a:solidFill>
                <a:srgbClr val="CCECFF"/>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100">
                <a:extLst>
                  <a:ext uri="{FF2B5EF4-FFF2-40B4-BE49-F238E27FC236}">
                    <a16:creationId xmlns:a16="http://schemas.microsoft.com/office/drawing/2014/main" id="{839B013B-3721-D54A-ADC3-A784874E4D9E}"/>
                  </a:ext>
                </a:extLst>
              </p:cNvPr>
              <p:cNvSpPr>
                <a:spLocks noChangeArrowheads="1"/>
              </p:cNvSpPr>
              <p:nvPr/>
            </p:nvSpPr>
            <p:spPr bwMode="auto">
              <a:xfrm>
                <a:off x="4197" y="950"/>
                <a:ext cx="1407" cy="411"/>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71" name="Oval 71">
                <a:extLst>
                  <a:ext uri="{FF2B5EF4-FFF2-40B4-BE49-F238E27FC236}">
                    <a16:creationId xmlns:a16="http://schemas.microsoft.com/office/drawing/2014/main" id="{EC7154F9-F35C-6541-A071-D34D06CE3DD1}"/>
                  </a:ext>
                </a:extLst>
              </p:cNvPr>
              <p:cNvSpPr>
                <a:spLocks noChangeArrowheads="1"/>
              </p:cNvSpPr>
              <p:nvPr/>
            </p:nvSpPr>
            <p:spPr bwMode="auto">
              <a:xfrm>
                <a:off x="3456" y="1016"/>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72" name="Oval 72">
                <a:extLst>
                  <a:ext uri="{FF2B5EF4-FFF2-40B4-BE49-F238E27FC236}">
                    <a16:creationId xmlns:a16="http://schemas.microsoft.com/office/drawing/2014/main" id="{A06E79B4-5230-554A-B99C-852ED7DCCB6D}"/>
                  </a:ext>
                </a:extLst>
              </p:cNvPr>
              <p:cNvSpPr>
                <a:spLocks noChangeArrowheads="1"/>
              </p:cNvSpPr>
              <p:nvPr/>
            </p:nvSpPr>
            <p:spPr bwMode="auto">
              <a:xfrm>
                <a:off x="4411" y="100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73" name="Oval 73">
                <a:extLst>
                  <a:ext uri="{FF2B5EF4-FFF2-40B4-BE49-F238E27FC236}">
                    <a16:creationId xmlns:a16="http://schemas.microsoft.com/office/drawing/2014/main" id="{F5D1C4B4-201E-5E42-9CB5-B38D728C0E60}"/>
                  </a:ext>
                </a:extLst>
              </p:cNvPr>
              <p:cNvSpPr>
                <a:spLocks noChangeArrowheads="1"/>
              </p:cNvSpPr>
              <p:nvPr/>
            </p:nvSpPr>
            <p:spPr bwMode="auto">
              <a:xfrm>
                <a:off x="3456" y="1521"/>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74" name="Oval 74">
                <a:extLst>
                  <a:ext uri="{FF2B5EF4-FFF2-40B4-BE49-F238E27FC236}">
                    <a16:creationId xmlns:a16="http://schemas.microsoft.com/office/drawing/2014/main" id="{8D0039B7-A2E1-EA40-A7DB-E6728CED289A}"/>
                  </a:ext>
                </a:extLst>
              </p:cNvPr>
              <p:cNvSpPr>
                <a:spLocks noChangeArrowheads="1"/>
              </p:cNvSpPr>
              <p:nvPr/>
            </p:nvSpPr>
            <p:spPr bwMode="auto">
              <a:xfrm>
                <a:off x="4411" y="1512"/>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75" name="Oval 75">
                <a:extLst>
                  <a:ext uri="{FF2B5EF4-FFF2-40B4-BE49-F238E27FC236}">
                    <a16:creationId xmlns:a16="http://schemas.microsoft.com/office/drawing/2014/main" id="{3A9049B2-4FAC-7547-AA29-FFEC2886971E}"/>
                  </a:ext>
                </a:extLst>
              </p:cNvPr>
              <p:cNvSpPr>
                <a:spLocks noChangeArrowheads="1"/>
              </p:cNvSpPr>
              <p:nvPr/>
            </p:nvSpPr>
            <p:spPr bwMode="auto">
              <a:xfrm>
                <a:off x="4411" y="2032"/>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76" name="Oval 76">
                <a:extLst>
                  <a:ext uri="{FF2B5EF4-FFF2-40B4-BE49-F238E27FC236}">
                    <a16:creationId xmlns:a16="http://schemas.microsoft.com/office/drawing/2014/main" id="{A8E8CC1A-DD10-9941-A91A-D34E4D792505}"/>
                  </a:ext>
                </a:extLst>
              </p:cNvPr>
              <p:cNvSpPr>
                <a:spLocks noChangeArrowheads="1"/>
              </p:cNvSpPr>
              <p:nvPr/>
            </p:nvSpPr>
            <p:spPr bwMode="auto">
              <a:xfrm>
                <a:off x="3456" y="2023"/>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77" name="Line 77">
                <a:extLst>
                  <a:ext uri="{FF2B5EF4-FFF2-40B4-BE49-F238E27FC236}">
                    <a16:creationId xmlns:a16="http://schemas.microsoft.com/office/drawing/2014/main" id="{376DD4C7-502C-C140-BBE3-161E7FE1B3A0}"/>
                  </a:ext>
                </a:extLst>
              </p:cNvPr>
              <p:cNvSpPr>
                <a:spLocks noChangeShapeType="1"/>
              </p:cNvSpPr>
              <p:nvPr/>
            </p:nvSpPr>
            <p:spPr bwMode="auto">
              <a:xfrm>
                <a:off x="3598" y="1300"/>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78">
                <a:extLst>
                  <a:ext uri="{FF2B5EF4-FFF2-40B4-BE49-F238E27FC236}">
                    <a16:creationId xmlns:a16="http://schemas.microsoft.com/office/drawing/2014/main" id="{4206A596-A23C-294A-86A1-57FA57976EB5}"/>
                  </a:ext>
                </a:extLst>
              </p:cNvPr>
              <p:cNvSpPr>
                <a:spLocks noChangeShapeType="1"/>
              </p:cNvSpPr>
              <p:nvPr/>
            </p:nvSpPr>
            <p:spPr bwMode="auto">
              <a:xfrm>
                <a:off x="3589" y="1810"/>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79">
                <a:extLst>
                  <a:ext uri="{FF2B5EF4-FFF2-40B4-BE49-F238E27FC236}">
                    <a16:creationId xmlns:a16="http://schemas.microsoft.com/office/drawing/2014/main" id="{05AC65E5-E61A-2E45-9921-462BB829A9E3}"/>
                  </a:ext>
                </a:extLst>
              </p:cNvPr>
              <p:cNvSpPr>
                <a:spLocks noChangeShapeType="1"/>
              </p:cNvSpPr>
              <p:nvPr/>
            </p:nvSpPr>
            <p:spPr bwMode="auto">
              <a:xfrm>
                <a:off x="4557" y="1798"/>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80">
                <a:extLst>
                  <a:ext uri="{FF2B5EF4-FFF2-40B4-BE49-F238E27FC236}">
                    <a16:creationId xmlns:a16="http://schemas.microsoft.com/office/drawing/2014/main" id="{F1600125-7C58-DA49-8266-FB77578CD57A}"/>
                  </a:ext>
                </a:extLst>
              </p:cNvPr>
              <p:cNvSpPr>
                <a:spLocks noChangeShapeType="1"/>
              </p:cNvSpPr>
              <p:nvPr/>
            </p:nvSpPr>
            <p:spPr bwMode="auto">
              <a:xfrm>
                <a:off x="4562" y="1293"/>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81">
                <a:extLst>
                  <a:ext uri="{FF2B5EF4-FFF2-40B4-BE49-F238E27FC236}">
                    <a16:creationId xmlns:a16="http://schemas.microsoft.com/office/drawing/2014/main" id="{118BC570-5868-7444-A27F-4F2F51060561}"/>
                  </a:ext>
                </a:extLst>
              </p:cNvPr>
              <p:cNvSpPr>
                <a:spLocks noChangeArrowheads="1"/>
              </p:cNvSpPr>
              <p:nvPr/>
            </p:nvSpPr>
            <p:spPr bwMode="auto">
              <a:xfrm>
                <a:off x="5189" y="1016"/>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82" name="Oval 82">
                <a:extLst>
                  <a:ext uri="{FF2B5EF4-FFF2-40B4-BE49-F238E27FC236}">
                    <a16:creationId xmlns:a16="http://schemas.microsoft.com/office/drawing/2014/main" id="{EA796646-A969-4043-842D-5EB25F6B9438}"/>
                  </a:ext>
                </a:extLst>
              </p:cNvPr>
              <p:cNvSpPr>
                <a:spLocks noChangeArrowheads="1"/>
              </p:cNvSpPr>
              <p:nvPr/>
            </p:nvSpPr>
            <p:spPr bwMode="auto">
              <a:xfrm>
                <a:off x="5198" y="1525"/>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83" name="Line 83">
                <a:extLst>
                  <a:ext uri="{FF2B5EF4-FFF2-40B4-BE49-F238E27FC236}">
                    <a16:creationId xmlns:a16="http://schemas.microsoft.com/office/drawing/2014/main" id="{753EF09F-E0BB-DD4D-B4D6-430A0D6BF5FE}"/>
                  </a:ext>
                </a:extLst>
              </p:cNvPr>
              <p:cNvSpPr>
                <a:spLocks noChangeShapeType="1"/>
              </p:cNvSpPr>
              <p:nvPr/>
            </p:nvSpPr>
            <p:spPr bwMode="auto">
              <a:xfrm>
                <a:off x="5341" y="1307"/>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84">
                <a:extLst>
                  <a:ext uri="{FF2B5EF4-FFF2-40B4-BE49-F238E27FC236}">
                    <a16:creationId xmlns:a16="http://schemas.microsoft.com/office/drawing/2014/main" id="{81B9020E-76F7-5D48-94F3-E35CC6CE6F4D}"/>
                  </a:ext>
                </a:extLst>
              </p:cNvPr>
              <p:cNvSpPr>
                <a:spLocks noChangeArrowheads="1"/>
              </p:cNvSpPr>
              <p:nvPr/>
            </p:nvSpPr>
            <p:spPr bwMode="auto">
              <a:xfrm>
                <a:off x="5198" y="2045"/>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85" name="Line 85">
                <a:extLst>
                  <a:ext uri="{FF2B5EF4-FFF2-40B4-BE49-F238E27FC236}">
                    <a16:creationId xmlns:a16="http://schemas.microsoft.com/office/drawing/2014/main" id="{97FD9FBE-F03E-D343-B046-17533FD04400}"/>
                  </a:ext>
                </a:extLst>
              </p:cNvPr>
              <p:cNvSpPr>
                <a:spLocks noChangeShapeType="1"/>
              </p:cNvSpPr>
              <p:nvPr/>
            </p:nvSpPr>
            <p:spPr bwMode="auto">
              <a:xfrm>
                <a:off x="5336" y="1820"/>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Text Box 86">
                <a:extLst>
                  <a:ext uri="{FF2B5EF4-FFF2-40B4-BE49-F238E27FC236}">
                    <a16:creationId xmlns:a16="http://schemas.microsoft.com/office/drawing/2014/main" id="{3F2ECA0D-DCA4-C24F-8A68-6CB068973482}"/>
                  </a:ext>
                </a:extLst>
              </p:cNvPr>
              <p:cNvSpPr txBox="1">
                <a:spLocks noChangeArrowheads="1"/>
              </p:cNvSpPr>
              <p:nvPr/>
            </p:nvSpPr>
            <p:spPr bwMode="auto">
              <a:xfrm>
                <a:off x="3712" y="1021"/>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87" name="Text Box 87">
                <a:extLst>
                  <a:ext uri="{FF2B5EF4-FFF2-40B4-BE49-F238E27FC236}">
                    <a16:creationId xmlns:a16="http://schemas.microsoft.com/office/drawing/2014/main" id="{09AEB69F-DEAB-C64D-A12F-77391F60F445}"/>
                  </a:ext>
                </a:extLst>
              </p:cNvPr>
              <p:cNvSpPr txBox="1">
                <a:spLocks noChangeArrowheads="1"/>
              </p:cNvSpPr>
              <p:nvPr/>
            </p:nvSpPr>
            <p:spPr bwMode="auto">
              <a:xfrm>
                <a:off x="3688" y="1539"/>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88" name="Text Box 88">
                <a:extLst>
                  <a:ext uri="{FF2B5EF4-FFF2-40B4-BE49-F238E27FC236}">
                    <a16:creationId xmlns:a16="http://schemas.microsoft.com/office/drawing/2014/main" id="{BDDF9E1C-8E4B-6046-BA43-D04E204EA838}"/>
                  </a:ext>
                </a:extLst>
              </p:cNvPr>
              <p:cNvSpPr txBox="1">
                <a:spLocks noChangeArrowheads="1"/>
              </p:cNvSpPr>
              <p:nvPr/>
            </p:nvSpPr>
            <p:spPr bwMode="auto">
              <a:xfrm>
                <a:off x="3679" y="2058"/>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89" name="Text Box 89">
                <a:extLst>
                  <a:ext uri="{FF2B5EF4-FFF2-40B4-BE49-F238E27FC236}">
                    <a16:creationId xmlns:a16="http://schemas.microsoft.com/office/drawing/2014/main" id="{AA021707-91E4-9F4A-B895-27EDD8D5F06D}"/>
                  </a:ext>
                </a:extLst>
              </p:cNvPr>
              <p:cNvSpPr txBox="1">
                <a:spLocks noChangeArrowheads="1"/>
              </p:cNvSpPr>
              <p:nvPr/>
            </p:nvSpPr>
            <p:spPr bwMode="auto">
              <a:xfrm>
                <a:off x="4650" y="1013"/>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90" name="Text Box 90">
                <a:extLst>
                  <a:ext uri="{FF2B5EF4-FFF2-40B4-BE49-F238E27FC236}">
                    <a16:creationId xmlns:a16="http://schemas.microsoft.com/office/drawing/2014/main" id="{A56023A1-74E9-3244-957E-EFD5426951D1}"/>
                  </a:ext>
                </a:extLst>
              </p:cNvPr>
              <p:cNvSpPr txBox="1">
                <a:spLocks noChangeArrowheads="1"/>
              </p:cNvSpPr>
              <p:nvPr/>
            </p:nvSpPr>
            <p:spPr bwMode="auto">
              <a:xfrm>
                <a:off x="4642" y="1539"/>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91" name="Text Box 91">
                <a:extLst>
                  <a:ext uri="{FF2B5EF4-FFF2-40B4-BE49-F238E27FC236}">
                    <a16:creationId xmlns:a16="http://schemas.microsoft.com/office/drawing/2014/main" id="{3A64E3F2-3004-B44B-B29E-87763D986004}"/>
                  </a:ext>
                </a:extLst>
              </p:cNvPr>
              <p:cNvSpPr txBox="1">
                <a:spLocks noChangeArrowheads="1"/>
              </p:cNvSpPr>
              <p:nvPr/>
            </p:nvSpPr>
            <p:spPr bwMode="auto">
              <a:xfrm>
                <a:off x="4634" y="2082"/>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92" name="Text Box 92">
                <a:extLst>
                  <a:ext uri="{FF2B5EF4-FFF2-40B4-BE49-F238E27FC236}">
                    <a16:creationId xmlns:a16="http://schemas.microsoft.com/office/drawing/2014/main" id="{C15BD5A9-E080-5A4B-9B25-8D13A5A3C6FA}"/>
                  </a:ext>
                </a:extLst>
              </p:cNvPr>
              <p:cNvSpPr txBox="1">
                <a:spLocks noChangeArrowheads="1"/>
              </p:cNvSpPr>
              <p:nvPr/>
            </p:nvSpPr>
            <p:spPr bwMode="auto">
              <a:xfrm>
                <a:off x="5449" y="1556"/>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93" name="Text Box 93">
                <a:extLst>
                  <a:ext uri="{FF2B5EF4-FFF2-40B4-BE49-F238E27FC236}">
                    <a16:creationId xmlns:a16="http://schemas.microsoft.com/office/drawing/2014/main" id="{E8D108B6-74F3-3C41-A6A1-9090F1DC975F}"/>
                  </a:ext>
                </a:extLst>
              </p:cNvPr>
              <p:cNvSpPr txBox="1">
                <a:spLocks noChangeArrowheads="1"/>
              </p:cNvSpPr>
              <p:nvPr/>
            </p:nvSpPr>
            <p:spPr bwMode="auto">
              <a:xfrm>
                <a:off x="5440" y="2091"/>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94" name="Oval 95">
                <a:extLst>
                  <a:ext uri="{FF2B5EF4-FFF2-40B4-BE49-F238E27FC236}">
                    <a16:creationId xmlns:a16="http://schemas.microsoft.com/office/drawing/2014/main" id="{787EE838-7B6B-5644-AE64-F06CD8F3CF95}"/>
                  </a:ext>
                </a:extLst>
              </p:cNvPr>
              <p:cNvSpPr>
                <a:spLocks noChangeArrowheads="1"/>
              </p:cNvSpPr>
              <p:nvPr/>
            </p:nvSpPr>
            <p:spPr bwMode="auto">
              <a:xfrm>
                <a:off x="4425" y="2646"/>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95" name="Line 96">
                <a:extLst>
                  <a:ext uri="{FF2B5EF4-FFF2-40B4-BE49-F238E27FC236}">
                    <a16:creationId xmlns:a16="http://schemas.microsoft.com/office/drawing/2014/main" id="{F3C9E856-3AD7-B145-925A-5157D774CED2}"/>
                  </a:ext>
                </a:extLst>
              </p:cNvPr>
              <p:cNvSpPr>
                <a:spLocks noChangeShapeType="1"/>
              </p:cNvSpPr>
              <p:nvPr/>
            </p:nvSpPr>
            <p:spPr bwMode="auto">
              <a:xfrm>
                <a:off x="3614" y="2320"/>
                <a:ext cx="831" cy="39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97">
                <a:extLst>
                  <a:ext uri="{FF2B5EF4-FFF2-40B4-BE49-F238E27FC236}">
                    <a16:creationId xmlns:a16="http://schemas.microsoft.com/office/drawing/2014/main" id="{01BBF202-69B6-9E43-B1F2-05B8A23BF899}"/>
                  </a:ext>
                </a:extLst>
              </p:cNvPr>
              <p:cNvSpPr>
                <a:spLocks noChangeShapeType="1"/>
              </p:cNvSpPr>
              <p:nvPr/>
            </p:nvSpPr>
            <p:spPr bwMode="auto">
              <a:xfrm flipH="1">
                <a:off x="4536" y="2328"/>
                <a:ext cx="8" cy="3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98">
                <a:extLst>
                  <a:ext uri="{FF2B5EF4-FFF2-40B4-BE49-F238E27FC236}">
                    <a16:creationId xmlns:a16="http://schemas.microsoft.com/office/drawing/2014/main" id="{BCD18AAD-C409-7444-9181-AA9E25628007}"/>
                  </a:ext>
                </a:extLst>
              </p:cNvPr>
              <p:cNvSpPr>
                <a:spLocks noChangeShapeType="1"/>
              </p:cNvSpPr>
              <p:nvPr/>
            </p:nvSpPr>
            <p:spPr bwMode="auto">
              <a:xfrm flipH="1">
                <a:off x="4676" y="2337"/>
                <a:ext cx="633" cy="3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Text Box 101">
                <a:extLst>
                  <a:ext uri="{FF2B5EF4-FFF2-40B4-BE49-F238E27FC236}">
                    <a16:creationId xmlns:a16="http://schemas.microsoft.com/office/drawing/2014/main" id="{FF5DC60A-9047-C548-B133-C1C2B12497C8}"/>
                  </a:ext>
                </a:extLst>
              </p:cNvPr>
              <p:cNvSpPr txBox="1">
                <a:spLocks noChangeArrowheads="1"/>
              </p:cNvSpPr>
              <p:nvPr/>
            </p:nvSpPr>
            <p:spPr bwMode="auto">
              <a:xfrm>
                <a:off x="5418" y="1027"/>
                <a:ext cx="24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sp>
            <p:nvSpPr>
              <p:cNvPr id="99" name="Text Box 102">
                <a:extLst>
                  <a:ext uri="{FF2B5EF4-FFF2-40B4-BE49-F238E27FC236}">
                    <a16:creationId xmlns:a16="http://schemas.microsoft.com/office/drawing/2014/main" id="{CFCB7C8F-E0C7-C041-A16D-FB55F197CC13}"/>
                  </a:ext>
                </a:extLst>
              </p:cNvPr>
              <p:cNvSpPr txBox="1">
                <a:spLocks noChangeArrowheads="1"/>
              </p:cNvSpPr>
              <p:nvPr/>
            </p:nvSpPr>
            <p:spPr bwMode="auto">
              <a:xfrm>
                <a:off x="4696" y="837"/>
                <a:ext cx="57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dirty="0">
                    <a:solidFill>
                      <a:schemeClr val="tx1"/>
                    </a:solidFill>
                    <a:latin typeface="Lucida Sans Unicode" panose="020B0602030504020204" pitchFamily="34" charset="0"/>
                  </a:rPr>
                  <a:t>1 (cc)</a:t>
                </a:r>
              </a:p>
            </p:txBody>
          </p:sp>
          <p:sp>
            <p:nvSpPr>
              <p:cNvPr id="100" name="Text Box 104">
                <a:extLst>
                  <a:ext uri="{FF2B5EF4-FFF2-40B4-BE49-F238E27FC236}">
                    <a16:creationId xmlns:a16="http://schemas.microsoft.com/office/drawing/2014/main" id="{9322829B-C821-9B43-9614-26FF7EEB7A73}"/>
                  </a:ext>
                </a:extLst>
              </p:cNvPr>
              <p:cNvSpPr txBox="1">
                <a:spLocks noChangeArrowheads="1"/>
              </p:cNvSpPr>
              <p:nvPr/>
            </p:nvSpPr>
            <p:spPr bwMode="auto">
              <a:xfrm>
                <a:off x="3527" y="706"/>
                <a:ext cx="57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2 (cc)</a:t>
                </a:r>
              </a:p>
            </p:txBody>
          </p:sp>
          <p:sp>
            <p:nvSpPr>
              <p:cNvPr id="101" name="Text Box 106">
                <a:extLst>
                  <a:ext uri="{FF2B5EF4-FFF2-40B4-BE49-F238E27FC236}">
                    <a16:creationId xmlns:a16="http://schemas.microsoft.com/office/drawing/2014/main" id="{BA7696C9-6325-3B42-9A88-BE18FEC92962}"/>
                  </a:ext>
                </a:extLst>
              </p:cNvPr>
              <p:cNvSpPr txBox="1">
                <a:spLocks noChangeArrowheads="1"/>
              </p:cNvSpPr>
              <p:nvPr/>
            </p:nvSpPr>
            <p:spPr bwMode="auto">
              <a:xfrm>
                <a:off x="3790" y="1701"/>
                <a:ext cx="57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3 (cc)</a:t>
                </a:r>
              </a:p>
            </p:txBody>
          </p:sp>
          <p:sp>
            <p:nvSpPr>
              <p:cNvPr id="102" name="Text Box 108">
                <a:extLst>
                  <a:ext uri="{FF2B5EF4-FFF2-40B4-BE49-F238E27FC236}">
                    <a16:creationId xmlns:a16="http://schemas.microsoft.com/office/drawing/2014/main" id="{C65F866C-5902-6945-B8E4-97E70C32091B}"/>
                  </a:ext>
                </a:extLst>
              </p:cNvPr>
              <p:cNvSpPr txBox="1">
                <a:spLocks noChangeArrowheads="1"/>
              </p:cNvSpPr>
              <p:nvPr/>
            </p:nvSpPr>
            <p:spPr bwMode="auto">
              <a:xfrm>
                <a:off x="3034" y="2170"/>
                <a:ext cx="57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5 (cc)</a:t>
                </a:r>
              </a:p>
            </p:txBody>
          </p:sp>
          <p:sp>
            <p:nvSpPr>
              <p:cNvPr id="103" name="Text Box 113">
                <a:extLst>
                  <a:ext uri="{FF2B5EF4-FFF2-40B4-BE49-F238E27FC236}">
                    <a16:creationId xmlns:a16="http://schemas.microsoft.com/office/drawing/2014/main" id="{E6F49595-7996-F042-9C1F-596A31751360}"/>
                  </a:ext>
                </a:extLst>
              </p:cNvPr>
              <p:cNvSpPr txBox="1">
                <a:spLocks noChangeArrowheads="1"/>
              </p:cNvSpPr>
              <p:nvPr/>
            </p:nvSpPr>
            <p:spPr bwMode="auto">
              <a:xfrm>
                <a:off x="4868" y="2664"/>
                <a:ext cx="57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8 (cc)</a:t>
                </a:r>
              </a:p>
            </p:txBody>
          </p:sp>
        </p:grpSp>
        <p:sp>
          <p:nvSpPr>
            <p:cNvPr id="63" name="Text Box 118">
              <a:extLst>
                <a:ext uri="{FF2B5EF4-FFF2-40B4-BE49-F238E27FC236}">
                  <a16:creationId xmlns:a16="http://schemas.microsoft.com/office/drawing/2014/main" id="{3B606C9C-4933-884C-A17C-F7731E3D2952}"/>
                </a:ext>
              </a:extLst>
            </p:cNvPr>
            <p:cNvSpPr txBox="1">
              <a:spLocks noChangeArrowheads="1"/>
            </p:cNvSpPr>
            <p:nvPr/>
          </p:nvSpPr>
          <p:spPr bwMode="auto">
            <a:xfrm>
              <a:off x="3374" y="2959"/>
              <a:ext cx="78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sp>
          <p:nvSpPr>
            <p:cNvPr id="64" name="Text Box 121">
              <a:extLst>
                <a:ext uri="{FF2B5EF4-FFF2-40B4-BE49-F238E27FC236}">
                  <a16:creationId xmlns:a16="http://schemas.microsoft.com/office/drawing/2014/main" id="{E133244C-FA28-244F-8C24-50B32E267DAA}"/>
                </a:ext>
              </a:extLst>
            </p:cNvPr>
            <p:cNvSpPr txBox="1">
              <a:spLocks noChangeArrowheads="1"/>
            </p:cNvSpPr>
            <p:nvPr/>
          </p:nvSpPr>
          <p:spPr bwMode="auto">
            <a:xfrm>
              <a:off x="2029" y="1063"/>
              <a:ext cx="94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400" dirty="0">
                  <a:solidFill>
                    <a:schemeClr val="tx1"/>
                  </a:solidFill>
                  <a:latin typeface="Lucida Sans Unicode" panose="020B0602030504020204" pitchFamily="34" charset="0"/>
                </a:rPr>
                <a:t>Sched. time</a:t>
              </a:r>
            </a:p>
          </p:txBody>
        </p:sp>
        <p:sp>
          <p:nvSpPr>
            <p:cNvPr id="65" name="Line 136">
              <a:extLst>
                <a:ext uri="{FF2B5EF4-FFF2-40B4-BE49-F238E27FC236}">
                  <a16:creationId xmlns:a16="http://schemas.microsoft.com/office/drawing/2014/main" id="{67B29F05-D6DA-3941-9BD4-7AEC14B2A60D}"/>
                </a:ext>
              </a:extLst>
            </p:cNvPr>
            <p:cNvSpPr>
              <a:spLocks noChangeShapeType="1"/>
            </p:cNvSpPr>
            <p:nvPr/>
          </p:nvSpPr>
          <p:spPr bwMode="auto">
            <a:xfrm flipV="1">
              <a:off x="2927" y="1097"/>
              <a:ext cx="595" cy="83"/>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 name="TextBox 2">
            <a:extLst>
              <a:ext uri="{FF2B5EF4-FFF2-40B4-BE49-F238E27FC236}">
                <a16:creationId xmlns:a16="http://schemas.microsoft.com/office/drawing/2014/main" id="{D7D16EFE-31AF-C448-A3C3-679F40478385}"/>
              </a:ext>
            </a:extLst>
          </p:cNvPr>
          <p:cNvSpPr txBox="1"/>
          <p:nvPr/>
        </p:nvSpPr>
        <p:spPr>
          <a:xfrm>
            <a:off x="2018373" y="5037066"/>
            <a:ext cx="3918196" cy="1692771"/>
          </a:xfrm>
          <a:prstGeom prst="rect">
            <a:avLst/>
          </a:prstGeom>
          <a:noFill/>
        </p:spPr>
        <p:txBody>
          <a:bodyPr wrap="square" rtlCol="0">
            <a:spAutoFit/>
          </a:bodyPr>
          <a:lstStyle/>
          <a:p>
            <a:r>
              <a:rPr lang="it-IT" sz="1300" dirty="0">
                <a:latin typeface="Century Gothic" panose="020B0502020202020204" pitchFamily="34" charset="0"/>
              </a:rPr>
              <a:t>The </a:t>
            </a:r>
            <a:r>
              <a:rPr lang="it-IT" sz="1300" dirty="0" err="1">
                <a:latin typeface="Century Gothic" panose="020B0502020202020204" pitchFamily="34" charset="0"/>
              </a:rPr>
              <a:t>multiplier</a:t>
            </a:r>
            <a:r>
              <a:rPr lang="it-IT" sz="1300" dirty="0">
                <a:latin typeface="Century Gothic" panose="020B0502020202020204" pitchFamily="34" charset="0"/>
              </a:rPr>
              <a:t> </a:t>
            </a:r>
            <a:r>
              <a:rPr lang="it-IT" sz="1300" dirty="0" err="1">
                <a:latin typeface="Century Gothic" panose="020B0502020202020204" pitchFamily="34" charset="0"/>
              </a:rPr>
              <a:t>takes</a:t>
            </a:r>
            <a:r>
              <a:rPr lang="it-IT" sz="1300" dirty="0">
                <a:latin typeface="Century Gothic" panose="020B0502020202020204" pitchFamily="34" charset="0"/>
              </a:rPr>
              <a:t> 2 cc to </a:t>
            </a:r>
            <a:r>
              <a:rPr lang="it-IT" sz="1300" dirty="0" err="1">
                <a:latin typeface="Century Gothic" panose="020B0502020202020204" pitchFamily="34" charset="0"/>
              </a:rPr>
              <a:t>finish</a:t>
            </a:r>
            <a:r>
              <a:rPr lang="it-IT" sz="1300" dirty="0">
                <a:latin typeface="Century Gothic" panose="020B0502020202020204" pitchFamily="34" charset="0"/>
              </a:rPr>
              <a:t> the </a:t>
            </a:r>
            <a:r>
              <a:rPr lang="it-IT" sz="1300" dirty="0" err="1">
                <a:latin typeface="Century Gothic" panose="020B0502020202020204" pitchFamily="34" charset="0"/>
              </a:rPr>
              <a:t>computation</a:t>
            </a:r>
            <a:r>
              <a:rPr lang="it-IT" sz="1300" dirty="0">
                <a:latin typeface="Century Gothic" panose="020B0502020202020204" pitchFamily="34" charset="0"/>
              </a:rPr>
              <a:t>, so the </a:t>
            </a:r>
            <a:r>
              <a:rPr lang="it-IT" sz="1300" dirty="0" err="1">
                <a:latin typeface="Century Gothic" panose="020B0502020202020204" pitchFamily="34" charset="0"/>
              </a:rPr>
              <a:t>second</a:t>
            </a:r>
            <a:r>
              <a:rPr lang="it-IT" sz="1300" dirty="0">
                <a:latin typeface="Century Gothic" panose="020B0502020202020204" pitchFamily="34" charset="0"/>
              </a:rPr>
              <a:t> </a:t>
            </a:r>
            <a:r>
              <a:rPr lang="it-IT" sz="1300" dirty="0" err="1">
                <a:latin typeface="Century Gothic" panose="020B0502020202020204" pitchFamily="34" charset="0"/>
              </a:rPr>
              <a:t>multiplication</a:t>
            </a:r>
            <a:r>
              <a:rPr lang="it-IT" sz="1300" dirty="0">
                <a:latin typeface="Century Gothic" panose="020B0502020202020204" pitchFamily="34" charset="0"/>
              </a:rPr>
              <a:t> (*) </a:t>
            </a:r>
            <a:r>
              <a:rPr lang="it-IT" sz="1300" dirty="0" err="1">
                <a:latin typeface="Century Gothic" panose="020B0502020202020204" pitchFamily="34" charset="0"/>
              </a:rPr>
              <a:t>cannot</a:t>
            </a:r>
            <a:r>
              <a:rPr lang="it-IT" sz="1300" dirty="0">
                <a:latin typeface="Century Gothic" panose="020B0502020202020204" pitchFamily="34" charset="0"/>
              </a:rPr>
              <a:t> be </a:t>
            </a:r>
            <a:r>
              <a:rPr lang="it-IT" sz="1300" dirty="0" err="1">
                <a:latin typeface="Century Gothic" panose="020B0502020202020204" pitchFamily="34" charset="0"/>
              </a:rPr>
              <a:t>scheduled</a:t>
            </a:r>
            <a:r>
              <a:rPr lang="it-IT" sz="1300" dirty="0">
                <a:latin typeface="Century Gothic" panose="020B0502020202020204" pitchFamily="34" charset="0"/>
              </a:rPr>
              <a:t> </a:t>
            </a:r>
            <a:r>
              <a:rPr lang="it-IT" sz="1300" dirty="0" err="1">
                <a:latin typeface="Century Gothic" panose="020B0502020202020204" pitchFamily="34" charset="0"/>
              </a:rPr>
              <a:t>before</a:t>
            </a:r>
            <a:r>
              <a:rPr lang="it-IT" sz="1300" dirty="0">
                <a:latin typeface="Century Gothic" panose="020B0502020202020204" pitchFamily="34" charset="0"/>
              </a:rPr>
              <a:t> the 3rd clock </a:t>
            </a:r>
            <a:r>
              <a:rPr lang="it-IT" sz="1300" dirty="0" err="1">
                <a:latin typeface="Century Gothic" panose="020B0502020202020204" pitchFamily="34" charset="0"/>
              </a:rPr>
              <a:t>cycle</a:t>
            </a:r>
            <a:r>
              <a:rPr lang="it-IT" sz="1300" dirty="0">
                <a:latin typeface="Century Gothic" panose="020B0502020202020204" pitchFamily="34" charset="0"/>
              </a:rPr>
              <a:t>. For </a:t>
            </a:r>
            <a:r>
              <a:rPr lang="it-IT" sz="1300" dirty="0" err="1">
                <a:latin typeface="Century Gothic" panose="020B0502020202020204" pitchFamily="34" charset="0"/>
              </a:rPr>
              <a:t>this</a:t>
            </a:r>
            <a:r>
              <a:rPr lang="it-IT" sz="1300" dirty="0">
                <a:latin typeface="Century Gothic" panose="020B0502020202020204" pitchFamily="34" charset="0"/>
              </a:rPr>
              <a:t> </a:t>
            </a:r>
            <a:r>
              <a:rPr lang="it-IT" sz="1300" dirty="0" err="1">
                <a:latin typeface="Century Gothic" panose="020B0502020202020204" pitchFamily="34" charset="0"/>
              </a:rPr>
              <a:t>reason</a:t>
            </a:r>
            <a:r>
              <a:rPr lang="it-IT" sz="1300" dirty="0">
                <a:latin typeface="Century Gothic" panose="020B0502020202020204" pitchFamily="34" charset="0"/>
              </a:rPr>
              <a:t>, </a:t>
            </a:r>
            <a:r>
              <a:rPr lang="it-IT" sz="1300" dirty="0" err="1">
                <a:latin typeface="Century Gothic" panose="020B0502020202020204" pitchFamily="34" charset="0"/>
              </a:rPr>
              <a:t>we</a:t>
            </a:r>
            <a:r>
              <a:rPr lang="it-IT" sz="1300" dirty="0">
                <a:latin typeface="Century Gothic" panose="020B0502020202020204" pitchFamily="34" charset="0"/>
              </a:rPr>
              <a:t> </a:t>
            </a:r>
            <a:r>
              <a:rPr lang="it-IT" sz="1300" dirty="0" err="1">
                <a:latin typeface="Century Gothic" panose="020B0502020202020204" pitchFamily="34" charset="0"/>
              </a:rPr>
              <a:t>want</a:t>
            </a:r>
            <a:r>
              <a:rPr lang="it-IT" sz="1300" dirty="0">
                <a:latin typeface="Century Gothic" panose="020B0502020202020204" pitchFamily="34" charset="0"/>
              </a:rPr>
              <a:t> to break the </a:t>
            </a:r>
            <a:r>
              <a:rPr lang="it-IT" sz="1300" dirty="0" err="1">
                <a:latin typeface="Century Gothic" panose="020B0502020202020204" pitchFamily="34" charset="0"/>
              </a:rPr>
              <a:t>tie</a:t>
            </a:r>
            <a:r>
              <a:rPr lang="it-IT" sz="1300" dirty="0">
                <a:latin typeface="Century Gothic" panose="020B0502020202020204" pitchFamily="34" charset="0"/>
              </a:rPr>
              <a:t> </a:t>
            </a:r>
            <a:r>
              <a:rPr lang="it-IT" sz="1300" dirty="0" err="1">
                <a:latin typeface="Century Gothic" panose="020B0502020202020204" pitchFamily="34" charset="0"/>
              </a:rPr>
              <a:t>between</a:t>
            </a:r>
            <a:r>
              <a:rPr lang="it-IT" sz="1300" dirty="0">
                <a:latin typeface="Century Gothic" panose="020B0502020202020204" pitchFamily="34" charset="0"/>
              </a:rPr>
              <a:t> the </a:t>
            </a:r>
            <a:r>
              <a:rPr lang="it-IT" sz="1300" dirty="0" err="1">
                <a:latin typeface="Century Gothic" panose="020B0502020202020204" pitchFamily="34" charset="0"/>
              </a:rPr>
              <a:t>two</a:t>
            </a:r>
            <a:r>
              <a:rPr lang="it-IT" sz="1300" dirty="0">
                <a:latin typeface="Century Gothic" panose="020B0502020202020204" pitchFamily="34" charset="0"/>
              </a:rPr>
              <a:t> </a:t>
            </a:r>
            <a:r>
              <a:rPr lang="it-IT" sz="1300" dirty="0" err="1">
                <a:latin typeface="Century Gothic" panose="020B0502020202020204" pitchFamily="34" charset="0"/>
              </a:rPr>
              <a:t>additions</a:t>
            </a:r>
            <a:r>
              <a:rPr lang="it-IT" sz="1300" dirty="0">
                <a:latin typeface="Century Gothic" panose="020B0502020202020204" pitchFamily="34" charset="0"/>
              </a:rPr>
              <a:t> in </a:t>
            </a:r>
            <a:r>
              <a:rPr lang="it-IT" sz="1300" dirty="0" err="1">
                <a:latin typeface="Century Gothic" panose="020B0502020202020204" pitchFamily="34" charset="0"/>
              </a:rPr>
              <a:t>favor</a:t>
            </a:r>
            <a:r>
              <a:rPr lang="it-IT" sz="1300" dirty="0">
                <a:latin typeface="Century Gothic" panose="020B0502020202020204" pitchFamily="34" charset="0"/>
              </a:rPr>
              <a:t> of the </a:t>
            </a:r>
            <a:r>
              <a:rPr lang="it-IT" sz="1300" dirty="0" err="1">
                <a:latin typeface="Century Gothic" panose="020B0502020202020204" pitchFamily="34" charset="0"/>
              </a:rPr>
              <a:t>operation</a:t>
            </a:r>
            <a:r>
              <a:rPr lang="it-IT" sz="1300" dirty="0">
                <a:latin typeface="Century Gothic" panose="020B0502020202020204" pitchFamily="34" charset="0"/>
              </a:rPr>
              <a:t> </a:t>
            </a:r>
            <a:r>
              <a:rPr lang="it-IT" sz="1300" dirty="0" err="1">
                <a:latin typeface="Century Gothic" panose="020B0502020202020204" pitchFamily="34" charset="0"/>
              </a:rPr>
              <a:t>that</a:t>
            </a:r>
            <a:r>
              <a:rPr lang="it-IT" sz="1300" dirty="0">
                <a:latin typeface="Century Gothic" panose="020B0502020202020204" pitchFamily="34" charset="0"/>
              </a:rPr>
              <a:t> can be </a:t>
            </a:r>
            <a:r>
              <a:rPr lang="it-IT" sz="1300" dirty="0" err="1">
                <a:latin typeface="Century Gothic" panose="020B0502020202020204" pitchFamily="34" charset="0"/>
              </a:rPr>
              <a:t>scheduled</a:t>
            </a:r>
            <a:r>
              <a:rPr lang="it-IT" sz="1300" dirty="0">
                <a:latin typeface="Century Gothic" panose="020B0502020202020204" pitchFamily="34" charset="0"/>
              </a:rPr>
              <a:t> </a:t>
            </a:r>
            <a:r>
              <a:rPr lang="it-IT" sz="1300" dirty="0" err="1">
                <a:latin typeface="Century Gothic" panose="020B0502020202020204" pitchFamily="34" charset="0"/>
              </a:rPr>
              <a:t>earlier</a:t>
            </a:r>
            <a:r>
              <a:rPr lang="it-IT" sz="1300" dirty="0">
                <a:latin typeface="Century Gothic" panose="020B0502020202020204" pitchFamily="34" charset="0"/>
              </a:rPr>
              <a:t>, i.e. the </a:t>
            </a:r>
            <a:r>
              <a:rPr lang="it-IT" sz="1300" dirty="0" err="1">
                <a:latin typeface="Century Gothic" panose="020B0502020202020204" pitchFamily="34" charset="0"/>
              </a:rPr>
              <a:t>division</a:t>
            </a:r>
            <a:r>
              <a:rPr lang="it-IT" sz="1300" dirty="0">
                <a:latin typeface="Century Gothic" panose="020B0502020202020204" pitchFamily="34" charset="0"/>
              </a:rPr>
              <a:t>.</a:t>
            </a:r>
          </a:p>
          <a:p>
            <a:endParaRPr lang="en-US" sz="1300" dirty="0"/>
          </a:p>
        </p:txBody>
      </p:sp>
      <p:sp>
        <p:nvSpPr>
          <p:cNvPr id="105" name="Text Box 51">
            <a:extLst>
              <a:ext uri="{FF2B5EF4-FFF2-40B4-BE49-F238E27FC236}">
                <a16:creationId xmlns:a16="http://schemas.microsoft.com/office/drawing/2014/main" id="{AE690E22-3E26-7148-9F18-8881FDB2B9DF}"/>
              </a:ext>
            </a:extLst>
          </p:cNvPr>
          <p:cNvSpPr txBox="1">
            <a:spLocks noChangeArrowheads="1"/>
          </p:cNvSpPr>
          <p:nvPr/>
        </p:nvSpPr>
        <p:spPr bwMode="auto">
          <a:xfrm>
            <a:off x="5317160" y="2753002"/>
            <a:ext cx="7264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dirty="0">
                <a:solidFill>
                  <a:schemeClr val="tx1"/>
                </a:solidFill>
                <a:latin typeface="Lucida Sans Unicode" panose="020B0602030504020204" pitchFamily="34" charset="0"/>
              </a:rPr>
              <a:t>3 (cc)</a:t>
            </a:r>
          </a:p>
        </p:txBody>
      </p:sp>
      <p:sp>
        <p:nvSpPr>
          <p:cNvPr id="4" name="TextBox 3">
            <a:extLst>
              <a:ext uri="{FF2B5EF4-FFF2-40B4-BE49-F238E27FC236}">
                <a16:creationId xmlns:a16="http://schemas.microsoft.com/office/drawing/2014/main" id="{A0A72B74-1DE0-D140-AA5D-4D8560DB4396}"/>
              </a:ext>
            </a:extLst>
          </p:cNvPr>
          <p:cNvSpPr txBox="1"/>
          <p:nvPr/>
        </p:nvSpPr>
        <p:spPr>
          <a:xfrm>
            <a:off x="2138662" y="3057757"/>
            <a:ext cx="441146" cy="369332"/>
          </a:xfrm>
          <a:prstGeom prst="rect">
            <a:avLst/>
          </a:prstGeom>
          <a:noFill/>
        </p:spPr>
        <p:txBody>
          <a:bodyPr wrap="none" rtlCol="0">
            <a:spAutoFit/>
          </a:bodyPr>
          <a:lstStyle/>
          <a:p>
            <a:r>
              <a:rPr lang="en-US" dirty="0"/>
              <a:t>(*)</a:t>
            </a:r>
          </a:p>
        </p:txBody>
      </p:sp>
      <p:sp>
        <p:nvSpPr>
          <p:cNvPr id="106" name="TextBox 105">
            <a:extLst>
              <a:ext uri="{FF2B5EF4-FFF2-40B4-BE49-F238E27FC236}">
                <a16:creationId xmlns:a16="http://schemas.microsoft.com/office/drawing/2014/main" id="{326F34BF-7F69-864B-85D5-8DC9DE819D4C}"/>
              </a:ext>
            </a:extLst>
          </p:cNvPr>
          <p:cNvSpPr txBox="1"/>
          <p:nvPr/>
        </p:nvSpPr>
        <p:spPr>
          <a:xfrm>
            <a:off x="7076412" y="3224307"/>
            <a:ext cx="441146" cy="369332"/>
          </a:xfrm>
          <a:prstGeom prst="rect">
            <a:avLst/>
          </a:prstGeom>
          <a:noFill/>
        </p:spPr>
        <p:txBody>
          <a:bodyPr wrap="none" rtlCol="0">
            <a:spAutoFit/>
          </a:bodyPr>
          <a:lstStyle/>
          <a:p>
            <a:r>
              <a:rPr lang="en-US" dirty="0"/>
              <a:t>(*)</a:t>
            </a:r>
          </a:p>
        </p:txBody>
      </p:sp>
      <p:sp>
        <p:nvSpPr>
          <p:cNvPr id="107" name="TextBox 106">
            <a:extLst>
              <a:ext uri="{FF2B5EF4-FFF2-40B4-BE49-F238E27FC236}">
                <a16:creationId xmlns:a16="http://schemas.microsoft.com/office/drawing/2014/main" id="{8A9682C3-383C-0742-A389-AF3FC011D4AC}"/>
              </a:ext>
            </a:extLst>
          </p:cNvPr>
          <p:cNvSpPr txBox="1"/>
          <p:nvPr/>
        </p:nvSpPr>
        <p:spPr>
          <a:xfrm>
            <a:off x="8018514" y="1490955"/>
            <a:ext cx="2691749" cy="861774"/>
          </a:xfrm>
          <a:prstGeom prst="rect">
            <a:avLst/>
          </a:prstGeom>
          <a:noFill/>
        </p:spPr>
        <p:txBody>
          <a:bodyPr wrap="square" rtlCol="0">
            <a:spAutoFit/>
          </a:bodyPr>
          <a:lstStyle/>
          <a:p>
            <a:r>
              <a:rPr lang="it-IT" sz="1200" dirty="0">
                <a:latin typeface="Century Gothic" panose="020B0502020202020204" pitchFamily="34" charset="0"/>
              </a:rPr>
              <a:t>The </a:t>
            </a:r>
            <a:r>
              <a:rPr lang="it-IT" sz="1200" dirty="0" err="1">
                <a:latin typeface="Century Gothic" panose="020B0502020202020204" pitchFamily="34" charset="0"/>
              </a:rPr>
              <a:t>sooner</a:t>
            </a:r>
            <a:r>
              <a:rPr lang="it-IT" sz="1200" dirty="0">
                <a:latin typeface="Century Gothic" panose="020B0502020202020204" pitchFamily="34" charset="0"/>
              </a:rPr>
              <a:t> </a:t>
            </a:r>
            <a:r>
              <a:rPr lang="it-IT" sz="1200" dirty="0" err="1">
                <a:latin typeface="Century Gothic" panose="020B0502020202020204" pitchFamily="34" charset="0"/>
              </a:rPr>
              <a:t>we</a:t>
            </a:r>
            <a:r>
              <a:rPr lang="it-IT" sz="1200" dirty="0">
                <a:latin typeface="Century Gothic" panose="020B0502020202020204" pitchFamily="34" charset="0"/>
              </a:rPr>
              <a:t> can </a:t>
            </a:r>
            <a:r>
              <a:rPr lang="it-IT" sz="1200" dirty="0" err="1">
                <a:latin typeface="Century Gothic" panose="020B0502020202020204" pitchFamily="34" charset="0"/>
              </a:rPr>
              <a:t>get</a:t>
            </a:r>
            <a:r>
              <a:rPr lang="it-IT" sz="1200" dirty="0">
                <a:latin typeface="Century Gothic" panose="020B0502020202020204" pitchFamily="34" charset="0"/>
              </a:rPr>
              <a:t> the </a:t>
            </a:r>
            <a:r>
              <a:rPr lang="it-IT" sz="1200" dirty="0" err="1">
                <a:latin typeface="Century Gothic" panose="020B0502020202020204" pitchFamily="34" charset="0"/>
              </a:rPr>
              <a:t>result</a:t>
            </a:r>
            <a:r>
              <a:rPr lang="it-IT" sz="1200" dirty="0">
                <a:latin typeface="Century Gothic" panose="020B0502020202020204" pitchFamily="34" charset="0"/>
              </a:rPr>
              <a:t> of </a:t>
            </a:r>
            <a:r>
              <a:rPr lang="it-IT" sz="1200" dirty="0" err="1">
                <a:latin typeface="Century Gothic" panose="020B0502020202020204" pitchFamily="34" charset="0"/>
              </a:rPr>
              <a:t>this</a:t>
            </a:r>
            <a:r>
              <a:rPr lang="it-IT" sz="1200" dirty="0">
                <a:latin typeface="Century Gothic" panose="020B0502020202020204" pitchFamily="34" charset="0"/>
              </a:rPr>
              <a:t> </a:t>
            </a:r>
            <a:r>
              <a:rPr lang="it-IT" sz="1200" dirty="0" err="1">
                <a:latin typeface="Century Gothic" panose="020B0502020202020204" pitchFamily="34" charset="0"/>
              </a:rPr>
              <a:t>adder</a:t>
            </a:r>
            <a:r>
              <a:rPr lang="it-IT" sz="1200" dirty="0">
                <a:latin typeface="Century Gothic" panose="020B0502020202020204" pitchFamily="34" charset="0"/>
              </a:rPr>
              <a:t>, the </a:t>
            </a:r>
            <a:r>
              <a:rPr lang="it-IT" sz="1200" dirty="0" err="1">
                <a:latin typeface="Century Gothic" panose="020B0502020202020204" pitchFamily="34" charset="0"/>
              </a:rPr>
              <a:t>earlier</a:t>
            </a:r>
            <a:r>
              <a:rPr lang="it-IT" sz="1200" dirty="0">
                <a:latin typeface="Century Gothic" panose="020B0502020202020204" pitchFamily="34" charset="0"/>
              </a:rPr>
              <a:t> </a:t>
            </a:r>
            <a:r>
              <a:rPr lang="it-IT" sz="1200" dirty="0" err="1">
                <a:latin typeface="Century Gothic" panose="020B0502020202020204" pitchFamily="34" charset="0"/>
              </a:rPr>
              <a:t>we</a:t>
            </a:r>
            <a:r>
              <a:rPr lang="it-IT" sz="1200" dirty="0">
                <a:latin typeface="Century Gothic" panose="020B0502020202020204" pitchFamily="34" charset="0"/>
              </a:rPr>
              <a:t> </a:t>
            </a:r>
            <a:r>
              <a:rPr lang="it-IT" sz="1200" dirty="0" err="1">
                <a:latin typeface="Century Gothic" panose="020B0502020202020204" pitchFamily="34" charset="0"/>
              </a:rPr>
              <a:t>will</a:t>
            </a:r>
            <a:r>
              <a:rPr lang="it-IT" sz="1200" dirty="0">
                <a:latin typeface="Century Gothic" panose="020B0502020202020204" pitchFamily="34" charset="0"/>
              </a:rPr>
              <a:t> be </a:t>
            </a:r>
            <a:r>
              <a:rPr lang="it-IT" sz="1200" dirty="0" err="1">
                <a:latin typeface="Century Gothic" panose="020B0502020202020204" pitchFamily="34" charset="0"/>
              </a:rPr>
              <a:t>able</a:t>
            </a:r>
            <a:r>
              <a:rPr lang="it-IT" sz="1200" dirty="0">
                <a:latin typeface="Century Gothic" panose="020B0502020202020204" pitchFamily="34" charset="0"/>
              </a:rPr>
              <a:t> to schedule the </a:t>
            </a:r>
            <a:r>
              <a:rPr lang="it-IT" sz="1200" dirty="0" err="1">
                <a:latin typeface="Century Gothic" panose="020B0502020202020204" pitchFamily="34" charset="0"/>
              </a:rPr>
              <a:t>division</a:t>
            </a:r>
            <a:endParaRPr lang="it-IT" sz="1200" dirty="0">
              <a:latin typeface="Century Gothic" panose="020B0502020202020204" pitchFamily="34" charset="0"/>
            </a:endParaRPr>
          </a:p>
          <a:p>
            <a:endParaRPr lang="en-US" sz="1400" dirty="0"/>
          </a:p>
        </p:txBody>
      </p:sp>
      <p:sp>
        <p:nvSpPr>
          <p:cNvPr id="108" name="Line 136">
            <a:extLst>
              <a:ext uri="{FF2B5EF4-FFF2-40B4-BE49-F238E27FC236}">
                <a16:creationId xmlns:a16="http://schemas.microsoft.com/office/drawing/2014/main" id="{4549B600-02E0-9645-86BA-84176662BC2F}"/>
              </a:ext>
            </a:extLst>
          </p:cNvPr>
          <p:cNvSpPr>
            <a:spLocks noChangeShapeType="1"/>
          </p:cNvSpPr>
          <p:nvPr/>
        </p:nvSpPr>
        <p:spPr bwMode="auto">
          <a:xfrm>
            <a:off x="8659647" y="2099265"/>
            <a:ext cx="102103" cy="362492"/>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TextBox 108">
            <a:extLst>
              <a:ext uri="{FF2B5EF4-FFF2-40B4-BE49-F238E27FC236}">
                <a16:creationId xmlns:a16="http://schemas.microsoft.com/office/drawing/2014/main" id="{B7769467-4ED6-F64E-9DE8-0AF4AAD4D4FA}"/>
              </a:ext>
            </a:extLst>
          </p:cNvPr>
          <p:cNvSpPr txBox="1"/>
          <p:nvPr/>
        </p:nvSpPr>
        <p:spPr>
          <a:xfrm>
            <a:off x="6350052" y="5013812"/>
            <a:ext cx="3918196" cy="1692771"/>
          </a:xfrm>
          <a:prstGeom prst="rect">
            <a:avLst/>
          </a:prstGeom>
          <a:noFill/>
        </p:spPr>
        <p:txBody>
          <a:bodyPr wrap="square" rtlCol="0">
            <a:spAutoFit/>
          </a:bodyPr>
          <a:lstStyle/>
          <a:p>
            <a:r>
              <a:rPr lang="it-IT" sz="1300" dirty="0">
                <a:latin typeface="Century Gothic" panose="020B0502020202020204" pitchFamily="34" charset="0"/>
              </a:rPr>
              <a:t>The REST/e-REST </a:t>
            </a:r>
            <a:r>
              <a:rPr lang="it-IT" sz="1300" dirty="0" err="1">
                <a:latin typeface="Century Gothic" panose="020B0502020202020204" pitchFamily="34" charset="0"/>
              </a:rPr>
              <a:t>algorithm</a:t>
            </a:r>
            <a:r>
              <a:rPr lang="it-IT" sz="1300" dirty="0">
                <a:latin typeface="Century Gothic" panose="020B0502020202020204" pitchFamily="34" charset="0"/>
              </a:rPr>
              <a:t> </a:t>
            </a:r>
            <a:r>
              <a:rPr lang="it-IT" sz="1300" dirty="0" err="1">
                <a:latin typeface="Century Gothic" panose="020B0502020202020204" pitchFamily="34" charset="0"/>
              </a:rPr>
              <a:t>allows</a:t>
            </a:r>
            <a:r>
              <a:rPr lang="it-IT" sz="1300" dirty="0">
                <a:latin typeface="Century Gothic" panose="020B0502020202020204" pitchFamily="34" charset="0"/>
              </a:rPr>
              <a:t> </a:t>
            </a:r>
            <a:r>
              <a:rPr lang="it-IT" sz="1300" dirty="0" err="1">
                <a:latin typeface="Century Gothic" panose="020B0502020202020204" pitchFamily="34" charset="0"/>
              </a:rPr>
              <a:t>us</a:t>
            </a:r>
            <a:r>
              <a:rPr lang="it-IT" sz="1300" dirty="0">
                <a:latin typeface="Century Gothic" panose="020B0502020202020204" pitchFamily="34" charset="0"/>
              </a:rPr>
              <a:t> to break the </a:t>
            </a:r>
            <a:r>
              <a:rPr lang="it-IT" sz="1300" dirty="0" err="1">
                <a:latin typeface="Century Gothic" panose="020B0502020202020204" pitchFamily="34" charset="0"/>
              </a:rPr>
              <a:t>ties</a:t>
            </a:r>
            <a:r>
              <a:rPr lang="it-IT" sz="1300" dirty="0">
                <a:latin typeface="Century Gothic" panose="020B0502020202020204" pitchFamily="34" charset="0"/>
              </a:rPr>
              <a:t> </a:t>
            </a:r>
            <a:r>
              <a:rPr lang="it-IT" sz="1300" dirty="0" err="1">
                <a:latin typeface="Century Gothic" panose="020B0502020202020204" pitchFamily="34" charset="0"/>
              </a:rPr>
              <a:t>between</a:t>
            </a:r>
            <a:r>
              <a:rPr lang="it-IT" sz="1300" dirty="0">
                <a:latin typeface="Century Gothic" panose="020B0502020202020204" pitchFamily="34" charset="0"/>
              </a:rPr>
              <a:t> </a:t>
            </a:r>
            <a:r>
              <a:rPr lang="it-IT" sz="1300" dirty="0" err="1">
                <a:latin typeface="Century Gothic" panose="020B0502020202020204" pitchFamily="34" charset="0"/>
              </a:rPr>
              <a:t>nodes</a:t>
            </a:r>
            <a:r>
              <a:rPr lang="it-IT" sz="1300" dirty="0">
                <a:latin typeface="Century Gothic" panose="020B0502020202020204" pitchFamily="34" charset="0"/>
              </a:rPr>
              <a:t> with the </a:t>
            </a:r>
            <a:r>
              <a:rPr lang="it-IT" sz="1300" dirty="0" err="1">
                <a:latin typeface="Century Gothic" panose="020B0502020202020204" pitchFamily="34" charset="0"/>
              </a:rPr>
              <a:t>same</a:t>
            </a:r>
            <a:r>
              <a:rPr lang="it-IT" sz="1300" dirty="0">
                <a:latin typeface="Century Gothic" panose="020B0502020202020204" pitchFamily="34" charset="0"/>
              </a:rPr>
              <a:t> </a:t>
            </a:r>
            <a:r>
              <a:rPr lang="it-IT" sz="1300" dirty="0" err="1">
                <a:latin typeface="Century Gothic" panose="020B0502020202020204" pitchFamily="34" charset="0"/>
              </a:rPr>
              <a:t>distance</a:t>
            </a:r>
            <a:r>
              <a:rPr lang="it-IT" sz="1300" dirty="0">
                <a:latin typeface="Century Gothic" panose="020B0502020202020204" pitchFamily="34" charset="0"/>
              </a:rPr>
              <a:t> </a:t>
            </a:r>
            <a:r>
              <a:rPr lang="it-IT" sz="1300" dirty="0" err="1">
                <a:latin typeface="Century Gothic" panose="020B0502020202020204" pitchFamily="34" charset="0"/>
              </a:rPr>
              <a:t>metric</a:t>
            </a:r>
            <a:r>
              <a:rPr lang="it-IT" sz="1300" dirty="0">
                <a:latin typeface="Century Gothic" panose="020B0502020202020204" pitchFamily="34" charset="0"/>
              </a:rPr>
              <a:t> from the NOP </a:t>
            </a:r>
            <a:r>
              <a:rPr lang="it-IT" sz="1300" dirty="0" err="1">
                <a:latin typeface="Century Gothic" panose="020B0502020202020204" pitchFamily="34" charset="0"/>
              </a:rPr>
              <a:t>node</a:t>
            </a:r>
            <a:r>
              <a:rPr lang="it-IT" sz="1300" dirty="0">
                <a:latin typeface="Century Gothic" panose="020B0502020202020204" pitchFamily="34" charset="0"/>
              </a:rPr>
              <a:t> (in </a:t>
            </a:r>
            <a:r>
              <a:rPr lang="it-IT" sz="1300" dirty="0" err="1">
                <a:latin typeface="Century Gothic" panose="020B0502020202020204" pitchFamily="34" charset="0"/>
              </a:rPr>
              <a:t>our</a:t>
            </a:r>
            <a:r>
              <a:rPr lang="it-IT" sz="1300" dirty="0">
                <a:latin typeface="Century Gothic" panose="020B0502020202020204" pitchFamily="34" charset="0"/>
              </a:rPr>
              <a:t> </a:t>
            </a:r>
            <a:r>
              <a:rPr lang="it-IT" sz="1300" dirty="0" err="1">
                <a:latin typeface="Century Gothic" panose="020B0502020202020204" pitchFamily="34" charset="0"/>
              </a:rPr>
              <a:t>specific</a:t>
            </a:r>
            <a:r>
              <a:rPr lang="it-IT" sz="1300" dirty="0">
                <a:latin typeface="Century Gothic" panose="020B0502020202020204" pitchFamily="34" charset="0"/>
              </a:rPr>
              <a:t> case, </a:t>
            </a:r>
            <a:r>
              <a:rPr lang="it-IT" sz="1300" dirty="0" err="1">
                <a:latin typeface="Century Gothic" panose="020B0502020202020204" pitchFamily="34" charset="0"/>
              </a:rPr>
              <a:t>slack</a:t>
            </a:r>
            <a:r>
              <a:rPr lang="it-IT" sz="1300" dirty="0">
                <a:latin typeface="Century Gothic" panose="020B0502020202020204" pitchFamily="34" charset="0"/>
              </a:rPr>
              <a:t> </a:t>
            </a:r>
            <a:r>
              <a:rPr lang="it-IT" sz="1300" dirty="0" err="1">
                <a:latin typeface="Century Gothic" panose="020B0502020202020204" pitchFamily="34" charset="0"/>
              </a:rPr>
              <a:t>ties</a:t>
            </a:r>
            <a:r>
              <a:rPr lang="it-IT" sz="1300" dirty="0">
                <a:latin typeface="Century Gothic" panose="020B0502020202020204" pitchFamily="34" charset="0"/>
              </a:rPr>
              <a:t>). In case of a </a:t>
            </a:r>
            <a:r>
              <a:rPr lang="it-IT" sz="1300" dirty="0" err="1">
                <a:latin typeface="Century Gothic" panose="020B0502020202020204" pitchFamily="34" charset="0"/>
              </a:rPr>
              <a:t>tie</a:t>
            </a:r>
            <a:r>
              <a:rPr lang="it-IT" sz="1300" dirty="0">
                <a:latin typeface="Century Gothic" panose="020B0502020202020204" pitchFamily="34" charset="0"/>
              </a:rPr>
              <a:t>, the REST </a:t>
            </a:r>
            <a:r>
              <a:rPr lang="it-IT" sz="1300" dirty="0" err="1">
                <a:latin typeface="Century Gothic" panose="020B0502020202020204" pitchFamily="34" charset="0"/>
              </a:rPr>
              <a:t>allows</a:t>
            </a:r>
            <a:r>
              <a:rPr lang="it-IT" sz="1300" dirty="0">
                <a:latin typeface="Century Gothic" panose="020B0502020202020204" pitchFamily="34" charset="0"/>
              </a:rPr>
              <a:t> to schedule an </a:t>
            </a:r>
            <a:r>
              <a:rPr lang="it-IT" sz="1300" dirty="0" err="1">
                <a:latin typeface="Century Gothic" panose="020B0502020202020204" pitchFamily="34" charset="0"/>
              </a:rPr>
              <a:t>operation</a:t>
            </a:r>
            <a:r>
              <a:rPr lang="it-IT" sz="1300" dirty="0">
                <a:latin typeface="Century Gothic" panose="020B0502020202020204" pitchFamily="34" charset="0"/>
              </a:rPr>
              <a:t> </a:t>
            </a:r>
            <a:r>
              <a:rPr lang="it-IT" sz="1300" dirty="0" err="1">
                <a:latin typeface="Century Gothic" panose="020B0502020202020204" pitchFamily="34" charset="0"/>
              </a:rPr>
              <a:t>later</a:t>
            </a:r>
            <a:r>
              <a:rPr lang="it-IT" sz="1300" dirty="0">
                <a:latin typeface="Century Gothic" panose="020B0502020202020204" pitchFamily="34" charset="0"/>
              </a:rPr>
              <a:t> </a:t>
            </a:r>
            <a:r>
              <a:rPr lang="it-IT" sz="1300" dirty="0" err="1">
                <a:latin typeface="Century Gothic" panose="020B0502020202020204" pitchFamily="34" charset="0"/>
              </a:rPr>
              <a:t>if</a:t>
            </a:r>
            <a:r>
              <a:rPr lang="it-IT" sz="1300" dirty="0">
                <a:latin typeface="Century Gothic" panose="020B0502020202020204" pitchFamily="34" charset="0"/>
              </a:rPr>
              <a:t> </a:t>
            </a:r>
            <a:r>
              <a:rPr lang="it-IT" sz="1300" dirty="0" err="1">
                <a:latin typeface="Century Gothic" panose="020B0502020202020204" pitchFamily="34" charset="0"/>
              </a:rPr>
              <a:t>it</a:t>
            </a:r>
            <a:r>
              <a:rPr lang="it-IT" sz="1300" dirty="0">
                <a:latin typeface="Century Gothic" panose="020B0502020202020204" pitchFamily="34" charset="0"/>
              </a:rPr>
              <a:t> </a:t>
            </a:r>
            <a:r>
              <a:rPr lang="it-IT" sz="1300" dirty="0" err="1">
                <a:latin typeface="Century Gothic" panose="020B0502020202020204" pitchFamily="34" charset="0"/>
              </a:rPr>
              <a:t>is</a:t>
            </a:r>
            <a:r>
              <a:rPr lang="it-IT" sz="1300" dirty="0">
                <a:latin typeface="Century Gothic" panose="020B0502020202020204" pitchFamily="34" charset="0"/>
              </a:rPr>
              <a:t> </a:t>
            </a:r>
            <a:r>
              <a:rPr lang="it-IT" sz="1300" dirty="0" err="1">
                <a:latin typeface="Century Gothic" panose="020B0502020202020204" pitchFamily="34" charset="0"/>
              </a:rPr>
              <a:t>not</a:t>
            </a:r>
            <a:r>
              <a:rPr lang="it-IT" sz="1300" dirty="0">
                <a:latin typeface="Century Gothic" panose="020B0502020202020204" pitchFamily="34" charset="0"/>
              </a:rPr>
              <a:t> </a:t>
            </a:r>
            <a:r>
              <a:rPr lang="it-IT" sz="1300" dirty="0" err="1">
                <a:latin typeface="Century Gothic" panose="020B0502020202020204" pitchFamily="34" charset="0"/>
              </a:rPr>
              <a:t>going</a:t>
            </a:r>
            <a:r>
              <a:rPr lang="it-IT" sz="1300" dirty="0">
                <a:latin typeface="Century Gothic" panose="020B0502020202020204" pitchFamily="34" charset="0"/>
              </a:rPr>
              <a:t> to </a:t>
            </a:r>
            <a:r>
              <a:rPr lang="it-IT" sz="1300" dirty="0" err="1">
                <a:latin typeface="Century Gothic" panose="020B0502020202020204" pitchFamily="34" charset="0"/>
              </a:rPr>
              <a:t>affect</a:t>
            </a:r>
            <a:r>
              <a:rPr lang="it-IT" sz="1300" dirty="0">
                <a:latin typeface="Century Gothic" panose="020B0502020202020204" pitchFamily="34" charset="0"/>
              </a:rPr>
              <a:t> the </a:t>
            </a:r>
            <a:r>
              <a:rPr lang="it-IT" sz="1300" dirty="0" err="1">
                <a:latin typeface="Century Gothic" panose="020B0502020202020204" pitchFamily="34" charset="0"/>
              </a:rPr>
              <a:t>scheduling</a:t>
            </a:r>
            <a:r>
              <a:rPr lang="it-IT" sz="1300" dirty="0">
                <a:latin typeface="Century Gothic" panose="020B0502020202020204" pitchFamily="34" charset="0"/>
              </a:rPr>
              <a:t> of </a:t>
            </a:r>
            <a:r>
              <a:rPr lang="it-IT" sz="1300" dirty="0" err="1">
                <a:latin typeface="Century Gothic" panose="020B0502020202020204" pitchFamily="34" charset="0"/>
              </a:rPr>
              <a:t>any</a:t>
            </a:r>
            <a:r>
              <a:rPr lang="it-IT" sz="1300" dirty="0">
                <a:latin typeface="Century Gothic" panose="020B0502020202020204" pitchFamily="34" charset="0"/>
              </a:rPr>
              <a:t> </a:t>
            </a:r>
            <a:r>
              <a:rPr lang="it-IT" sz="1300" dirty="0" err="1">
                <a:latin typeface="Century Gothic" panose="020B0502020202020204" pitchFamily="34" charset="0"/>
              </a:rPr>
              <a:t>critical</a:t>
            </a:r>
            <a:r>
              <a:rPr lang="it-IT" sz="1300" dirty="0">
                <a:latin typeface="Century Gothic" panose="020B0502020202020204" pitchFamily="34" charset="0"/>
              </a:rPr>
              <a:t> </a:t>
            </a:r>
            <a:r>
              <a:rPr lang="it-IT" sz="1300" dirty="0" err="1">
                <a:latin typeface="Century Gothic" panose="020B0502020202020204" pitchFamily="34" charset="0"/>
              </a:rPr>
              <a:t>successors</a:t>
            </a:r>
            <a:r>
              <a:rPr lang="it-IT" sz="1300" dirty="0">
                <a:latin typeface="Century Gothic" panose="020B0502020202020204" pitchFamily="34" charset="0"/>
              </a:rPr>
              <a:t>.</a:t>
            </a:r>
          </a:p>
          <a:p>
            <a:endParaRPr lang="en-US" sz="1300" dirty="0"/>
          </a:p>
        </p:txBody>
      </p:sp>
      <p:sp>
        <p:nvSpPr>
          <p:cNvPr id="110" name="TextBox 109">
            <a:extLst>
              <a:ext uri="{FF2B5EF4-FFF2-40B4-BE49-F238E27FC236}">
                <a16:creationId xmlns:a16="http://schemas.microsoft.com/office/drawing/2014/main" id="{3E2CD67C-95E4-604A-9038-E774C2AC4A95}"/>
              </a:ext>
            </a:extLst>
          </p:cNvPr>
          <p:cNvSpPr txBox="1"/>
          <p:nvPr/>
        </p:nvSpPr>
        <p:spPr>
          <a:xfrm>
            <a:off x="8165340" y="2836381"/>
            <a:ext cx="1151277" cy="292388"/>
          </a:xfrm>
          <a:prstGeom prst="rect">
            <a:avLst/>
          </a:prstGeom>
          <a:noFill/>
        </p:spPr>
        <p:txBody>
          <a:bodyPr wrap="none" rtlCol="0">
            <a:spAutoFit/>
          </a:bodyPr>
          <a:lstStyle/>
          <a:p>
            <a:r>
              <a:rPr lang="en-US" sz="1300" b="1" i="1" dirty="0">
                <a:solidFill>
                  <a:srgbClr val="FF0000"/>
                </a:solidFill>
                <a:latin typeface="Century Gothic" panose="020B0502020202020204" pitchFamily="34" charset="0"/>
              </a:rPr>
              <a:t>critical path</a:t>
            </a:r>
          </a:p>
        </p:txBody>
      </p:sp>
    </p:spTree>
    <p:extLst>
      <p:ext uri="{BB962C8B-B14F-4D97-AF65-F5344CB8AC3E}">
        <p14:creationId xmlns:p14="http://schemas.microsoft.com/office/powerpoint/2010/main" val="332039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12</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1" name="CasellaDiTesto 16">
            <a:extLst>
              <a:ext uri="{FF2B5EF4-FFF2-40B4-BE49-F238E27FC236}">
                <a16:creationId xmlns:a16="http://schemas.microsoft.com/office/drawing/2014/main" id="{2819629E-6254-0644-BB35-6FDD5BB8C07E}"/>
              </a:ext>
            </a:extLst>
          </p:cNvPr>
          <p:cNvSpPr txBox="1"/>
          <p:nvPr/>
        </p:nvSpPr>
        <p:spPr>
          <a:xfrm>
            <a:off x="1641531" y="1073109"/>
            <a:ext cx="8922294" cy="1569660"/>
          </a:xfrm>
          <a:prstGeom prst="rect">
            <a:avLst/>
          </a:prstGeom>
          <a:noFill/>
        </p:spPr>
        <p:txBody>
          <a:bodyPr wrap="square" rtlCol="0">
            <a:spAutoFit/>
          </a:bodyPr>
          <a:lstStyle/>
          <a:p>
            <a:pPr marL="457200" indent="-457200">
              <a:buClr>
                <a:srgbClr val="3C4043"/>
              </a:buClr>
              <a:buFont typeface="Arial" panose="020B0604020202020204" pitchFamily="34" charset="0"/>
              <a:buChar char="•"/>
            </a:pPr>
            <a:r>
              <a:rPr lang="en-US" sz="2400" b="1" dirty="0">
                <a:solidFill>
                  <a:srgbClr val="3C4043"/>
                </a:solidFill>
                <a:latin typeface="Century Gothic" panose="020B0502020202020204" pitchFamily="34" charset="0"/>
              </a:rPr>
              <a:t>Our implementation</a:t>
            </a:r>
            <a:br>
              <a:rPr lang="en-US" sz="2400" b="1" dirty="0">
                <a:solidFill>
                  <a:srgbClr val="3C4043"/>
                </a:solidFill>
                <a:latin typeface="Century Gothic" panose="020B0502020202020204" pitchFamily="34" charset="0"/>
              </a:rPr>
            </a:br>
            <a:r>
              <a:rPr lang="en-US" sz="2400" i="1" dirty="0">
                <a:solidFill>
                  <a:srgbClr val="3C4043"/>
                </a:solidFill>
                <a:latin typeface="Century Gothic" panose="020B0502020202020204" pitchFamily="34" charset="0"/>
              </a:rPr>
              <a:t>Utility functions: </a:t>
            </a:r>
          </a:p>
          <a:p>
            <a:pPr marL="914400" lvl="1" indent="-457200">
              <a:buClr>
                <a:srgbClr val="3C4043"/>
              </a:buClr>
              <a:buFont typeface="Arial" panose="020B0604020202020204" pitchFamily="34" charset="0"/>
              <a:buChar char="•"/>
            </a:pPr>
            <a:r>
              <a:rPr lang="en-US" sz="2400" b="1" dirty="0">
                <a:solidFill>
                  <a:srgbClr val="3C4043"/>
                </a:solidFill>
                <a:latin typeface="Century Gothic" panose="020B0502020202020204" pitchFamily="34" charset="0"/>
              </a:rPr>
              <a:t>ASAP(): </a:t>
            </a:r>
            <a:r>
              <a:rPr lang="en-US" sz="2400" dirty="0">
                <a:solidFill>
                  <a:srgbClr val="3C4043"/>
                </a:solidFill>
                <a:latin typeface="Century Gothic" panose="020B0502020202020204" pitchFamily="34" charset="0"/>
              </a:rPr>
              <a:t>to compute the ASAP time of each node</a:t>
            </a:r>
          </a:p>
          <a:p>
            <a:pPr marL="914400" lvl="1" indent="-457200">
              <a:buClr>
                <a:srgbClr val="3C4043"/>
              </a:buClr>
              <a:buFont typeface="Arial" panose="020B0604020202020204" pitchFamily="34" charset="0"/>
              <a:buChar char="•"/>
            </a:pPr>
            <a:r>
              <a:rPr lang="en-US" sz="2400" b="1" dirty="0" err="1">
                <a:solidFill>
                  <a:srgbClr val="3C4043"/>
                </a:solidFill>
                <a:latin typeface="Century Gothic" panose="020B0502020202020204" pitchFamily="34" charset="0"/>
              </a:rPr>
              <a:t>get_levels</a:t>
            </a:r>
            <a:r>
              <a:rPr lang="en-US" sz="2400" b="1" dirty="0">
                <a:solidFill>
                  <a:srgbClr val="3C4043"/>
                </a:solidFill>
                <a:latin typeface="Century Gothic" panose="020B0502020202020204" pitchFamily="34" charset="0"/>
              </a:rPr>
              <a:t>(): </a:t>
            </a:r>
            <a:r>
              <a:rPr lang="en-US" sz="2400" dirty="0">
                <a:solidFill>
                  <a:srgbClr val="3C4043"/>
                </a:solidFill>
                <a:latin typeface="Century Gothic" panose="020B0502020202020204" pitchFamily="34" charset="0"/>
              </a:rPr>
              <a:t>to get the level of the nodes in the DFG</a:t>
            </a:r>
          </a:p>
        </p:txBody>
      </p: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sp>
        <p:nvSpPr>
          <p:cNvPr id="23" name="TextBox 22">
            <a:extLst>
              <a:ext uri="{FF2B5EF4-FFF2-40B4-BE49-F238E27FC236}">
                <a16:creationId xmlns:a16="http://schemas.microsoft.com/office/drawing/2014/main" id="{5B59E483-9CB7-024A-8927-4CB12C4FA2DE}"/>
              </a:ext>
            </a:extLst>
          </p:cNvPr>
          <p:cNvSpPr txBox="1"/>
          <p:nvPr/>
        </p:nvSpPr>
        <p:spPr>
          <a:xfrm>
            <a:off x="1639702" y="3065423"/>
            <a:ext cx="4734086" cy="2677656"/>
          </a:xfrm>
          <a:prstGeom prst="rect">
            <a:avLst/>
          </a:prstGeom>
          <a:noFill/>
        </p:spPr>
        <p:txBody>
          <a:bodyPr wrap="square" rtlCol="0">
            <a:spAutoFit/>
          </a:bodyPr>
          <a:lstStyle/>
          <a:p>
            <a:pPr lvl="1">
              <a:buClr>
                <a:srgbClr val="3C4043"/>
              </a:buClr>
            </a:pPr>
            <a:r>
              <a:rPr lang="en-US" sz="2400" i="1" dirty="0">
                <a:solidFill>
                  <a:srgbClr val="3C4043"/>
                </a:solidFill>
                <a:latin typeface="Century Gothic" panose="020B0502020202020204" pitchFamily="34" charset="0"/>
              </a:rPr>
              <a:t>Initialization </a:t>
            </a:r>
            <a:br>
              <a:rPr lang="en-US" sz="2400" i="1" dirty="0">
                <a:solidFill>
                  <a:srgbClr val="3C4043"/>
                </a:solidFill>
                <a:latin typeface="Century Gothic" panose="020B0502020202020204" pitchFamily="34" charset="0"/>
              </a:rPr>
            </a:br>
            <a:r>
              <a:rPr lang="en-US" sz="2400" i="1" dirty="0">
                <a:solidFill>
                  <a:srgbClr val="3C4043"/>
                </a:solidFill>
                <a:latin typeface="Century Gothic" panose="020B0502020202020204" pitchFamily="34" charset="0"/>
              </a:rPr>
              <a:t>(first level, i.e. k=1):</a:t>
            </a:r>
          </a:p>
          <a:p>
            <a:pPr marL="800100" lvl="1" indent="-342900">
              <a:buClr>
                <a:srgbClr val="3C4043"/>
              </a:buClr>
              <a:buFont typeface="Arial" panose="020B0604020202020204" pitchFamily="34" charset="0"/>
              <a:buChar char="•"/>
            </a:pPr>
            <a:r>
              <a:rPr lang="en-US" sz="2400" dirty="0">
                <a:solidFill>
                  <a:srgbClr val="3C4043"/>
                </a:solidFill>
                <a:latin typeface="Century Gothic" panose="020B0502020202020204" pitchFamily="34" charset="0"/>
              </a:rPr>
              <a:t>Set REST and e-REST of each node in the first level to 1</a:t>
            </a:r>
          </a:p>
          <a:p>
            <a:pPr marL="800100" lvl="1" indent="-342900">
              <a:buClr>
                <a:srgbClr val="3C4043"/>
              </a:buClr>
              <a:buFont typeface="Arial" panose="020B0604020202020204" pitchFamily="34" charset="0"/>
              <a:buChar char="•"/>
            </a:pPr>
            <a:r>
              <a:rPr lang="en-US" sz="2400" dirty="0">
                <a:solidFill>
                  <a:srgbClr val="3C4043"/>
                </a:solidFill>
                <a:latin typeface="Century Gothic" panose="020B0502020202020204" pitchFamily="34" charset="0"/>
              </a:rPr>
              <a:t>Initialize the resource flow graph</a:t>
            </a:r>
            <a:endParaRPr lang="en-US" dirty="0"/>
          </a:p>
        </p:txBody>
      </p:sp>
      <p:grpSp>
        <p:nvGrpSpPr>
          <p:cNvPr id="155" name="Group 138">
            <a:extLst>
              <a:ext uri="{FF2B5EF4-FFF2-40B4-BE49-F238E27FC236}">
                <a16:creationId xmlns:a16="http://schemas.microsoft.com/office/drawing/2014/main" id="{038F4580-0246-7E42-B3CB-06CFD6534B77}"/>
              </a:ext>
            </a:extLst>
          </p:cNvPr>
          <p:cNvGrpSpPr>
            <a:grpSpLocks/>
          </p:cNvGrpSpPr>
          <p:nvPr/>
        </p:nvGrpSpPr>
        <p:grpSpPr bwMode="auto">
          <a:xfrm>
            <a:off x="6556349" y="3065423"/>
            <a:ext cx="3351171" cy="2916816"/>
            <a:chOff x="3380" y="1249"/>
            <a:chExt cx="2222" cy="1934"/>
          </a:xfrm>
          <a:noFill/>
        </p:grpSpPr>
        <p:grpSp>
          <p:nvGrpSpPr>
            <p:cNvPr id="156" name="Group 114">
              <a:extLst>
                <a:ext uri="{FF2B5EF4-FFF2-40B4-BE49-F238E27FC236}">
                  <a16:creationId xmlns:a16="http://schemas.microsoft.com/office/drawing/2014/main" id="{C8BE4522-C3D8-E94D-9B6A-3F13F460250F}"/>
                </a:ext>
              </a:extLst>
            </p:cNvPr>
            <p:cNvGrpSpPr>
              <a:grpSpLocks/>
            </p:cNvGrpSpPr>
            <p:nvPr/>
          </p:nvGrpSpPr>
          <p:grpSpPr bwMode="auto">
            <a:xfrm>
              <a:off x="3380" y="1249"/>
              <a:ext cx="2222" cy="1926"/>
              <a:chOff x="3456" y="1008"/>
              <a:chExt cx="2222" cy="1926"/>
            </a:xfrm>
            <a:grpFill/>
          </p:grpSpPr>
          <p:sp>
            <p:nvSpPr>
              <p:cNvPr id="165" name="Oval 71">
                <a:extLst>
                  <a:ext uri="{FF2B5EF4-FFF2-40B4-BE49-F238E27FC236}">
                    <a16:creationId xmlns:a16="http://schemas.microsoft.com/office/drawing/2014/main" id="{71E1C7F4-73F8-0645-9696-ECBEFC817E3B}"/>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66" name="Oval 72">
                <a:extLst>
                  <a:ext uri="{FF2B5EF4-FFF2-40B4-BE49-F238E27FC236}">
                    <a16:creationId xmlns:a16="http://schemas.microsoft.com/office/drawing/2014/main" id="{FC0B89A4-0829-124D-BF38-E82B37786164}"/>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67" name="Oval 73">
                <a:extLst>
                  <a:ext uri="{FF2B5EF4-FFF2-40B4-BE49-F238E27FC236}">
                    <a16:creationId xmlns:a16="http://schemas.microsoft.com/office/drawing/2014/main" id="{FBDF22C1-7446-7646-B841-4A72775BB764}"/>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8" name="Oval 74">
                <a:extLst>
                  <a:ext uri="{FF2B5EF4-FFF2-40B4-BE49-F238E27FC236}">
                    <a16:creationId xmlns:a16="http://schemas.microsoft.com/office/drawing/2014/main" id="{3B7D83B7-3677-2E41-B81E-96410711E864}"/>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69" name="Oval 75">
                <a:extLst>
                  <a:ext uri="{FF2B5EF4-FFF2-40B4-BE49-F238E27FC236}">
                    <a16:creationId xmlns:a16="http://schemas.microsoft.com/office/drawing/2014/main" id="{9F66FB6D-F355-FB47-8763-711B77720962}"/>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70" name="Oval 76">
                <a:extLst>
                  <a:ext uri="{FF2B5EF4-FFF2-40B4-BE49-F238E27FC236}">
                    <a16:creationId xmlns:a16="http://schemas.microsoft.com/office/drawing/2014/main" id="{7D82E9FD-E830-1B4B-A8FD-D4086B7548BD}"/>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71" name="Line 77">
                <a:extLst>
                  <a:ext uri="{FF2B5EF4-FFF2-40B4-BE49-F238E27FC236}">
                    <a16:creationId xmlns:a16="http://schemas.microsoft.com/office/drawing/2014/main" id="{9ECCEEA6-5AFC-1549-97E8-87644357CD70}"/>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Line 78">
                <a:extLst>
                  <a:ext uri="{FF2B5EF4-FFF2-40B4-BE49-F238E27FC236}">
                    <a16:creationId xmlns:a16="http://schemas.microsoft.com/office/drawing/2014/main" id="{18DB1A43-134C-B045-845A-2DE71CAAAB5B}"/>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Line 79">
                <a:extLst>
                  <a:ext uri="{FF2B5EF4-FFF2-40B4-BE49-F238E27FC236}">
                    <a16:creationId xmlns:a16="http://schemas.microsoft.com/office/drawing/2014/main" id="{93CEC943-98E3-CB4B-B680-8FB835C83D84}"/>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Line 80">
                <a:extLst>
                  <a:ext uri="{FF2B5EF4-FFF2-40B4-BE49-F238E27FC236}">
                    <a16:creationId xmlns:a16="http://schemas.microsoft.com/office/drawing/2014/main" id="{D5DE48E3-C8C8-1D48-B089-74E71653E118}"/>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81">
                <a:extLst>
                  <a:ext uri="{FF2B5EF4-FFF2-40B4-BE49-F238E27FC236}">
                    <a16:creationId xmlns:a16="http://schemas.microsoft.com/office/drawing/2014/main" id="{5D2E6165-D515-6940-B9C0-EE351F3EFABB}"/>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76" name="Oval 82">
                <a:extLst>
                  <a:ext uri="{FF2B5EF4-FFF2-40B4-BE49-F238E27FC236}">
                    <a16:creationId xmlns:a16="http://schemas.microsoft.com/office/drawing/2014/main" id="{1329C995-88F8-B647-81AC-BD621E294036}"/>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77" name="Line 83">
                <a:extLst>
                  <a:ext uri="{FF2B5EF4-FFF2-40B4-BE49-F238E27FC236}">
                    <a16:creationId xmlns:a16="http://schemas.microsoft.com/office/drawing/2014/main" id="{B62847D9-3254-CB4D-854E-4E349544FFF1}"/>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84">
                <a:extLst>
                  <a:ext uri="{FF2B5EF4-FFF2-40B4-BE49-F238E27FC236}">
                    <a16:creationId xmlns:a16="http://schemas.microsoft.com/office/drawing/2014/main" id="{F33C3A67-F9D8-9342-97B3-2D5957E91024}"/>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179" name="Line 85">
                <a:extLst>
                  <a:ext uri="{FF2B5EF4-FFF2-40B4-BE49-F238E27FC236}">
                    <a16:creationId xmlns:a16="http://schemas.microsoft.com/office/drawing/2014/main" id="{C19CD525-0FAB-0C41-9C88-26AAC9839EF9}"/>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Text Box 86">
                <a:extLst>
                  <a:ext uri="{FF2B5EF4-FFF2-40B4-BE49-F238E27FC236}">
                    <a16:creationId xmlns:a16="http://schemas.microsoft.com/office/drawing/2014/main" id="{B60F688D-061C-2D4A-A127-B563A327DF34}"/>
                  </a:ext>
                </a:extLst>
              </p:cNvPr>
              <p:cNvSpPr txBox="1">
                <a:spLocks noChangeArrowheads="1"/>
              </p:cNvSpPr>
              <p:nvPr/>
            </p:nvSpPr>
            <p:spPr bwMode="auto">
              <a:xfrm>
                <a:off x="3732" y="1021"/>
                <a:ext cx="209" cy="224"/>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181" name="Text Box 87">
                <a:extLst>
                  <a:ext uri="{FF2B5EF4-FFF2-40B4-BE49-F238E27FC236}">
                    <a16:creationId xmlns:a16="http://schemas.microsoft.com/office/drawing/2014/main" id="{8B4C14D1-7F13-904A-8051-8335690B6E60}"/>
                  </a:ext>
                </a:extLst>
              </p:cNvPr>
              <p:cNvSpPr txBox="1">
                <a:spLocks noChangeArrowheads="1"/>
              </p:cNvSpPr>
              <p:nvPr/>
            </p:nvSpPr>
            <p:spPr bwMode="auto">
              <a:xfrm>
                <a:off x="3708" y="1539"/>
                <a:ext cx="209" cy="224"/>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182" name="Text Box 88">
                <a:extLst>
                  <a:ext uri="{FF2B5EF4-FFF2-40B4-BE49-F238E27FC236}">
                    <a16:creationId xmlns:a16="http://schemas.microsoft.com/office/drawing/2014/main" id="{42F49F20-402C-C149-A872-1696543859D0}"/>
                  </a:ext>
                </a:extLst>
              </p:cNvPr>
              <p:cNvSpPr txBox="1">
                <a:spLocks noChangeArrowheads="1"/>
              </p:cNvSpPr>
              <p:nvPr/>
            </p:nvSpPr>
            <p:spPr bwMode="auto">
              <a:xfrm>
                <a:off x="3699" y="2058"/>
                <a:ext cx="209" cy="224"/>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183" name="Text Box 89">
                <a:extLst>
                  <a:ext uri="{FF2B5EF4-FFF2-40B4-BE49-F238E27FC236}">
                    <a16:creationId xmlns:a16="http://schemas.microsoft.com/office/drawing/2014/main" id="{65EB49D6-46E5-C749-8C79-76D06E8A37DD}"/>
                  </a:ext>
                </a:extLst>
              </p:cNvPr>
              <p:cNvSpPr txBox="1">
                <a:spLocks noChangeArrowheads="1"/>
              </p:cNvSpPr>
              <p:nvPr/>
            </p:nvSpPr>
            <p:spPr bwMode="auto">
              <a:xfrm>
                <a:off x="4670" y="1013"/>
                <a:ext cx="209" cy="224"/>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184" name="Text Box 90">
                <a:extLst>
                  <a:ext uri="{FF2B5EF4-FFF2-40B4-BE49-F238E27FC236}">
                    <a16:creationId xmlns:a16="http://schemas.microsoft.com/office/drawing/2014/main" id="{FC5C6033-26E8-6849-AAA5-2BC45BC3C06E}"/>
                  </a:ext>
                </a:extLst>
              </p:cNvPr>
              <p:cNvSpPr txBox="1">
                <a:spLocks noChangeArrowheads="1"/>
              </p:cNvSpPr>
              <p:nvPr/>
            </p:nvSpPr>
            <p:spPr bwMode="auto">
              <a:xfrm>
                <a:off x="4662" y="1539"/>
                <a:ext cx="209" cy="224"/>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185" name="Text Box 91">
                <a:extLst>
                  <a:ext uri="{FF2B5EF4-FFF2-40B4-BE49-F238E27FC236}">
                    <a16:creationId xmlns:a16="http://schemas.microsoft.com/office/drawing/2014/main" id="{41D9AB37-D720-6349-9839-FF445C972A64}"/>
                  </a:ext>
                </a:extLst>
              </p:cNvPr>
              <p:cNvSpPr txBox="1">
                <a:spLocks noChangeArrowheads="1"/>
              </p:cNvSpPr>
              <p:nvPr/>
            </p:nvSpPr>
            <p:spPr bwMode="auto">
              <a:xfrm>
                <a:off x="4654" y="2082"/>
                <a:ext cx="209" cy="224"/>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186" name="Text Box 92">
                <a:extLst>
                  <a:ext uri="{FF2B5EF4-FFF2-40B4-BE49-F238E27FC236}">
                    <a16:creationId xmlns:a16="http://schemas.microsoft.com/office/drawing/2014/main" id="{043CE10A-726F-5845-BBD0-BA16E40C47C8}"/>
                  </a:ext>
                </a:extLst>
              </p:cNvPr>
              <p:cNvSpPr txBox="1">
                <a:spLocks noChangeArrowheads="1"/>
              </p:cNvSpPr>
              <p:nvPr/>
            </p:nvSpPr>
            <p:spPr bwMode="auto">
              <a:xfrm>
                <a:off x="5469" y="1556"/>
                <a:ext cx="209" cy="224"/>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187" name="Text Box 93">
                <a:extLst>
                  <a:ext uri="{FF2B5EF4-FFF2-40B4-BE49-F238E27FC236}">
                    <a16:creationId xmlns:a16="http://schemas.microsoft.com/office/drawing/2014/main" id="{66DD5930-66E2-DE4D-A611-8307257396C5}"/>
                  </a:ext>
                </a:extLst>
              </p:cNvPr>
              <p:cNvSpPr txBox="1">
                <a:spLocks noChangeArrowheads="1"/>
              </p:cNvSpPr>
              <p:nvPr/>
            </p:nvSpPr>
            <p:spPr bwMode="auto">
              <a:xfrm>
                <a:off x="5460" y="2091"/>
                <a:ext cx="209" cy="224"/>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188" name="Oval 95">
                <a:extLst>
                  <a:ext uri="{FF2B5EF4-FFF2-40B4-BE49-F238E27FC236}">
                    <a16:creationId xmlns:a16="http://schemas.microsoft.com/office/drawing/2014/main" id="{64440730-DC87-744B-B584-5CFD6CFF6D51}"/>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189" name="Line 96">
                <a:extLst>
                  <a:ext uri="{FF2B5EF4-FFF2-40B4-BE49-F238E27FC236}">
                    <a16:creationId xmlns:a16="http://schemas.microsoft.com/office/drawing/2014/main" id="{C71D6C66-C92C-824C-BD80-12E04A6277C2}"/>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Line 97">
                <a:extLst>
                  <a:ext uri="{FF2B5EF4-FFF2-40B4-BE49-F238E27FC236}">
                    <a16:creationId xmlns:a16="http://schemas.microsoft.com/office/drawing/2014/main" id="{9CB5DA85-56F3-6D49-B83C-7A899C74F644}"/>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Line 98">
                <a:extLst>
                  <a:ext uri="{FF2B5EF4-FFF2-40B4-BE49-F238E27FC236}">
                    <a16:creationId xmlns:a16="http://schemas.microsoft.com/office/drawing/2014/main" id="{80308E96-EABE-DF42-A850-A6EA62FC6E7E}"/>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Text Box 101">
                <a:extLst>
                  <a:ext uri="{FF2B5EF4-FFF2-40B4-BE49-F238E27FC236}">
                    <a16:creationId xmlns:a16="http://schemas.microsoft.com/office/drawing/2014/main" id="{8AD44F65-FBF7-3C48-9B04-27B5D5DA97F5}"/>
                  </a:ext>
                </a:extLst>
              </p:cNvPr>
              <p:cNvSpPr txBox="1">
                <a:spLocks noChangeArrowheads="1"/>
              </p:cNvSpPr>
              <p:nvPr/>
            </p:nvSpPr>
            <p:spPr bwMode="auto">
              <a:xfrm>
                <a:off x="5438" y="1027"/>
                <a:ext cx="209" cy="224"/>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57" name="Text Box 118">
              <a:extLst>
                <a:ext uri="{FF2B5EF4-FFF2-40B4-BE49-F238E27FC236}">
                  <a16:creationId xmlns:a16="http://schemas.microsoft.com/office/drawing/2014/main" id="{DF2B63BB-31AB-F341-AE89-948FFFD9D559}"/>
                </a:ext>
              </a:extLst>
            </p:cNvPr>
            <p:cNvSpPr txBox="1">
              <a:spLocks noChangeArrowheads="1"/>
            </p:cNvSpPr>
            <p:nvPr/>
          </p:nvSpPr>
          <p:spPr bwMode="auto">
            <a:xfrm>
              <a:off x="3439" y="2959"/>
              <a:ext cx="660" cy="224"/>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198" name="Text Box 86">
            <a:extLst>
              <a:ext uri="{FF2B5EF4-FFF2-40B4-BE49-F238E27FC236}">
                <a16:creationId xmlns:a16="http://schemas.microsoft.com/office/drawing/2014/main" id="{A0817900-6A59-2246-9AE9-F35189A52564}"/>
              </a:ext>
            </a:extLst>
          </p:cNvPr>
          <p:cNvSpPr txBox="1">
            <a:spLocks noChangeArrowheads="1"/>
          </p:cNvSpPr>
          <p:nvPr/>
        </p:nvSpPr>
        <p:spPr bwMode="auto">
          <a:xfrm>
            <a:off x="6302577" y="2937705"/>
            <a:ext cx="3145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199" name="Text Box 86">
            <a:extLst>
              <a:ext uri="{FF2B5EF4-FFF2-40B4-BE49-F238E27FC236}">
                <a16:creationId xmlns:a16="http://schemas.microsoft.com/office/drawing/2014/main" id="{245816F3-37B5-1B48-926D-C64928DB513F}"/>
              </a:ext>
            </a:extLst>
          </p:cNvPr>
          <p:cNvSpPr txBox="1">
            <a:spLocks noChangeArrowheads="1"/>
          </p:cNvSpPr>
          <p:nvPr/>
        </p:nvSpPr>
        <p:spPr bwMode="auto">
          <a:xfrm>
            <a:off x="7779074" y="2941548"/>
            <a:ext cx="3145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200" name="Text Box 86">
            <a:extLst>
              <a:ext uri="{FF2B5EF4-FFF2-40B4-BE49-F238E27FC236}">
                <a16:creationId xmlns:a16="http://schemas.microsoft.com/office/drawing/2014/main" id="{7D0B7623-6926-2341-B879-05D3872FBDDE}"/>
              </a:ext>
            </a:extLst>
          </p:cNvPr>
          <p:cNvSpPr txBox="1">
            <a:spLocks noChangeArrowheads="1"/>
          </p:cNvSpPr>
          <p:nvPr/>
        </p:nvSpPr>
        <p:spPr bwMode="auto">
          <a:xfrm>
            <a:off x="8977009" y="2949280"/>
            <a:ext cx="3145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Tree>
    <p:extLst>
      <p:ext uri="{BB962C8B-B14F-4D97-AF65-F5344CB8AC3E}">
        <p14:creationId xmlns:p14="http://schemas.microsoft.com/office/powerpoint/2010/main" val="3394394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13</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pic>
        <p:nvPicPr>
          <p:cNvPr id="3" name="Picture 2" descr="A picture containing drawing&#10;&#10;Description automatically generated">
            <a:extLst>
              <a:ext uri="{FF2B5EF4-FFF2-40B4-BE49-F238E27FC236}">
                <a16:creationId xmlns:a16="http://schemas.microsoft.com/office/drawing/2014/main" id="{9A6B5887-E1AB-5B40-AEF1-08EE45A3CDC8}"/>
              </a:ext>
            </a:extLst>
          </p:cNvPr>
          <p:cNvPicPr>
            <a:picLocks noChangeAspect="1"/>
          </p:cNvPicPr>
          <p:nvPr/>
        </p:nvPicPr>
        <p:blipFill>
          <a:blip r:embed="rId2"/>
          <a:stretch>
            <a:fillRect/>
          </a:stretch>
        </p:blipFill>
        <p:spPr>
          <a:xfrm>
            <a:off x="1524000" y="2800566"/>
            <a:ext cx="9144000" cy="1256868"/>
          </a:xfrm>
          <a:prstGeom prst="rect">
            <a:avLst/>
          </a:prstGeom>
        </p:spPr>
      </p:pic>
    </p:spTree>
    <p:extLst>
      <p:ext uri="{BB962C8B-B14F-4D97-AF65-F5344CB8AC3E}">
        <p14:creationId xmlns:p14="http://schemas.microsoft.com/office/powerpoint/2010/main" val="287971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14</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1" name="CasellaDiTesto 16">
            <a:extLst>
              <a:ext uri="{FF2B5EF4-FFF2-40B4-BE49-F238E27FC236}">
                <a16:creationId xmlns:a16="http://schemas.microsoft.com/office/drawing/2014/main" id="{2819629E-6254-0644-BB35-6FDD5BB8C07E}"/>
              </a:ext>
            </a:extLst>
          </p:cNvPr>
          <p:cNvSpPr txBox="1"/>
          <p:nvPr/>
        </p:nvSpPr>
        <p:spPr>
          <a:xfrm>
            <a:off x="1691736" y="1344569"/>
            <a:ext cx="8803945" cy="4524315"/>
          </a:xfrm>
          <a:prstGeom prst="rect">
            <a:avLst/>
          </a:prstGeom>
          <a:noFill/>
        </p:spPr>
        <p:txBody>
          <a:bodyPr wrap="square" rtlCol="0">
            <a:spAutoFit/>
          </a:bodyPr>
          <a:lstStyle/>
          <a:p>
            <a:pPr marL="457200" indent="-457200">
              <a:buClr>
                <a:srgbClr val="3C4043"/>
              </a:buClr>
              <a:buFont typeface="Arial" panose="020B0604020202020204" pitchFamily="34" charset="0"/>
              <a:buChar char="•"/>
            </a:pPr>
            <a:r>
              <a:rPr lang="en-US" sz="1600" b="1" dirty="0">
                <a:solidFill>
                  <a:srgbClr val="3C4043"/>
                </a:solidFill>
                <a:latin typeface="Century Gothic" panose="020B0502020202020204" pitchFamily="34" charset="0"/>
              </a:rPr>
              <a:t>Our implementation (2): top-down</a:t>
            </a:r>
            <a:br>
              <a:rPr lang="en-US" sz="1600" b="1" dirty="0">
                <a:solidFill>
                  <a:srgbClr val="3C4043"/>
                </a:solidFill>
                <a:latin typeface="Century Gothic" panose="020B0502020202020204" pitchFamily="34" charset="0"/>
              </a:rPr>
            </a:br>
            <a:r>
              <a:rPr lang="en-US" sz="1600" dirty="0">
                <a:solidFill>
                  <a:srgbClr val="3C4043"/>
                </a:solidFill>
                <a:latin typeface="Century Gothic" panose="020B0502020202020204" pitchFamily="34" charset="0"/>
              </a:rPr>
              <a:t>for k = 2 until the last level of the graph:</a:t>
            </a:r>
          </a:p>
          <a:p>
            <a:pPr lvl="1">
              <a:buClr>
                <a:srgbClr val="3C4043"/>
              </a:buClr>
            </a:pPr>
            <a:r>
              <a:rPr lang="en-US" sz="1600" dirty="0">
                <a:solidFill>
                  <a:srgbClr val="3C4043"/>
                </a:solidFill>
                <a:latin typeface="Century Gothic" panose="020B0502020202020204" pitchFamily="34" charset="0"/>
              </a:rPr>
              <a:t>	for each node u of type r in level k:</a:t>
            </a:r>
          </a:p>
          <a:p>
            <a:pPr lvl="1">
              <a:buClr>
                <a:srgbClr val="3C4043"/>
              </a:buClr>
            </a:pPr>
            <a:r>
              <a:rPr lang="en-US" sz="1600" dirty="0">
                <a:solidFill>
                  <a:srgbClr val="3C4043"/>
                </a:solidFill>
                <a:latin typeface="Century Gothic" panose="020B0502020202020204" pitchFamily="34" charset="0"/>
              </a:rPr>
              <a:t>		1) </a:t>
            </a:r>
            <a:r>
              <a:rPr lang="en-US" sz="1600" b="1" dirty="0">
                <a:solidFill>
                  <a:srgbClr val="3C4043"/>
                </a:solidFill>
                <a:latin typeface="Century Gothic" panose="020B0502020202020204" pitchFamily="34" charset="0"/>
              </a:rPr>
              <a:t>select </a:t>
            </a:r>
            <a:r>
              <a:rPr lang="en-US" sz="1600" b="1" dirty="0" err="1">
                <a:solidFill>
                  <a:srgbClr val="3C4043"/>
                </a:solidFill>
                <a:latin typeface="Century Gothic" panose="020B0502020202020204" pitchFamily="34" charset="0"/>
              </a:rPr>
              <a:t>a</a:t>
            </a:r>
            <a:r>
              <a:rPr lang="en-US" sz="1600" b="1" baseline="-25000" dirty="0" err="1">
                <a:solidFill>
                  <a:srgbClr val="3C4043"/>
                </a:solidFill>
                <a:latin typeface="Century Gothic" panose="020B0502020202020204" pitchFamily="34" charset="0"/>
              </a:rPr>
              <a:t>k</a:t>
            </a:r>
            <a:r>
              <a:rPr lang="en-US" sz="1600" dirty="0">
                <a:solidFill>
                  <a:srgbClr val="3C4043"/>
                </a:solidFill>
                <a:latin typeface="Century Gothic" panose="020B0502020202020204" pitchFamily="34" charset="0"/>
              </a:rPr>
              <a:t> (= resource constraint for type a) </a:t>
            </a:r>
            <a:r>
              <a:rPr lang="en-US" sz="1600" b="1" dirty="0">
                <a:solidFill>
                  <a:srgbClr val="3C4043"/>
                </a:solidFill>
                <a:latin typeface="Century Gothic" panose="020B0502020202020204" pitchFamily="34" charset="0"/>
              </a:rPr>
              <a:t>nodes</a:t>
            </a:r>
            <a:r>
              <a:rPr lang="en-US" sz="1600" dirty="0">
                <a:solidFill>
                  <a:srgbClr val="3C4043"/>
                </a:solidFill>
                <a:latin typeface="Century Gothic" panose="020B0502020202020204" pitchFamily="34" charset="0"/>
              </a:rPr>
              <a:t> from previous levels 		  </a:t>
            </a:r>
            <a:r>
              <a:rPr lang="en-US" sz="1600" b="1" dirty="0">
                <a:solidFill>
                  <a:srgbClr val="3C4043"/>
                </a:solidFill>
                <a:latin typeface="Century Gothic" panose="020B0502020202020204" pitchFamily="34" charset="0"/>
              </a:rPr>
              <a:t>with max REST </a:t>
            </a:r>
            <a:r>
              <a:rPr lang="en-US" sz="1600" i="1" dirty="0">
                <a:solidFill>
                  <a:srgbClr val="3C4043"/>
                </a:solidFill>
                <a:latin typeface="Century Gothic" panose="020B0502020202020204" pitchFamily="34" charset="0"/>
              </a:rPr>
              <a:t>(we have a data structure – dictionary – that keeps track 		  of the visited nodes in the previous levels for each type and from which 		  we can select the </a:t>
            </a:r>
            <a:r>
              <a:rPr lang="en-US" sz="1600" i="1" dirty="0" err="1">
                <a:solidFill>
                  <a:srgbClr val="3C4043"/>
                </a:solidFill>
                <a:latin typeface="Century Gothic" panose="020B0502020202020204" pitchFamily="34" charset="0"/>
              </a:rPr>
              <a:t>a</a:t>
            </a:r>
            <a:r>
              <a:rPr lang="en-US" sz="1600" i="1" baseline="-25000" dirty="0" err="1">
                <a:solidFill>
                  <a:srgbClr val="3C4043"/>
                </a:solidFill>
                <a:latin typeface="Century Gothic" panose="020B0502020202020204" pitchFamily="34" charset="0"/>
              </a:rPr>
              <a:t>k</a:t>
            </a:r>
            <a:r>
              <a:rPr lang="en-US" sz="1600" i="1" dirty="0">
                <a:solidFill>
                  <a:srgbClr val="3C4043"/>
                </a:solidFill>
                <a:latin typeface="Century Gothic" panose="020B0502020202020204" pitchFamily="34" charset="0"/>
              </a:rPr>
              <a:t> nodes with max REST) </a:t>
            </a:r>
            <a:r>
              <a:rPr lang="en-US" sz="1600" dirty="0">
                <a:solidFill>
                  <a:srgbClr val="3C4043"/>
                </a:solidFill>
                <a:latin typeface="Century Gothic" panose="020B0502020202020204" pitchFamily="34" charset="0"/>
              </a:rPr>
              <a:t>and assign them as </a:t>
            </a:r>
            <a:r>
              <a:rPr lang="en-US" sz="1600" b="1" dirty="0">
                <a:solidFill>
                  <a:srgbClr val="3C4043"/>
                </a:solidFill>
                <a:latin typeface="Century Gothic" panose="020B0502020202020204" pitchFamily="34" charset="0"/>
              </a:rPr>
              <a:t>parents 		  of u</a:t>
            </a:r>
            <a:r>
              <a:rPr lang="en-US" sz="1600" dirty="0">
                <a:solidFill>
                  <a:srgbClr val="3C4043"/>
                </a:solidFill>
                <a:latin typeface="Century Gothic" panose="020B0502020202020204" pitchFamily="34" charset="0"/>
              </a:rPr>
              <a:t> in the resource flow graph. If there are no such nodes, add a 			  </a:t>
            </a:r>
            <a:r>
              <a:rPr lang="en-US" sz="1600" b="1" dirty="0">
                <a:solidFill>
                  <a:srgbClr val="3C4043"/>
                </a:solidFill>
                <a:latin typeface="Century Gothic" panose="020B0502020202020204" pitchFamily="34" charset="0"/>
              </a:rPr>
              <a:t>dummy node</a:t>
            </a:r>
            <a:r>
              <a:rPr lang="en-US" sz="1600" dirty="0">
                <a:solidFill>
                  <a:srgbClr val="3C4043"/>
                </a:solidFill>
                <a:latin typeface="Century Gothic" panose="020B0502020202020204" pitchFamily="34" charset="0"/>
              </a:rPr>
              <a:t> with REST = 1</a:t>
            </a:r>
            <a:br>
              <a:rPr lang="en-US" sz="1600" dirty="0">
                <a:solidFill>
                  <a:srgbClr val="3C4043"/>
                </a:solidFill>
                <a:latin typeface="Century Gothic" panose="020B0502020202020204" pitchFamily="34" charset="0"/>
              </a:rPr>
            </a:br>
            <a:r>
              <a:rPr lang="en-US" sz="1600" dirty="0">
                <a:solidFill>
                  <a:srgbClr val="3C4043"/>
                </a:solidFill>
                <a:latin typeface="Century Gothic" panose="020B0502020202020204" pitchFamily="34" charset="0"/>
              </a:rPr>
              <a:t>		2) compute the REST of u as:</a:t>
            </a:r>
            <a:br>
              <a:rPr lang="en-US" sz="1600" dirty="0">
                <a:solidFill>
                  <a:srgbClr val="3C4043"/>
                </a:solidFill>
                <a:latin typeface="Century Gothic" panose="020B0502020202020204" pitchFamily="34" charset="0"/>
              </a:rPr>
            </a:br>
            <a:r>
              <a:rPr lang="en-US" sz="1600" dirty="0">
                <a:solidFill>
                  <a:srgbClr val="3C4043"/>
                </a:solidFill>
                <a:latin typeface="Century Gothic" panose="020B0502020202020204" pitchFamily="34" charset="0"/>
              </a:rPr>
              <a:t>			</a:t>
            </a:r>
            <a:r>
              <a:rPr lang="en-US" sz="1600" b="1" dirty="0">
                <a:solidFill>
                  <a:srgbClr val="3C4043"/>
                </a:solidFill>
                <a:latin typeface="Century Gothic" panose="020B0502020202020204" pitchFamily="34" charset="0"/>
              </a:rPr>
              <a:t>max{min{resource parents’ REST + delay}, u’s ASAP time}</a:t>
            </a:r>
            <a:br>
              <a:rPr lang="en-US" sz="1600" b="1" dirty="0">
                <a:solidFill>
                  <a:srgbClr val="3C4043"/>
                </a:solidFill>
                <a:latin typeface="Century Gothic" panose="020B0502020202020204" pitchFamily="34" charset="0"/>
              </a:rPr>
            </a:br>
            <a:r>
              <a:rPr lang="en-US" sz="1600" dirty="0">
                <a:solidFill>
                  <a:srgbClr val="3C4043"/>
                </a:solidFill>
                <a:latin typeface="Century Gothic" panose="020B0502020202020204" pitchFamily="34" charset="0"/>
              </a:rPr>
              <a:t>		  </a:t>
            </a:r>
            <a:r>
              <a:rPr lang="en-US" sz="1600" i="1" dirty="0">
                <a:solidFill>
                  <a:srgbClr val="3C4043"/>
                </a:solidFill>
                <a:latin typeface="Century Gothic" panose="020B0502020202020204" pitchFamily="34" charset="0"/>
              </a:rPr>
              <a:t>for this purpose, we build a list of values for the sum of REST and delay </a:t>
            </a:r>
          </a:p>
          <a:p>
            <a:pPr lvl="1">
              <a:buClr>
                <a:srgbClr val="3C4043"/>
              </a:buClr>
            </a:pPr>
            <a:r>
              <a:rPr lang="en-US" sz="1600" i="1" dirty="0">
                <a:solidFill>
                  <a:srgbClr val="3C4043"/>
                </a:solidFill>
                <a:latin typeface="Century Gothic" panose="020B0502020202020204" pitchFamily="34" charset="0"/>
              </a:rPr>
              <a:t>		  of each resource parent of u, and just compare the max() of the list </a:t>
            </a:r>
            <a:br>
              <a:rPr lang="en-US" sz="1600" i="1" dirty="0">
                <a:solidFill>
                  <a:srgbClr val="3C4043"/>
                </a:solidFill>
                <a:latin typeface="Century Gothic" panose="020B0502020202020204" pitchFamily="34" charset="0"/>
              </a:rPr>
            </a:br>
            <a:r>
              <a:rPr lang="en-US" sz="1600" i="1" dirty="0">
                <a:solidFill>
                  <a:srgbClr val="3C4043"/>
                </a:solidFill>
                <a:latin typeface="Century Gothic" panose="020B0502020202020204" pitchFamily="34" charset="0"/>
              </a:rPr>
              <a:t>		  with u’s ASAP time</a:t>
            </a:r>
            <a:br>
              <a:rPr lang="en-US" sz="1600" i="1" dirty="0">
                <a:solidFill>
                  <a:srgbClr val="3C4043"/>
                </a:solidFill>
                <a:latin typeface="Century Gothic" panose="020B0502020202020204" pitchFamily="34" charset="0"/>
              </a:rPr>
            </a:br>
            <a:r>
              <a:rPr lang="en-US" sz="1600" i="1" dirty="0">
                <a:solidFill>
                  <a:srgbClr val="3C4043"/>
                </a:solidFill>
                <a:latin typeface="Century Gothic" panose="020B0502020202020204" pitchFamily="34" charset="0"/>
              </a:rPr>
              <a:t>		</a:t>
            </a:r>
            <a:r>
              <a:rPr lang="en-US" sz="1600" dirty="0">
                <a:solidFill>
                  <a:srgbClr val="3C4043"/>
                </a:solidFill>
                <a:latin typeface="Century Gothic" panose="020B0502020202020204" pitchFamily="34" charset="0"/>
              </a:rPr>
              <a:t>3) set </a:t>
            </a:r>
            <a:r>
              <a:rPr lang="en-US" sz="1600" b="1" dirty="0">
                <a:solidFill>
                  <a:srgbClr val="3C4043"/>
                </a:solidFill>
                <a:latin typeface="Century Gothic" panose="020B0502020202020204" pitchFamily="34" charset="0"/>
              </a:rPr>
              <a:t>u’s e-REST = u’s REST</a:t>
            </a:r>
          </a:p>
          <a:p>
            <a:pPr lvl="1">
              <a:buClr>
                <a:srgbClr val="3C4043"/>
              </a:buClr>
            </a:pPr>
            <a:r>
              <a:rPr lang="en-US" sz="1600" i="1" dirty="0">
                <a:solidFill>
                  <a:srgbClr val="3C4043"/>
                </a:solidFill>
                <a:latin typeface="Century Gothic" panose="020B0502020202020204" pitchFamily="34" charset="0"/>
              </a:rPr>
              <a:t>	- once done with all the nodes in level k, update the dictionary with the new</a:t>
            </a:r>
            <a:br>
              <a:rPr lang="en-US" sz="1600" i="1" dirty="0">
                <a:solidFill>
                  <a:srgbClr val="3C4043"/>
                </a:solidFill>
                <a:latin typeface="Century Gothic" panose="020B0502020202020204" pitchFamily="34" charset="0"/>
              </a:rPr>
            </a:br>
            <a:r>
              <a:rPr lang="en-US" sz="1600" i="1" dirty="0">
                <a:solidFill>
                  <a:srgbClr val="3C4043"/>
                </a:solidFill>
                <a:latin typeface="Century Gothic" panose="020B0502020202020204" pitchFamily="34" charset="0"/>
              </a:rPr>
              <a:t>	  visited nodes of level k, since they are eligible to be picked as resource 		  parent nodes of any of the nodes in the following level</a:t>
            </a:r>
          </a:p>
        </p:txBody>
      </p: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spTree>
    <p:extLst>
      <p:ext uri="{BB962C8B-B14F-4D97-AF65-F5344CB8AC3E}">
        <p14:creationId xmlns:p14="http://schemas.microsoft.com/office/powerpoint/2010/main" val="361439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15</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pic>
        <p:nvPicPr>
          <p:cNvPr id="3" name="Picture 2" descr="A screenshot of a cell phone&#10;&#10;Description automatically generated">
            <a:extLst>
              <a:ext uri="{FF2B5EF4-FFF2-40B4-BE49-F238E27FC236}">
                <a16:creationId xmlns:a16="http://schemas.microsoft.com/office/drawing/2014/main" id="{11BD9FA7-ACA1-FD42-AB81-D290163A2384}"/>
              </a:ext>
            </a:extLst>
          </p:cNvPr>
          <p:cNvPicPr>
            <a:picLocks noChangeAspect="1"/>
          </p:cNvPicPr>
          <p:nvPr/>
        </p:nvPicPr>
        <p:blipFill>
          <a:blip r:embed="rId2"/>
          <a:stretch>
            <a:fillRect/>
          </a:stretch>
        </p:blipFill>
        <p:spPr>
          <a:xfrm>
            <a:off x="1524000" y="1045537"/>
            <a:ext cx="9144000" cy="5308790"/>
          </a:xfrm>
          <a:prstGeom prst="rect">
            <a:avLst/>
          </a:prstGeom>
        </p:spPr>
      </p:pic>
    </p:spTree>
    <p:extLst>
      <p:ext uri="{BB962C8B-B14F-4D97-AF65-F5344CB8AC3E}">
        <p14:creationId xmlns:p14="http://schemas.microsoft.com/office/powerpoint/2010/main" val="257690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16</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2</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spTree>
    <p:extLst>
      <p:ext uri="{BB962C8B-B14F-4D97-AF65-F5344CB8AC3E}">
        <p14:creationId xmlns:p14="http://schemas.microsoft.com/office/powerpoint/2010/main" val="278944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17</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2</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sp>
        <p:nvSpPr>
          <p:cNvPr id="57" name="Oval 56">
            <a:extLst>
              <a:ext uri="{FF2B5EF4-FFF2-40B4-BE49-F238E27FC236}">
                <a16:creationId xmlns:a16="http://schemas.microsoft.com/office/drawing/2014/main" id="{8F50F6D6-AC4F-E44A-BA98-CA1C1FD28221}"/>
              </a:ext>
            </a:extLst>
          </p:cNvPr>
          <p:cNvSpPr/>
          <p:nvPr/>
        </p:nvSpPr>
        <p:spPr>
          <a:xfrm>
            <a:off x="3506217" y="2371980"/>
            <a:ext cx="1222335" cy="12223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A0E82A1B-4FFE-D146-894A-1A6A3865FF38}"/>
              </a:ext>
            </a:extLst>
          </p:cNvPr>
          <p:cNvSpPr txBox="1"/>
          <p:nvPr/>
        </p:nvSpPr>
        <p:spPr>
          <a:xfrm>
            <a:off x="7044441" y="5291086"/>
            <a:ext cx="3552576" cy="1077218"/>
          </a:xfrm>
          <a:prstGeom prst="rect">
            <a:avLst/>
          </a:prstGeom>
          <a:noFill/>
        </p:spPr>
        <p:txBody>
          <a:bodyPr wrap="none" rtlCol="0">
            <a:spAutoFit/>
          </a:bodyPr>
          <a:lstStyle/>
          <a:p>
            <a:r>
              <a:rPr lang="en-US" sz="1600" dirty="0">
                <a:latin typeface="Century Gothic" panose="020B0502020202020204" pitchFamily="34" charset="0"/>
              </a:rPr>
              <a:t>Eligible resource parents per type:</a:t>
            </a:r>
          </a:p>
          <a:p>
            <a:r>
              <a:rPr lang="en-US" sz="1600" b="1" dirty="0">
                <a:latin typeface="Century Gothic" panose="020B0502020202020204" pitchFamily="34" charset="0"/>
              </a:rPr>
              <a:t>- x: {#3}</a:t>
            </a:r>
          </a:p>
          <a:p>
            <a:r>
              <a:rPr lang="en-US" sz="1600" dirty="0">
                <a:latin typeface="Century Gothic" panose="020B0502020202020204" pitchFamily="34" charset="0"/>
              </a:rPr>
              <a:t>- +: {#1, #2}</a:t>
            </a:r>
          </a:p>
          <a:p>
            <a:r>
              <a:rPr lang="en-US" sz="1600" dirty="0">
                <a:latin typeface="Century Gothic" panose="020B0502020202020204" pitchFamily="34" charset="0"/>
              </a:rPr>
              <a:t>- ÷: {}</a:t>
            </a:r>
          </a:p>
        </p:txBody>
      </p:sp>
    </p:spTree>
    <p:extLst>
      <p:ext uri="{BB962C8B-B14F-4D97-AF65-F5344CB8AC3E}">
        <p14:creationId xmlns:p14="http://schemas.microsoft.com/office/powerpoint/2010/main" val="1174137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18</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2</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sp>
        <p:nvSpPr>
          <p:cNvPr id="57" name="Oval 56">
            <a:extLst>
              <a:ext uri="{FF2B5EF4-FFF2-40B4-BE49-F238E27FC236}">
                <a16:creationId xmlns:a16="http://schemas.microsoft.com/office/drawing/2014/main" id="{8F50F6D6-AC4F-E44A-BA98-CA1C1FD28221}"/>
              </a:ext>
            </a:extLst>
          </p:cNvPr>
          <p:cNvSpPr/>
          <p:nvPr/>
        </p:nvSpPr>
        <p:spPr>
          <a:xfrm>
            <a:off x="3506217" y="2371980"/>
            <a:ext cx="1222335" cy="12223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A0E82A1B-4FFE-D146-894A-1A6A3865FF38}"/>
              </a:ext>
            </a:extLst>
          </p:cNvPr>
          <p:cNvSpPr txBox="1"/>
          <p:nvPr/>
        </p:nvSpPr>
        <p:spPr>
          <a:xfrm>
            <a:off x="7044441" y="5291086"/>
            <a:ext cx="3552576" cy="1077218"/>
          </a:xfrm>
          <a:prstGeom prst="rect">
            <a:avLst/>
          </a:prstGeom>
          <a:noFill/>
        </p:spPr>
        <p:txBody>
          <a:bodyPr wrap="none" rtlCol="0">
            <a:spAutoFit/>
          </a:bodyPr>
          <a:lstStyle/>
          <a:p>
            <a:r>
              <a:rPr lang="en-US" sz="1600" dirty="0">
                <a:latin typeface="Century Gothic" panose="020B0502020202020204" pitchFamily="34" charset="0"/>
              </a:rPr>
              <a:t>Eligible resource parents per type:</a:t>
            </a:r>
          </a:p>
          <a:p>
            <a:r>
              <a:rPr lang="en-US" sz="1600" b="1" dirty="0">
                <a:latin typeface="Century Gothic" panose="020B0502020202020204" pitchFamily="34" charset="0"/>
              </a:rPr>
              <a:t>- x: {#3}</a:t>
            </a:r>
          </a:p>
          <a:p>
            <a:r>
              <a:rPr lang="en-US" sz="1600" dirty="0">
                <a:latin typeface="Century Gothic" panose="020B0502020202020204" pitchFamily="34" charset="0"/>
              </a:rPr>
              <a:t>- +: {#1, #2}</a:t>
            </a:r>
          </a:p>
          <a:p>
            <a:r>
              <a:rPr lang="en-US" sz="1600" dirty="0">
                <a:latin typeface="Century Gothic" panose="020B0502020202020204" pitchFamily="34" charset="0"/>
              </a:rPr>
              <a:t>- ÷: {}</a:t>
            </a:r>
          </a:p>
        </p:txBody>
      </p:sp>
      <p:cxnSp>
        <p:nvCxnSpPr>
          <p:cNvPr id="3" name="Straight Arrow Connector 2">
            <a:extLst>
              <a:ext uri="{FF2B5EF4-FFF2-40B4-BE49-F238E27FC236}">
                <a16:creationId xmlns:a16="http://schemas.microsoft.com/office/drawing/2014/main" id="{C61B9B0F-C2E9-3D42-908E-5A72B657DB39}"/>
              </a:ext>
            </a:extLst>
          </p:cNvPr>
          <p:cNvCxnSpPr>
            <a:stCxn id="15" idx="7"/>
            <a:endCxn id="23" idx="3"/>
          </p:cNvCxnSpPr>
          <p:nvPr/>
        </p:nvCxnSpPr>
        <p:spPr>
          <a:xfrm flipV="1">
            <a:off x="4359527" y="2045948"/>
            <a:ext cx="3566847" cy="702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B215C63-E2A4-F441-B191-470176D5C824}"/>
              </a:ext>
            </a:extLst>
          </p:cNvPr>
          <p:cNvSpPr txBox="1"/>
          <p:nvPr/>
        </p:nvSpPr>
        <p:spPr>
          <a:xfrm>
            <a:off x="1801968" y="3479157"/>
            <a:ext cx="2175596" cy="338554"/>
          </a:xfrm>
          <a:prstGeom prst="rect">
            <a:avLst/>
          </a:prstGeom>
          <a:noFill/>
        </p:spPr>
        <p:txBody>
          <a:bodyPr wrap="none" rtlCol="0">
            <a:spAutoFit/>
          </a:bodyPr>
          <a:lstStyle/>
          <a:p>
            <a:r>
              <a:rPr lang="en-US" sz="1600" dirty="0">
                <a:solidFill>
                  <a:srgbClr val="FF0000"/>
                </a:solidFill>
                <a:latin typeface="Century Gothic" panose="020B0502020202020204" pitchFamily="34" charset="0"/>
              </a:rPr>
              <a:t>REST = max(3, 2) = 3 </a:t>
            </a:r>
          </a:p>
        </p:txBody>
      </p:sp>
      <p:sp>
        <p:nvSpPr>
          <p:cNvPr id="61" name="TextBox 60">
            <a:extLst>
              <a:ext uri="{FF2B5EF4-FFF2-40B4-BE49-F238E27FC236}">
                <a16:creationId xmlns:a16="http://schemas.microsoft.com/office/drawing/2014/main" id="{4661D6E2-CFDE-CF47-82D2-5ABA0EE1DF24}"/>
              </a:ext>
            </a:extLst>
          </p:cNvPr>
          <p:cNvSpPr txBox="1"/>
          <p:nvPr/>
        </p:nvSpPr>
        <p:spPr>
          <a:xfrm>
            <a:off x="1651263" y="4044607"/>
            <a:ext cx="2135521" cy="461665"/>
          </a:xfrm>
          <a:prstGeom prst="rect">
            <a:avLst/>
          </a:prstGeom>
          <a:noFill/>
        </p:spPr>
        <p:txBody>
          <a:bodyPr wrap="none" rtlCol="0">
            <a:spAutoFit/>
          </a:bodyPr>
          <a:lstStyle/>
          <a:p>
            <a:r>
              <a:rPr lang="en-US" sz="1200" dirty="0">
                <a:latin typeface="Century Gothic" panose="020B0502020202020204" pitchFamily="34" charset="0"/>
              </a:rPr>
              <a:t>min(parents’ </a:t>
            </a:r>
            <a:r>
              <a:rPr lang="en-US" sz="1200" dirty="0" err="1">
                <a:latin typeface="Century Gothic" panose="020B0502020202020204" pitchFamily="34" charset="0"/>
              </a:rPr>
              <a:t>REST+delay</a:t>
            </a:r>
            <a:r>
              <a:rPr lang="en-US" sz="1200" dirty="0">
                <a:latin typeface="Century Gothic" panose="020B0502020202020204" pitchFamily="34" charset="0"/>
              </a:rPr>
              <a:t>),</a:t>
            </a:r>
            <a:br>
              <a:rPr lang="en-US" sz="1200" dirty="0">
                <a:latin typeface="Century Gothic" panose="020B0502020202020204" pitchFamily="34" charset="0"/>
              </a:rPr>
            </a:br>
            <a:r>
              <a:rPr lang="en-US" sz="1200" dirty="0">
                <a:latin typeface="Century Gothic" panose="020B0502020202020204" pitchFamily="34" charset="0"/>
              </a:rPr>
              <a:t>		i.e. 1+2 </a:t>
            </a:r>
          </a:p>
        </p:txBody>
      </p:sp>
      <p:cxnSp>
        <p:nvCxnSpPr>
          <p:cNvPr id="47" name="Straight Arrow Connector 46">
            <a:extLst>
              <a:ext uri="{FF2B5EF4-FFF2-40B4-BE49-F238E27FC236}">
                <a16:creationId xmlns:a16="http://schemas.microsoft.com/office/drawing/2014/main" id="{5E972CC4-2F4C-BD4D-AABE-285E78A43B99}"/>
              </a:ext>
            </a:extLst>
          </p:cNvPr>
          <p:cNvCxnSpPr>
            <a:cxnSpLocks/>
          </p:cNvCxnSpPr>
          <p:nvPr/>
        </p:nvCxnSpPr>
        <p:spPr>
          <a:xfrm flipH="1" flipV="1">
            <a:off x="3112740" y="3787714"/>
            <a:ext cx="19838" cy="243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547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19</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2</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sp>
        <p:nvSpPr>
          <p:cNvPr id="57" name="Oval 56">
            <a:extLst>
              <a:ext uri="{FF2B5EF4-FFF2-40B4-BE49-F238E27FC236}">
                <a16:creationId xmlns:a16="http://schemas.microsoft.com/office/drawing/2014/main" id="{8F50F6D6-AC4F-E44A-BA98-CA1C1FD28221}"/>
              </a:ext>
            </a:extLst>
          </p:cNvPr>
          <p:cNvSpPr/>
          <p:nvPr/>
        </p:nvSpPr>
        <p:spPr>
          <a:xfrm>
            <a:off x="5728833" y="2384137"/>
            <a:ext cx="1222335" cy="12223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A0E82A1B-4FFE-D146-894A-1A6A3865FF38}"/>
              </a:ext>
            </a:extLst>
          </p:cNvPr>
          <p:cNvSpPr txBox="1"/>
          <p:nvPr/>
        </p:nvSpPr>
        <p:spPr>
          <a:xfrm>
            <a:off x="7044441" y="5291086"/>
            <a:ext cx="3552576" cy="1077218"/>
          </a:xfrm>
          <a:prstGeom prst="rect">
            <a:avLst/>
          </a:prstGeom>
          <a:noFill/>
        </p:spPr>
        <p:txBody>
          <a:bodyPr wrap="none" rtlCol="0">
            <a:spAutoFit/>
          </a:bodyPr>
          <a:lstStyle/>
          <a:p>
            <a:r>
              <a:rPr lang="en-US" sz="1600" dirty="0">
                <a:latin typeface="Century Gothic" panose="020B0502020202020204" pitchFamily="34" charset="0"/>
              </a:rPr>
              <a:t>Eligible resource parents per type:</a:t>
            </a:r>
          </a:p>
          <a:p>
            <a:r>
              <a:rPr lang="en-US" sz="1600" dirty="0">
                <a:latin typeface="Century Gothic" panose="020B0502020202020204" pitchFamily="34" charset="0"/>
              </a:rPr>
              <a:t>- x: {#3}</a:t>
            </a:r>
          </a:p>
          <a:p>
            <a:r>
              <a:rPr lang="en-US" sz="1600" dirty="0">
                <a:latin typeface="Century Gothic" panose="020B0502020202020204" pitchFamily="34" charset="0"/>
              </a:rPr>
              <a:t>- +: {#1, #2}</a:t>
            </a:r>
          </a:p>
          <a:p>
            <a:r>
              <a:rPr lang="en-US" sz="1600" b="1" dirty="0">
                <a:latin typeface="Century Gothic" panose="020B0502020202020204" pitchFamily="34" charset="0"/>
              </a:rPr>
              <a:t>- ÷: {}</a:t>
            </a:r>
          </a:p>
        </p:txBody>
      </p:sp>
      <p:cxnSp>
        <p:nvCxnSpPr>
          <p:cNvPr id="3" name="Straight Arrow Connector 2">
            <a:extLst>
              <a:ext uri="{FF2B5EF4-FFF2-40B4-BE49-F238E27FC236}">
                <a16:creationId xmlns:a16="http://schemas.microsoft.com/office/drawing/2014/main" id="{C61B9B0F-C2E9-3D42-908E-5A72B657DB39}"/>
              </a:ext>
            </a:extLst>
          </p:cNvPr>
          <p:cNvCxnSpPr>
            <a:stCxn id="15" idx="7"/>
            <a:endCxn id="23" idx="3"/>
          </p:cNvCxnSpPr>
          <p:nvPr/>
        </p:nvCxnSpPr>
        <p:spPr>
          <a:xfrm flipV="1">
            <a:off x="4359527" y="2045948"/>
            <a:ext cx="3566847" cy="702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B215C63-E2A4-F441-B191-470176D5C824}"/>
              </a:ext>
            </a:extLst>
          </p:cNvPr>
          <p:cNvSpPr txBox="1"/>
          <p:nvPr/>
        </p:nvSpPr>
        <p:spPr>
          <a:xfrm>
            <a:off x="3641613" y="2495077"/>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spTree>
    <p:extLst>
      <p:ext uri="{BB962C8B-B14F-4D97-AF65-F5344CB8AC3E}">
        <p14:creationId xmlns:p14="http://schemas.microsoft.com/office/powerpoint/2010/main" val="384438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2</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3" name="Google Shape;73;p15">
            <a:extLst>
              <a:ext uri="{FF2B5EF4-FFF2-40B4-BE49-F238E27FC236}">
                <a16:creationId xmlns:a16="http://schemas.microsoft.com/office/drawing/2014/main" id="{2290B113-6352-CC46-86F6-BA02E441EEE9}"/>
              </a:ext>
            </a:extLst>
          </p:cNvPr>
          <p:cNvSpPr txBox="1"/>
          <p:nvPr/>
        </p:nvSpPr>
        <p:spPr>
          <a:xfrm>
            <a:off x="3286847" y="151417"/>
            <a:ext cx="5613722"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Problem Overview</a:t>
            </a:r>
          </a:p>
        </p:txBody>
      </p:sp>
      <p:sp>
        <p:nvSpPr>
          <p:cNvPr id="14" name="CasellaDiTesto 16">
            <a:extLst>
              <a:ext uri="{FF2B5EF4-FFF2-40B4-BE49-F238E27FC236}">
                <a16:creationId xmlns:a16="http://schemas.microsoft.com/office/drawing/2014/main" id="{4E6A233E-9D63-7E4A-8A95-C7E641AB52F2}"/>
              </a:ext>
            </a:extLst>
          </p:cNvPr>
          <p:cNvSpPr txBox="1"/>
          <p:nvPr/>
        </p:nvSpPr>
        <p:spPr>
          <a:xfrm>
            <a:off x="1722513" y="1286075"/>
            <a:ext cx="5959219" cy="4893647"/>
          </a:xfrm>
          <a:prstGeom prst="rect">
            <a:avLst/>
          </a:prstGeom>
          <a:noFill/>
        </p:spPr>
        <p:txBody>
          <a:bodyPr wrap="square" rtlCol="0">
            <a:spAutoFit/>
          </a:bodyPr>
          <a:lstStyle/>
          <a:p>
            <a:pPr marL="457200" indent="-457200">
              <a:buClr>
                <a:srgbClr val="3C4043"/>
              </a:buClr>
              <a:buFont typeface="Arial" panose="020B0604020202020204" pitchFamily="34" charset="0"/>
              <a:buChar char="•"/>
            </a:pPr>
            <a:r>
              <a:rPr lang="en-US" sz="2400" b="1" dirty="0">
                <a:solidFill>
                  <a:srgbClr val="3C4043"/>
                </a:solidFill>
                <a:latin typeface="Century Gothic" panose="020B0502020202020204" pitchFamily="34" charset="0"/>
              </a:rPr>
              <a:t>List scheduling: </a:t>
            </a:r>
            <a:r>
              <a:rPr lang="en-US" sz="2400" dirty="0">
                <a:solidFill>
                  <a:srgbClr val="3C4043"/>
                </a:solidFill>
                <a:latin typeface="Century Gothic" panose="020B0502020202020204" pitchFamily="34" charset="0"/>
              </a:rPr>
              <a:t>map operations to time slots (clock cycles); greedy algorithm for MR-LCS and MR-LCS</a:t>
            </a:r>
          </a:p>
          <a:p>
            <a:pPr marL="457200" indent="-457200">
              <a:buClr>
                <a:srgbClr val="3C4043"/>
              </a:buClr>
              <a:buFont typeface="Arial" panose="020B0604020202020204" pitchFamily="34" charset="0"/>
              <a:buChar char="•"/>
            </a:pPr>
            <a:r>
              <a:rPr lang="en-US" sz="2400" dirty="0">
                <a:solidFill>
                  <a:srgbClr val="3C4043"/>
                </a:solidFill>
                <a:latin typeface="Century Gothic" panose="020B0502020202020204" pitchFamily="34" charset="0"/>
              </a:rPr>
              <a:t>Its </a:t>
            </a:r>
            <a:r>
              <a:rPr lang="en-US" sz="2400" b="1" dirty="0">
                <a:solidFill>
                  <a:srgbClr val="3C4043"/>
                </a:solidFill>
                <a:latin typeface="Century Gothic" panose="020B0502020202020204" pitchFamily="34" charset="0"/>
              </a:rPr>
              <a:t>objective </a:t>
            </a:r>
            <a:r>
              <a:rPr lang="en-US" sz="2400" dirty="0">
                <a:solidFill>
                  <a:srgbClr val="3C4043"/>
                </a:solidFill>
                <a:latin typeface="Century Gothic" panose="020B0502020202020204" pitchFamily="34" charset="0"/>
              </a:rPr>
              <a:t>is to minimize/maximize a certain parameter while satisfying predefined constraints</a:t>
            </a:r>
          </a:p>
          <a:p>
            <a:pPr marL="457200" indent="-457200">
              <a:buClr>
                <a:srgbClr val="3C4043"/>
              </a:buClr>
              <a:buFont typeface="Arial" panose="020B0604020202020204" pitchFamily="34" charset="0"/>
              <a:buChar char="•"/>
            </a:pPr>
            <a:r>
              <a:rPr lang="en-US" sz="2400" dirty="0">
                <a:solidFill>
                  <a:srgbClr val="3C4043"/>
                </a:solidFill>
                <a:latin typeface="Century Gothic" panose="020B0502020202020204" pitchFamily="34" charset="0"/>
              </a:rPr>
              <a:t>Two main problems:</a:t>
            </a:r>
          </a:p>
          <a:p>
            <a:pPr marL="914400" lvl="1" indent="-457200">
              <a:buClr>
                <a:srgbClr val="3C4043"/>
              </a:buClr>
              <a:buFont typeface="Arial" panose="020B0604020202020204" pitchFamily="34" charset="0"/>
              <a:buChar char="•"/>
            </a:pPr>
            <a:r>
              <a:rPr lang="en-US" sz="2400" dirty="0">
                <a:solidFill>
                  <a:srgbClr val="3C4043"/>
                </a:solidFill>
                <a:latin typeface="Century Gothic" panose="020B0502020202020204" pitchFamily="34" charset="0"/>
              </a:rPr>
              <a:t>Minimize the resources, subject to latency constraints (</a:t>
            </a:r>
            <a:r>
              <a:rPr lang="en-US" sz="2400" b="1" dirty="0">
                <a:solidFill>
                  <a:srgbClr val="3C4043"/>
                </a:solidFill>
                <a:latin typeface="Century Gothic" panose="020B0502020202020204" pitchFamily="34" charset="0"/>
              </a:rPr>
              <a:t>MR-LCS</a:t>
            </a:r>
            <a:r>
              <a:rPr lang="en-US" sz="2400" dirty="0">
                <a:solidFill>
                  <a:srgbClr val="3C4043"/>
                </a:solidFill>
                <a:latin typeface="Century Gothic" panose="020B0502020202020204" pitchFamily="34" charset="0"/>
              </a:rPr>
              <a:t>)</a:t>
            </a:r>
          </a:p>
          <a:p>
            <a:pPr marL="914400" lvl="1" indent="-457200">
              <a:buClr>
                <a:srgbClr val="3C4043"/>
              </a:buClr>
              <a:buFont typeface="Arial" panose="020B0604020202020204" pitchFamily="34" charset="0"/>
              <a:buChar char="•"/>
            </a:pPr>
            <a:r>
              <a:rPr lang="en-US" sz="2400" u="sng" dirty="0">
                <a:solidFill>
                  <a:srgbClr val="3C4043"/>
                </a:solidFill>
                <a:latin typeface="Century Gothic" panose="020B0502020202020204" pitchFamily="34" charset="0"/>
              </a:rPr>
              <a:t>Minimize the latency (i.e. maximize performance), subject to resource constraints (</a:t>
            </a:r>
            <a:r>
              <a:rPr lang="en-US" sz="2400" b="1" u="sng" dirty="0">
                <a:solidFill>
                  <a:srgbClr val="3C4043"/>
                </a:solidFill>
                <a:latin typeface="Century Gothic" panose="020B0502020202020204" pitchFamily="34" charset="0"/>
              </a:rPr>
              <a:t>ML-RCS</a:t>
            </a:r>
            <a:r>
              <a:rPr lang="en-US" sz="2400" u="sng" dirty="0">
                <a:solidFill>
                  <a:srgbClr val="3C4043"/>
                </a:solidFill>
                <a:latin typeface="Century Gothic" panose="020B0502020202020204" pitchFamily="34" charset="0"/>
              </a:rPr>
              <a:t>)</a:t>
            </a:r>
            <a:br>
              <a:rPr lang="en-US" sz="2400" dirty="0">
                <a:solidFill>
                  <a:srgbClr val="3C4043"/>
                </a:solidFill>
                <a:latin typeface="Century Gothic" panose="020B0502020202020204" pitchFamily="34" charset="0"/>
              </a:rPr>
            </a:br>
            <a:endParaRPr lang="en-US" sz="2400" dirty="0">
              <a:solidFill>
                <a:schemeClr val="tx1">
                  <a:lumMod val="75000"/>
                  <a:lumOff val="25000"/>
                </a:schemeClr>
              </a:solidFill>
              <a:latin typeface="Century Gothic" panose="020B0502020202020204" pitchFamily="34" charset="0"/>
            </a:endParaRPr>
          </a:p>
        </p:txBody>
      </p:sp>
      <p:cxnSp>
        <p:nvCxnSpPr>
          <p:cNvPr id="9" name="Straight Connector 8">
            <a:extLst>
              <a:ext uri="{FF2B5EF4-FFF2-40B4-BE49-F238E27FC236}">
                <a16:creationId xmlns:a16="http://schemas.microsoft.com/office/drawing/2014/main" id="{4BF137C7-CDA3-A241-BB4C-295D4349786A}"/>
              </a:ext>
            </a:extLst>
          </p:cNvPr>
          <p:cNvCxnSpPr/>
          <p:nvPr/>
        </p:nvCxnSpPr>
        <p:spPr>
          <a:xfrm>
            <a:off x="7782870" y="2285499"/>
            <a:ext cx="25519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BE9B5D-7001-7843-B79D-77F80799C074}"/>
              </a:ext>
            </a:extLst>
          </p:cNvPr>
          <p:cNvCxnSpPr/>
          <p:nvPr/>
        </p:nvCxnSpPr>
        <p:spPr>
          <a:xfrm>
            <a:off x="7782870" y="2935611"/>
            <a:ext cx="25519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EF333C-BC88-AB44-8562-1A281051E874}"/>
              </a:ext>
            </a:extLst>
          </p:cNvPr>
          <p:cNvCxnSpPr/>
          <p:nvPr/>
        </p:nvCxnSpPr>
        <p:spPr>
          <a:xfrm>
            <a:off x="7782870" y="3620446"/>
            <a:ext cx="25519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716A82-B286-8042-AD5E-CBABBDB6AF40}"/>
              </a:ext>
            </a:extLst>
          </p:cNvPr>
          <p:cNvCxnSpPr/>
          <p:nvPr/>
        </p:nvCxnSpPr>
        <p:spPr>
          <a:xfrm>
            <a:off x="7782870" y="4305281"/>
            <a:ext cx="255193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1993D8D-7E61-CD4A-B206-184A447CA57C}"/>
              </a:ext>
            </a:extLst>
          </p:cNvPr>
          <p:cNvSpPr/>
          <p:nvPr/>
        </p:nvSpPr>
        <p:spPr>
          <a:xfrm>
            <a:off x="8900569" y="1811843"/>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CBC66C47-2FDF-F443-AF7C-AE441453FAE7}"/>
              </a:ext>
            </a:extLst>
          </p:cNvPr>
          <p:cNvSpPr/>
          <p:nvPr/>
        </p:nvSpPr>
        <p:spPr>
          <a:xfrm>
            <a:off x="7782869" y="2455108"/>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880515B0-1CB8-A34B-88DC-FCF21D038096}"/>
              </a:ext>
            </a:extLst>
          </p:cNvPr>
          <p:cNvSpPr/>
          <p:nvPr/>
        </p:nvSpPr>
        <p:spPr>
          <a:xfrm>
            <a:off x="8341339" y="2455108"/>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E916253D-263E-4D42-956D-1F0017DA1DBC}"/>
              </a:ext>
            </a:extLst>
          </p:cNvPr>
          <p:cNvSpPr/>
          <p:nvPr/>
        </p:nvSpPr>
        <p:spPr>
          <a:xfrm>
            <a:off x="8899809" y="2455108"/>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28BC0F5C-0704-7F40-851F-B6C0D0988581}"/>
              </a:ext>
            </a:extLst>
          </p:cNvPr>
          <p:cNvSpPr/>
          <p:nvPr/>
        </p:nvSpPr>
        <p:spPr>
          <a:xfrm>
            <a:off x="9458279" y="2456613"/>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34531E41-44F1-8C46-91B7-44451B77A813}"/>
              </a:ext>
            </a:extLst>
          </p:cNvPr>
          <p:cNvSpPr/>
          <p:nvPr/>
        </p:nvSpPr>
        <p:spPr>
          <a:xfrm>
            <a:off x="9999631" y="2429807"/>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4F77D058-F43B-6747-B5B5-422B0C0446F9}"/>
              </a:ext>
            </a:extLst>
          </p:cNvPr>
          <p:cNvSpPr/>
          <p:nvPr/>
        </p:nvSpPr>
        <p:spPr>
          <a:xfrm>
            <a:off x="8052380" y="3073187"/>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D2817356-18F2-7448-80B7-9AD24A77587E}"/>
              </a:ext>
            </a:extLst>
          </p:cNvPr>
          <p:cNvSpPr/>
          <p:nvPr/>
        </p:nvSpPr>
        <p:spPr>
          <a:xfrm>
            <a:off x="8882691" y="3073187"/>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BF2E944D-6F0F-3744-A760-0D13B3057E20}"/>
              </a:ext>
            </a:extLst>
          </p:cNvPr>
          <p:cNvSpPr/>
          <p:nvPr/>
        </p:nvSpPr>
        <p:spPr>
          <a:xfrm>
            <a:off x="9441161" y="3073187"/>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50B7F070-83FA-5C41-B522-3C1412285A43}"/>
              </a:ext>
            </a:extLst>
          </p:cNvPr>
          <p:cNvSpPr/>
          <p:nvPr/>
        </p:nvSpPr>
        <p:spPr>
          <a:xfrm>
            <a:off x="9999631" y="3074692"/>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E7A2266-A163-5D48-B3FE-DE7E8B4F97A7}"/>
              </a:ext>
            </a:extLst>
          </p:cNvPr>
          <p:cNvSpPr/>
          <p:nvPr/>
        </p:nvSpPr>
        <p:spPr>
          <a:xfrm>
            <a:off x="8052380" y="3787251"/>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8896ED1-8354-FF41-AE5B-FCFE210DAB15}"/>
              </a:ext>
            </a:extLst>
          </p:cNvPr>
          <p:cNvCxnSpPr/>
          <p:nvPr/>
        </p:nvCxnSpPr>
        <p:spPr>
          <a:xfrm>
            <a:off x="7804832" y="4943818"/>
            <a:ext cx="2551939"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F203CD69-7323-DA4F-B4EF-EDB570DB23D4}"/>
              </a:ext>
            </a:extLst>
          </p:cNvPr>
          <p:cNvSpPr/>
          <p:nvPr/>
        </p:nvSpPr>
        <p:spPr>
          <a:xfrm>
            <a:off x="8546057" y="4445423"/>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B32A2E38-CF1A-3A44-952A-BCF85B775A27}"/>
              </a:ext>
            </a:extLst>
          </p:cNvPr>
          <p:cNvSpPr/>
          <p:nvPr/>
        </p:nvSpPr>
        <p:spPr>
          <a:xfrm>
            <a:off x="8942277" y="5115468"/>
            <a:ext cx="396220" cy="39622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ysClr val="windowText" lastClr="000000"/>
              </a:solidFill>
            </a:endParaRPr>
          </a:p>
        </p:txBody>
      </p:sp>
      <p:cxnSp>
        <p:nvCxnSpPr>
          <p:cNvPr id="11" name="Straight Arrow Connector 10">
            <a:extLst>
              <a:ext uri="{FF2B5EF4-FFF2-40B4-BE49-F238E27FC236}">
                <a16:creationId xmlns:a16="http://schemas.microsoft.com/office/drawing/2014/main" id="{8EF1967E-7F21-0E4E-9EFD-AAFA05F6445A}"/>
              </a:ext>
            </a:extLst>
          </p:cNvPr>
          <p:cNvCxnSpPr>
            <a:stCxn id="18" idx="3"/>
            <a:endCxn id="20" idx="0"/>
          </p:cNvCxnSpPr>
          <p:nvPr/>
        </p:nvCxnSpPr>
        <p:spPr>
          <a:xfrm flipH="1">
            <a:off x="7980980" y="2150038"/>
            <a:ext cx="977615" cy="30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D7BE0B-B956-CB41-80F8-843BA5D3D050}"/>
              </a:ext>
            </a:extLst>
          </p:cNvPr>
          <p:cNvCxnSpPr>
            <a:stCxn id="18" idx="4"/>
            <a:endCxn id="21" idx="0"/>
          </p:cNvCxnSpPr>
          <p:nvPr/>
        </p:nvCxnSpPr>
        <p:spPr>
          <a:xfrm flipH="1">
            <a:off x="8539449" y="2208064"/>
            <a:ext cx="559230" cy="247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ABB88BA-1FFB-294F-87B6-921BFC64DF19}"/>
              </a:ext>
            </a:extLst>
          </p:cNvPr>
          <p:cNvCxnSpPr>
            <a:stCxn id="18" idx="4"/>
            <a:endCxn id="22" idx="0"/>
          </p:cNvCxnSpPr>
          <p:nvPr/>
        </p:nvCxnSpPr>
        <p:spPr>
          <a:xfrm flipH="1">
            <a:off x="9097919" y="2208064"/>
            <a:ext cx="760" cy="247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129BEAC-D2DC-4244-8C13-D49E542A41A4}"/>
              </a:ext>
            </a:extLst>
          </p:cNvPr>
          <p:cNvCxnSpPr>
            <a:stCxn id="18" idx="4"/>
            <a:endCxn id="23" idx="0"/>
          </p:cNvCxnSpPr>
          <p:nvPr/>
        </p:nvCxnSpPr>
        <p:spPr>
          <a:xfrm>
            <a:off x="9098679" y="2208063"/>
            <a:ext cx="557710" cy="248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F44E85F-D8E1-2B41-92BF-386EC98D78BA}"/>
              </a:ext>
            </a:extLst>
          </p:cNvPr>
          <p:cNvCxnSpPr>
            <a:stCxn id="18" idx="5"/>
            <a:endCxn id="24" idx="0"/>
          </p:cNvCxnSpPr>
          <p:nvPr/>
        </p:nvCxnSpPr>
        <p:spPr>
          <a:xfrm>
            <a:off x="9238765" y="2150039"/>
            <a:ext cx="958977" cy="27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2664EF2-1007-B74A-A1B7-034FBFBFB4A4}"/>
              </a:ext>
            </a:extLst>
          </p:cNvPr>
          <p:cNvCxnSpPr>
            <a:stCxn id="20" idx="4"/>
            <a:endCxn id="25" idx="0"/>
          </p:cNvCxnSpPr>
          <p:nvPr/>
        </p:nvCxnSpPr>
        <p:spPr>
          <a:xfrm>
            <a:off x="7980980" y="2851329"/>
            <a:ext cx="269511" cy="22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DFBBFAA-6441-B947-B853-CA28C8E7FC1C}"/>
              </a:ext>
            </a:extLst>
          </p:cNvPr>
          <p:cNvCxnSpPr>
            <a:stCxn id="21" idx="4"/>
            <a:endCxn id="25" idx="0"/>
          </p:cNvCxnSpPr>
          <p:nvPr/>
        </p:nvCxnSpPr>
        <p:spPr>
          <a:xfrm flipH="1">
            <a:off x="8250491" y="2851329"/>
            <a:ext cx="288959" cy="22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23710A3-67AA-484E-BF96-0ECB1B3C90C5}"/>
              </a:ext>
            </a:extLst>
          </p:cNvPr>
          <p:cNvCxnSpPr>
            <a:stCxn id="22" idx="4"/>
            <a:endCxn id="26" idx="0"/>
          </p:cNvCxnSpPr>
          <p:nvPr/>
        </p:nvCxnSpPr>
        <p:spPr>
          <a:xfrm flipH="1">
            <a:off x="9080801" y="2851329"/>
            <a:ext cx="17118" cy="22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804C680-2B82-3244-BE08-E2118E9B8FA7}"/>
              </a:ext>
            </a:extLst>
          </p:cNvPr>
          <p:cNvCxnSpPr>
            <a:stCxn id="23" idx="4"/>
            <a:endCxn id="27" idx="0"/>
          </p:cNvCxnSpPr>
          <p:nvPr/>
        </p:nvCxnSpPr>
        <p:spPr>
          <a:xfrm flipH="1">
            <a:off x="9639271" y="2852833"/>
            <a:ext cx="17118" cy="22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7EDABD5-4ADE-D94A-ABDB-8E596A944019}"/>
              </a:ext>
            </a:extLst>
          </p:cNvPr>
          <p:cNvCxnSpPr>
            <a:stCxn id="24" idx="4"/>
            <a:endCxn id="28" idx="0"/>
          </p:cNvCxnSpPr>
          <p:nvPr/>
        </p:nvCxnSpPr>
        <p:spPr>
          <a:xfrm>
            <a:off x="10197741" y="2826028"/>
            <a:ext cx="0" cy="248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907318E-DF5B-2447-9612-CBC93E38CDFC}"/>
              </a:ext>
            </a:extLst>
          </p:cNvPr>
          <p:cNvCxnSpPr>
            <a:stCxn id="25" idx="4"/>
            <a:endCxn id="29" idx="0"/>
          </p:cNvCxnSpPr>
          <p:nvPr/>
        </p:nvCxnSpPr>
        <p:spPr>
          <a:xfrm>
            <a:off x="8250490" y="3469407"/>
            <a:ext cx="0" cy="31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51E3E7F-EE52-8E48-9DB6-B6B61C18F8C8}"/>
              </a:ext>
            </a:extLst>
          </p:cNvPr>
          <p:cNvCxnSpPr>
            <a:stCxn id="26" idx="4"/>
            <a:endCxn id="31" idx="0"/>
          </p:cNvCxnSpPr>
          <p:nvPr/>
        </p:nvCxnSpPr>
        <p:spPr>
          <a:xfrm flipH="1">
            <a:off x="8744167" y="3469407"/>
            <a:ext cx="336634" cy="976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A433278-56EB-384E-856B-6C39ADE2DB76}"/>
              </a:ext>
            </a:extLst>
          </p:cNvPr>
          <p:cNvCxnSpPr>
            <a:stCxn id="29" idx="5"/>
            <a:endCxn id="31" idx="0"/>
          </p:cNvCxnSpPr>
          <p:nvPr/>
        </p:nvCxnSpPr>
        <p:spPr>
          <a:xfrm>
            <a:off x="8390575" y="4125447"/>
            <a:ext cx="353592" cy="319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85E8F51-DADB-FC4D-BDFA-3B706968B9A3}"/>
              </a:ext>
            </a:extLst>
          </p:cNvPr>
          <p:cNvCxnSpPr>
            <a:stCxn id="31" idx="4"/>
            <a:endCxn id="32" idx="0"/>
          </p:cNvCxnSpPr>
          <p:nvPr/>
        </p:nvCxnSpPr>
        <p:spPr>
          <a:xfrm>
            <a:off x="8744167" y="4841644"/>
            <a:ext cx="396220" cy="273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71178AC-12A7-1149-AC2A-7D78435BE4FD}"/>
              </a:ext>
            </a:extLst>
          </p:cNvPr>
          <p:cNvCxnSpPr>
            <a:stCxn id="27" idx="4"/>
            <a:endCxn id="32" idx="0"/>
          </p:cNvCxnSpPr>
          <p:nvPr/>
        </p:nvCxnSpPr>
        <p:spPr>
          <a:xfrm flipH="1">
            <a:off x="9140387" y="3469408"/>
            <a:ext cx="498884" cy="164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2FB5D80-EDD1-154A-8654-8B6452E42D8C}"/>
              </a:ext>
            </a:extLst>
          </p:cNvPr>
          <p:cNvCxnSpPr>
            <a:stCxn id="28" idx="4"/>
            <a:endCxn id="32" idx="0"/>
          </p:cNvCxnSpPr>
          <p:nvPr/>
        </p:nvCxnSpPr>
        <p:spPr>
          <a:xfrm flipH="1">
            <a:off x="9140387" y="3470912"/>
            <a:ext cx="1057354" cy="164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3D4978A-7884-7C42-9A54-C5A8A6004154}"/>
              </a:ext>
            </a:extLst>
          </p:cNvPr>
          <p:cNvSpPr txBox="1"/>
          <p:nvPr/>
        </p:nvSpPr>
        <p:spPr>
          <a:xfrm>
            <a:off x="8888268" y="5162136"/>
            <a:ext cx="558470" cy="307777"/>
          </a:xfrm>
          <a:prstGeom prst="rect">
            <a:avLst/>
          </a:prstGeom>
          <a:noFill/>
        </p:spPr>
        <p:txBody>
          <a:bodyPr wrap="square" rtlCol="0">
            <a:spAutoFit/>
          </a:bodyPr>
          <a:lstStyle/>
          <a:p>
            <a:r>
              <a:rPr lang="en-US" sz="1400" dirty="0"/>
              <a:t>NOP</a:t>
            </a:r>
            <a:endParaRPr lang="en-US" dirty="0"/>
          </a:p>
        </p:txBody>
      </p:sp>
      <p:sp>
        <p:nvSpPr>
          <p:cNvPr id="72" name="TextBox 71">
            <a:extLst>
              <a:ext uri="{FF2B5EF4-FFF2-40B4-BE49-F238E27FC236}">
                <a16:creationId xmlns:a16="http://schemas.microsoft.com/office/drawing/2014/main" id="{944A4111-F64D-8C46-8EF2-DE497F858D31}"/>
              </a:ext>
            </a:extLst>
          </p:cNvPr>
          <p:cNvSpPr txBox="1"/>
          <p:nvPr/>
        </p:nvSpPr>
        <p:spPr>
          <a:xfrm>
            <a:off x="8855576" y="1857686"/>
            <a:ext cx="558470" cy="307777"/>
          </a:xfrm>
          <a:prstGeom prst="rect">
            <a:avLst/>
          </a:prstGeom>
          <a:noFill/>
        </p:spPr>
        <p:txBody>
          <a:bodyPr wrap="square" rtlCol="0">
            <a:spAutoFit/>
          </a:bodyPr>
          <a:lstStyle/>
          <a:p>
            <a:r>
              <a:rPr lang="en-US" sz="1400" dirty="0"/>
              <a:t>NOP</a:t>
            </a:r>
            <a:endParaRPr lang="en-US" dirty="0"/>
          </a:p>
        </p:txBody>
      </p:sp>
      <p:sp>
        <p:nvSpPr>
          <p:cNvPr id="73" name="TextBox 72">
            <a:extLst>
              <a:ext uri="{FF2B5EF4-FFF2-40B4-BE49-F238E27FC236}">
                <a16:creationId xmlns:a16="http://schemas.microsoft.com/office/drawing/2014/main" id="{D4D131A8-C194-E64C-8409-F5B43C016CD9}"/>
              </a:ext>
            </a:extLst>
          </p:cNvPr>
          <p:cNvSpPr txBox="1"/>
          <p:nvPr/>
        </p:nvSpPr>
        <p:spPr>
          <a:xfrm>
            <a:off x="7841864" y="2503086"/>
            <a:ext cx="248492" cy="307777"/>
          </a:xfrm>
          <a:prstGeom prst="rect">
            <a:avLst/>
          </a:prstGeom>
          <a:noFill/>
        </p:spPr>
        <p:txBody>
          <a:bodyPr wrap="square" rtlCol="0">
            <a:spAutoFit/>
          </a:bodyPr>
          <a:lstStyle/>
          <a:p>
            <a:r>
              <a:rPr lang="en-US" sz="1400" dirty="0"/>
              <a:t>X</a:t>
            </a:r>
            <a:endParaRPr lang="en-US" dirty="0"/>
          </a:p>
        </p:txBody>
      </p:sp>
      <p:sp>
        <p:nvSpPr>
          <p:cNvPr id="76" name="TextBox 75">
            <a:extLst>
              <a:ext uri="{FF2B5EF4-FFF2-40B4-BE49-F238E27FC236}">
                <a16:creationId xmlns:a16="http://schemas.microsoft.com/office/drawing/2014/main" id="{00CD86EC-A4A1-B54E-9822-4A4ECD3F5994}"/>
              </a:ext>
            </a:extLst>
          </p:cNvPr>
          <p:cNvSpPr txBox="1"/>
          <p:nvPr/>
        </p:nvSpPr>
        <p:spPr>
          <a:xfrm>
            <a:off x="8411654" y="2500414"/>
            <a:ext cx="248492" cy="307777"/>
          </a:xfrm>
          <a:prstGeom prst="rect">
            <a:avLst/>
          </a:prstGeom>
          <a:noFill/>
        </p:spPr>
        <p:txBody>
          <a:bodyPr wrap="square" rtlCol="0">
            <a:spAutoFit/>
          </a:bodyPr>
          <a:lstStyle/>
          <a:p>
            <a:r>
              <a:rPr lang="en-US" sz="1400" dirty="0"/>
              <a:t>X</a:t>
            </a:r>
            <a:endParaRPr lang="en-US" dirty="0"/>
          </a:p>
        </p:txBody>
      </p:sp>
      <p:sp>
        <p:nvSpPr>
          <p:cNvPr id="77" name="TextBox 76">
            <a:extLst>
              <a:ext uri="{FF2B5EF4-FFF2-40B4-BE49-F238E27FC236}">
                <a16:creationId xmlns:a16="http://schemas.microsoft.com/office/drawing/2014/main" id="{F94926F9-08AD-9D41-8657-0E126C4A2EDF}"/>
              </a:ext>
            </a:extLst>
          </p:cNvPr>
          <p:cNvSpPr txBox="1"/>
          <p:nvPr/>
        </p:nvSpPr>
        <p:spPr>
          <a:xfrm>
            <a:off x="8965114" y="2499562"/>
            <a:ext cx="248492" cy="307777"/>
          </a:xfrm>
          <a:prstGeom prst="rect">
            <a:avLst/>
          </a:prstGeom>
          <a:noFill/>
        </p:spPr>
        <p:txBody>
          <a:bodyPr wrap="square" rtlCol="0">
            <a:spAutoFit/>
          </a:bodyPr>
          <a:lstStyle/>
          <a:p>
            <a:r>
              <a:rPr lang="en-US" sz="1400" dirty="0"/>
              <a:t>X</a:t>
            </a:r>
            <a:endParaRPr lang="en-US" dirty="0"/>
          </a:p>
        </p:txBody>
      </p:sp>
      <p:sp>
        <p:nvSpPr>
          <p:cNvPr id="78" name="TextBox 77">
            <a:extLst>
              <a:ext uri="{FF2B5EF4-FFF2-40B4-BE49-F238E27FC236}">
                <a16:creationId xmlns:a16="http://schemas.microsoft.com/office/drawing/2014/main" id="{D77BC0F7-A32E-F74E-9BD1-FA0E20D928EE}"/>
              </a:ext>
            </a:extLst>
          </p:cNvPr>
          <p:cNvSpPr txBox="1"/>
          <p:nvPr/>
        </p:nvSpPr>
        <p:spPr>
          <a:xfrm>
            <a:off x="9523584" y="2500323"/>
            <a:ext cx="248492" cy="307777"/>
          </a:xfrm>
          <a:prstGeom prst="rect">
            <a:avLst/>
          </a:prstGeom>
          <a:noFill/>
        </p:spPr>
        <p:txBody>
          <a:bodyPr wrap="square" rtlCol="0">
            <a:spAutoFit/>
          </a:bodyPr>
          <a:lstStyle/>
          <a:p>
            <a:r>
              <a:rPr lang="en-US" sz="1400" dirty="0"/>
              <a:t>X</a:t>
            </a:r>
            <a:endParaRPr lang="en-US" dirty="0"/>
          </a:p>
        </p:txBody>
      </p:sp>
      <p:sp>
        <p:nvSpPr>
          <p:cNvPr id="79" name="TextBox 78">
            <a:extLst>
              <a:ext uri="{FF2B5EF4-FFF2-40B4-BE49-F238E27FC236}">
                <a16:creationId xmlns:a16="http://schemas.microsoft.com/office/drawing/2014/main" id="{03B4B929-026A-E945-AFFC-75FC39315387}"/>
              </a:ext>
            </a:extLst>
          </p:cNvPr>
          <p:cNvSpPr txBox="1"/>
          <p:nvPr/>
        </p:nvSpPr>
        <p:spPr>
          <a:xfrm>
            <a:off x="10073495" y="2471584"/>
            <a:ext cx="248492" cy="307777"/>
          </a:xfrm>
          <a:prstGeom prst="rect">
            <a:avLst/>
          </a:prstGeom>
          <a:noFill/>
        </p:spPr>
        <p:txBody>
          <a:bodyPr wrap="square" rtlCol="0">
            <a:spAutoFit/>
          </a:bodyPr>
          <a:lstStyle/>
          <a:p>
            <a:r>
              <a:rPr lang="en-US" sz="1400" dirty="0"/>
              <a:t>+</a:t>
            </a:r>
            <a:endParaRPr lang="en-US" dirty="0"/>
          </a:p>
        </p:txBody>
      </p:sp>
      <p:sp>
        <p:nvSpPr>
          <p:cNvPr id="80" name="TextBox 79">
            <a:extLst>
              <a:ext uri="{FF2B5EF4-FFF2-40B4-BE49-F238E27FC236}">
                <a16:creationId xmlns:a16="http://schemas.microsoft.com/office/drawing/2014/main" id="{8C943403-DACD-6A4B-A7AA-1692ADAA5C63}"/>
              </a:ext>
            </a:extLst>
          </p:cNvPr>
          <p:cNvSpPr txBox="1"/>
          <p:nvPr/>
        </p:nvSpPr>
        <p:spPr>
          <a:xfrm>
            <a:off x="8112511" y="3112917"/>
            <a:ext cx="248492" cy="307777"/>
          </a:xfrm>
          <a:prstGeom prst="rect">
            <a:avLst/>
          </a:prstGeom>
          <a:noFill/>
        </p:spPr>
        <p:txBody>
          <a:bodyPr wrap="square" rtlCol="0">
            <a:spAutoFit/>
          </a:bodyPr>
          <a:lstStyle/>
          <a:p>
            <a:r>
              <a:rPr lang="en-US" sz="1400" dirty="0"/>
              <a:t>X</a:t>
            </a:r>
            <a:endParaRPr lang="en-US" dirty="0"/>
          </a:p>
        </p:txBody>
      </p:sp>
      <p:sp>
        <p:nvSpPr>
          <p:cNvPr id="81" name="TextBox 80">
            <a:extLst>
              <a:ext uri="{FF2B5EF4-FFF2-40B4-BE49-F238E27FC236}">
                <a16:creationId xmlns:a16="http://schemas.microsoft.com/office/drawing/2014/main" id="{5E29DED2-EBE1-BE47-8A55-6813A65C7410}"/>
              </a:ext>
            </a:extLst>
          </p:cNvPr>
          <p:cNvSpPr txBox="1"/>
          <p:nvPr/>
        </p:nvSpPr>
        <p:spPr>
          <a:xfrm>
            <a:off x="8956554" y="3117178"/>
            <a:ext cx="248492" cy="307777"/>
          </a:xfrm>
          <a:prstGeom prst="rect">
            <a:avLst/>
          </a:prstGeom>
          <a:noFill/>
        </p:spPr>
        <p:txBody>
          <a:bodyPr wrap="square" rtlCol="0">
            <a:spAutoFit/>
          </a:bodyPr>
          <a:lstStyle/>
          <a:p>
            <a:r>
              <a:rPr lang="en-US" sz="1400" dirty="0"/>
              <a:t>X</a:t>
            </a:r>
            <a:endParaRPr lang="en-US" dirty="0"/>
          </a:p>
        </p:txBody>
      </p:sp>
      <p:sp>
        <p:nvSpPr>
          <p:cNvPr id="82" name="TextBox 81">
            <a:extLst>
              <a:ext uri="{FF2B5EF4-FFF2-40B4-BE49-F238E27FC236}">
                <a16:creationId xmlns:a16="http://schemas.microsoft.com/office/drawing/2014/main" id="{D14FD67B-8F1D-7E4C-BA9E-A3ABE241060D}"/>
              </a:ext>
            </a:extLst>
          </p:cNvPr>
          <p:cNvSpPr txBox="1"/>
          <p:nvPr/>
        </p:nvSpPr>
        <p:spPr>
          <a:xfrm>
            <a:off x="9514635" y="3107807"/>
            <a:ext cx="248492" cy="307777"/>
          </a:xfrm>
          <a:prstGeom prst="rect">
            <a:avLst/>
          </a:prstGeom>
          <a:noFill/>
        </p:spPr>
        <p:txBody>
          <a:bodyPr wrap="square" rtlCol="0">
            <a:spAutoFit/>
          </a:bodyPr>
          <a:lstStyle/>
          <a:p>
            <a:r>
              <a:rPr lang="en-US" sz="1400" dirty="0"/>
              <a:t>+</a:t>
            </a:r>
            <a:endParaRPr lang="en-US" dirty="0"/>
          </a:p>
        </p:txBody>
      </p:sp>
      <p:sp>
        <p:nvSpPr>
          <p:cNvPr id="83" name="TextBox 82">
            <a:extLst>
              <a:ext uri="{FF2B5EF4-FFF2-40B4-BE49-F238E27FC236}">
                <a16:creationId xmlns:a16="http://schemas.microsoft.com/office/drawing/2014/main" id="{411FD588-A77D-8F4F-BEAB-EB39189C75A4}"/>
              </a:ext>
            </a:extLst>
          </p:cNvPr>
          <p:cNvSpPr txBox="1"/>
          <p:nvPr/>
        </p:nvSpPr>
        <p:spPr>
          <a:xfrm>
            <a:off x="10072862" y="3107807"/>
            <a:ext cx="248492" cy="307777"/>
          </a:xfrm>
          <a:prstGeom prst="rect">
            <a:avLst/>
          </a:prstGeom>
          <a:noFill/>
        </p:spPr>
        <p:txBody>
          <a:bodyPr wrap="square" rtlCol="0">
            <a:spAutoFit/>
          </a:bodyPr>
          <a:lstStyle/>
          <a:p>
            <a:r>
              <a:rPr lang="en-US" sz="1400" dirty="0"/>
              <a:t>&lt;</a:t>
            </a:r>
            <a:endParaRPr lang="en-US" dirty="0"/>
          </a:p>
        </p:txBody>
      </p:sp>
      <p:sp>
        <p:nvSpPr>
          <p:cNvPr id="84" name="TextBox 83">
            <a:extLst>
              <a:ext uri="{FF2B5EF4-FFF2-40B4-BE49-F238E27FC236}">
                <a16:creationId xmlns:a16="http://schemas.microsoft.com/office/drawing/2014/main" id="{C85E1763-DCFA-2641-9CB2-D42AB60E3BFE}"/>
              </a:ext>
            </a:extLst>
          </p:cNvPr>
          <p:cNvSpPr txBox="1"/>
          <p:nvPr/>
        </p:nvSpPr>
        <p:spPr>
          <a:xfrm>
            <a:off x="8116439" y="3755173"/>
            <a:ext cx="248492" cy="307777"/>
          </a:xfrm>
          <a:prstGeom prst="rect">
            <a:avLst/>
          </a:prstGeom>
          <a:noFill/>
        </p:spPr>
        <p:txBody>
          <a:bodyPr wrap="square" rtlCol="0">
            <a:spAutoFit/>
          </a:bodyPr>
          <a:lstStyle/>
          <a:p>
            <a:r>
              <a:rPr lang="en-US" sz="1400" dirty="0"/>
              <a:t>_</a:t>
            </a:r>
            <a:endParaRPr lang="en-US" dirty="0"/>
          </a:p>
        </p:txBody>
      </p:sp>
      <p:sp>
        <p:nvSpPr>
          <p:cNvPr id="85" name="TextBox 84">
            <a:extLst>
              <a:ext uri="{FF2B5EF4-FFF2-40B4-BE49-F238E27FC236}">
                <a16:creationId xmlns:a16="http://schemas.microsoft.com/office/drawing/2014/main" id="{FAFEC687-817B-F340-90DF-7FD6B92F081E}"/>
              </a:ext>
            </a:extLst>
          </p:cNvPr>
          <p:cNvSpPr txBox="1"/>
          <p:nvPr/>
        </p:nvSpPr>
        <p:spPr>
          <a:xfrm>
            <a:off x="8601752" y="4407611"/>
            <a:ext cx="248492" cy="307777"/>
          </a:xfrm>
          <a:prstGeom prst="rect">
            <a:avLst/>
          </a:prstGeom>
          <a:noFill/>
        </p:spPr>
        <p:txBody>
          <a:bodyPr wrap="square" rtlCol="0">
            <a:spAutoFit/>
          </a:bodyPr>
          <a:lstStyle/>
          <a:p>
            <a:r>
              <a:rPr lang="en-US" sz="1400" dirty="0"/>
              <a:t>_</a:t>
            </a:r>
            <a:endParaRPr lang="en-US" dirty="0"/>
          </a:p>
        </p:txBody>
      </p:sp>
      <p:sp>
        <p:nvSpPr>
          <p:cNvPr id="86" name="TextBox 85">
            <a:extLst>
              <a:ext uri="{FF2B5EF4-FFF2-40B4-BE49-F238E27FC236}">
                <a16:creationId xmlns:a16="http://schemas.microsoft.com/office/drawing/2014/main" id="{8C2D37BD-B6A9-6845-A2CC-12D5DBB5DB1D}"/>
              </a:ext>
            </a:extLst>
          </p:cNvPr>
          <p:cNvSpPr txBox="1"/>
          <p:nvPr/>
        </p:nvSpPr>
        <p:spPr>
          <a:xfrm>
            <a:off x="7549603" y="2612223"/>
            <a:ext cx="301686" cy="369332"/>
          </a:xfrm>
          <a:prstGeom prst="rect">
            <a:avLst/>
          </a:prstGeom>
          <a:noFill/>
        </p:spPr>
        <p:txBody>
          <a:bodyPr wrap="none" rtlCol="0">
            <a:spAutoFit/>
          </a:bodyPr>
          <a:lstStyle/>
          <a:p>
            <a:r>
              <a:rPr lang="en-US" dirty="0"/>
              <a:t>1</a:t>
            </a:r>
          </a:p>
        </p:txBody>
      </p:sp>
      <p:sp>
        <p:nvSpPr>
          <p:cNvPr id="87" name="TextBox 86">
            <a:extLst>
              <a:ext uri="{FF2B5EF4-FFF2-40B4-BE49-F238E27FC236}">
                <a16:creationId xmlns:a16="http://schemas.microsoft.com/office/drawing/2014/main" id="{B52E008D-76AC-0248-962C-366E984630CC}"/>
              </a:ext>
            </a:extLst>
          </p:cNvPr>
          <p:cNvSpPr txBox="1"/>
          <p:nvPr/>
        </p:nvSpPr>
        <p:spPr>
          <a:xfrm>
            <a:off x="7549603" y="3311030"/>
            <a:ext cx="301686" cy="369332"/>
          </a:xfrm>
          <a:prstGeom prst="rect">
            <a:avLst/>
          </a:prstGeom>
          <a:noFill/>
        </p:spPr>
        <p:txBody>
          <a:bodyPr wrap="none" rtlCol="0">
            <a:spAutoFit/>
          </a:bodyPr>
          <a:lstStyle/>
          <a:p>
            <a:r>
              <a:rPr lang="en-US" dirty="0"/>
              <a:t>2</a:t>
            </a:r>
          </a:p>
        </p:txBody>
      </p:sp>
      <p:sp>
        <p:nvSpPr>
          <p:cNvPr id="88" name="TextBox 87">
            <a:extLst>
              <a:ext uri="{FF2B5EF4-FFF2-40B4-BE49-F238E27FC236}">
                <a16:creationId xmlns:a16="http://schemas.microsoft.com/office/drawing/2014/main" id="{BC17DF28-D31A-2E42-B345-DCEBC17D6E17}"/>
              </a:ext>
            </a:extLst>
          </p:cNvPr>
          <p:cNvSpPr txBox="1"/>
          <p:nvPr/>
        </p:nvSpPr>
        <p:spPr>
          <a:xfrm>
            <a:off x="7567305" y="3994053"/>
            <a:ext cx="301686" cy="369332"/>
          </a:xfrm>
          <a:prstGeom prst="rect">
            <a:avLst/>
          </a:prstGeom>
          <a:noFill/>
        </p:spPr>
        <p:txBody>
          <a:bodyPr wrap="none" rtlCol="0">
            <a:spAutoFit/>
          </a:bodyPr>
          <a:lstStyle/>
          <a:p>
            <a:r>
              <a:rPr lang="en-US" dirty="0"/>
              <a:t>3</a:t>
            </a:r>
          </a:p>
        </p:txBody>
      </p:sp>
      <p:sp>
        <p:nvSpPr>
          <p:cNvPr id="89" name="TextBox 88">
            <a:extLst>
              <a:ext uri="{FF2B5EF4-FFF2-40B4-BE49-F238E27FC236}">
                <a16:creationId xmlns:a16="http://schemas.microsoft.com/office/drawing/2014/main" id="{639CAA79-BEAA-1442-BB6E-7C6A15427CA2}"/>
              </a:ext>
            </a:extLst>
          </p:cNvPr>
          <p:cNvSpPr txBox="1"/>
          <p:nvPr/>
        </p:nvSpPr>
        <p:spPr>
          <a:xfrm>
            <a:off x="7576270" y="4639547"/>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372073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20</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2</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sp>
        <p:nvSpPr>
          <p:cNvPr id="57" name="Oval 56">
            <a:extLst>
              <a:ext uri="{FF2B5EF4-FFF2-40B4-BE49-F238E27FC236}">
                <a16:creationId xmlns:a16="http://schemas.microsoft.com/office/drawing/2014/main" id="{8F50F6D6-AC4F-E44A-BA98-CA1C1FD28221}"/>
              </a:ext>
            </a:extLst>
          </p:cNvPr>
          <p:cNvSpPr/>
          <p:nvPr/>
        </p:nvSpPr>
        <p:spPr>
          <a:xfrm>
            <a:off x="5728833" y="2384137"/>
            <a:ext cx="1222335" cy="12223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A0E82A1B-4FFE-D146-894A-1A6A3865FF38}"/>
              </a:ext>
            </a:extLst>
          </p:cNvPr>
          <p:cNvSpPr txBox="1"/>
          <p:nvPr/>
        </p:nvSpPr>
        <p:spPr>
          <a:xfrm>
            <a:off x="7044441" y="5291086"/>
            <a:ext cx="3552576" cy="1077218"/>
          </a:xfrm>
          <a:prstGeom prst="rect">
            <a:avLst/>
          </a:prstGeom>
          <a:noFill/>
        </p:spPr>
        <p:txBody>
          <a:bodyPr wrap="none" rtlCol="0">
            <a:spAutoFit/>
          </a:bodyPr>
          <a:lstStyle/>
          <a:p>
            <a:r>
              <a:rPr lang="en-US" sz="1600" dirty="0">
                <a:latin typeface="Century Gothic" panose="020B0502020202020204" pitchFamily="34" charset="0"/>
              </a:rPr>
              <a:t>Eligible resource parents per type:</a:t>
            </a:r>
          </a:p>
          <a:p>
            <a:r>
              <a:rPr lang="en-US" sz="1600" dirty="0">
                <a:latin typeface="Century Gothic" panose="020B0502020202020204" pitchFamily="34" charset="0"/>
              </a:rPr>
              <a:t>- x: {#3}</a:t>
            </a:r>
          </a:p>
          <a:p>
            <a:r>
              <a:rPr lang="en-US" sz="1600" dirty="0">
                <a:latin typeface="Century Gothic" panose="020B0502020202020204" pitchFamily="34" charset="0"/>
              </a:rPr>
              <a:t>- +: {#1, #2}</a:t>
            </a:r>
          </a:p>
          <a:p>
            <a:r>
              <a:rPr lang="en-US" sz="1600" b="1" dirty="0">
                <a:latin typeface="Century Gothic" panose="020B0502020202020204" pitchFamily="34" charset="0"/>
              </a:rPr>
              <a:t>- ÷: {}</a:t>
            </a:r>
          </a:p>
        </p:txBody>
      </p:sp>
      <p:cxnSp>
        <p:nvCxnSpPr>
          <p:cNvPr id="3" name="Straight Arrow Connector 2">
            <a:extLst>
              <a:ext uri="{FF2B5EF4-FFF2-40B4-BE49-F238E27FC236}">
                <a16:creationId xmlns:a16="http://schemas.microsoft.com/office/drawing/2014/main" id="{C61B9B0F-C2E9-3D42-908E-5A72B657DB39}"/>
              </a:ext>
            </a:extLst>
          </p:cNvPr>
          <p:cNvCxnSpPr>
            <a:stCxn id="15" idx="7"/>
            <a:endCxn id="23" idx="3"/>
          </p:cNvCxnSpPr>
          <p:nvPr/>
        </p:nvCxnSpPr>
        <p:spPr>
          <a:xfrm flipV="1">
            <a:off x="4359527" y="2045948"/>
            <a:ext cx="3566847" cy="702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B215C63-E2A4-F441-B191-470176D5C824}"/>
              </a:ext>
            </a:extLst>
          </p:cNvPr>
          <p:cNvSpPr txBox="1"/>
          <p:nvPr/>
        </p:nvSpPr>
        <p:spPr>
          <a:xfrm>
            <a:off x="3641613" y="2495077"/>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sp>
        <p:nvSpPr>
          <p:cNvPr id="60" name="Oval 74">
            <a:extLst>
              <a:ext uri="{FF2B5EF4-FFF2-40B4-BE49-F238E27FC236}">
                <a16:creationId xmlns:a16="http://schemas.microsoft.com/office/drawing/2014/main" id="{20A57AB7-1044-214E-94B0-E743D359AE21}"/>
              </a:ext>
            </a:extLst>
          </p:cNvPr>
          <p:cNvSpPr>
            <a:spLocks noChangeArrowheads="1"/>
          </p:cNvSpPr>
          <p:nvPr/>
        </p:nvSpPr>
        <p:spPr bwMode="auto">
          <a:xfrm>
            <a:off x="9283261" y="1462213"/>
            <a:ext cx="671690" cy="671690"/>
          </a:xfrm>
          <a:prstGeom prst="ellipse">
            <a:avLst/>
          </a:prstGeom>
          <a:solidFill>
            <a:schemeClr val="accent4"/>
          </a:solidFill>
          <a:ln w="28575">
            <a:solidFill>
              <a:schemeClr val="tx1"/>
            </a:solidFill>
            <a:prstDash val="sys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cxnSp>
        <p:nvCxnSpPr>
          <p:cNvPr id="61" name="Straight Arrow Connector 60">
            <a:extLst>
              <a:ext uri="{FF2B5EF4-FFF2-40B4-BE49-F238E27FC236}">
                <a16:creationId xmlns:a16="http://schemas.microsoft.com/office/drawing/2014/main" id="{64877A7E-981A-B64C-84A7-3130D64F155D}"/>
              </a:ext>
            </a:extLst>
          </p:cNvPr>
          <p:cNvCxnSpPr>
            <a:cxnSpLocks/>
            <a:stCxn id="16" idx="7"/>
            <a:endCxn id="60" idx="3"/>
          </p:cNvCxnSpPr>
          <p:nvPr/>
        </p:nvCxnSpPr>
        <p:spPr>
          <a:xfrm flipV="1">
            <a:off x="6586832" y="2035536"/>
            <a:ext cx="2794796" cy="692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8DE8BF7-AB9F-E246-84D1-7F11C4E33F9F}"/>
              </a:ext>
            </a:extLst>
          </p:cNvPr>
          <p:cNvSpPr txBox="1"/>
          <p:nvPr/>
        </p:nvSpPr>
        <p:spPr>
          <a:xfrm>
            <a:off x="4230325" y="3550103"/>
            <a:ext cx="2175596" cy="338554"/>
          </a:xfrm>
          <a:prstGeom prst="rect">
            <a:avLst/>
          </a:prstGeom>
          <a:noFill/>
        </p:spPr>
        <p:txBody>
          <a:bodyPr wrap="none" rtlCol="0">
            <a:spAutoFit/>
          </a:bodyPr>
          <a:lstStyle/>
          <a:p>
            <a:r>
              <a:rPr lang="en-US" sz="1600" dirty="0">
                <a:solidFill>
                  <a:srgbClr val="FF0000"/>
                </a:solidFill>
                <a:latin typeface="Century Gothic" panose="020B0502020202020204" pitchFamily="34" charset="0"/>
              </a:rPr>
              <a:t>REST = max(1, 2) = 2 </a:t>
            </a:r>
          </a:p>
        </p:txBody>
      </p:sp>
      <p:sp>
        <p:nvSpPr>
          <p:cNvPr id="63" name="Text Box 86">
            <a:extLst>
              <a:ext uri="{FF2B5EF4-FFF2-40B4-BE49-F238E27FC236}">
                <a16:creationId xmlns:a16="http://schemas.microsoft.com/office/drawing/2014/main" id="{A1E92AD1-7D0B-664A-AE13-DB3E2AEE8EA9}"/>
              </a:ext>
            </a:extLst>
          </p:cNvPr>
          <p:cNvSpPr txBox="1">
            <a:spLocks noChangeArrowheads="1"/>
          </p:cNvSpPr>
          <p:nvPr/>
        </p:nvSpPr>
        <p:spPr bwMode="auto">
          <a:xfrm>
            <a:off x="9083902" y="1272370"/>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64" name="TextBox 63">
            <a:extLst>
              <a:ext uri="{FF2B5EF4-FFF2-40B4-BE49-F238E27FC236}">
                <a16:creationId xmlns:a16="http://schemas.microsoft.com/office/drawing/2014/main" id="{7FBBE605-8F60-FD41-A549-CF3B883628C9}"/>
              </a:ext>
            </a:extLst>
          </p:cNvPr>
          <p:cNvSpPr txBox="1"/>
          <p:nvPr/>
        </p:nvSpPr>
        <p:spPr>
          <a:xfrm>
            <a:off x="9518774" y="1176969"/>
            <a:ext cx="872355" cy="276999"/>
          </a:xfrm>
          <a:prstGeom prst="rect">
            <a:avLst/>
          </a:prstGeom>
          <a:noFill/>
        </p:spPr>
        <p:txBody>
          <a:bodyPr wrap="none" rtlCol="0">
            <a:spAutoFit/>
          </a:bodyPr>
          <a:lstStyle/>
          <a:p>
            <a:r>
              <a:rPr lang="en-US" sz="1200" dirty="0">
                <a:latin typeface="Century Gothic" panose="020B0502020202020204" pitchFamily="34" charset="0"/>
              </a:rPr>
              <a:t>delay = 0</a:t>
            </a:r>
          </a:p>
        </p:txBody>
      </p:sp>
    </p:spTree>
    <p:extLst>
      <p:ext uri="{BB962C8B-B14F-4D97-AF65-F5344CB8AC3E}">
        <p14:creationId xmlns:p14="http://schemas.microsoft.com/office/powerpoint/2010/main" val="1337166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21</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2</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sp>
        <p:nvSpPr>
          <p:cNvPr id="57" name="Oval 56">
            <a:extLst>
              <a:ext uri="{FF2B5EF4-FFF2-40B4-BE49-F238E27FC236}">
                <a16:creationId xmlns:a16="http://schemas.microsoft.com/office/drawing/2014/main" id="{8F50F6D6-AC4F-E44A-BA98-CA1C1FD28221}"/>
              </a:ext>
            </a:extLst>
          </p:cNvPr>
          <p:cNvSpPr/>
          <p:nvPr/>
        </p:nvSpPr>
        <p:spPr>
          <a:xfrm>
            <a:off x="7627975" y="2418447"/>
            <a:ext cx="1222335" cy="12223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A0E82A1B-4FFE-D146-894A-1A6A3865FF38}"/>
              </a:ext>
            </a:extLst>
          </p:cNvPr>
          <p:cNvSpPr txBox="1"/>
          <p:nvPr/>
        </p:nvSpPr>
        <p:spPr>
          <a:xfrm>
            <a:off x="7044441" y="5291086"/>
            <a:ext cx="3552576" cy="1077218"/>
          </a:xfrm>
          <a:prstGeom prst="rect">
            <a:avLst/>
          </a:prstGeom>
          <a:noFill/>
        </p:spPr>
        <p:txBody>
          <a:bodyPr wrap="none" rtlCol="0">
            <a:spAutoFit/>
          </a:bodyPr>
          <a:lstStyle/>
          <a:p>
            <a:r>
              <a:rPr lang="en-US" sz="1600" dirty="0">
                <a:latin typeface="Century Gothic" panose="020B0502020202020204" pitchFamily="34" charset="0"/>
              </a:rPr>
              <a:t>Eligible resource parents per type:</a:t>
            </a:r>
          </a:p>
          <a:p>
            <a:r>
              <a:rPr lang="en-US" sz="1600" dirty="0">
                <a:latin typeface="Century Gothic" panose="020B0502020202020204" pitchFamily="34" charset="0"/>
              </a:rPr>
              <a:t>- x: {#3}</a:t>
            </a:r>
          </a:p>
          <a:p>
            <a:r>
              <a:rPr lang="en-US" sz="1600" b="1" dirty="0">
                <a:latin typeface="Century Gothic" panose="020B0502020202020204" pitchFamily="34" charset="0"/>
              </a:rPr>
              <a:t>- +: {#1, #2}</a:t>
            </a:r>
          </a:p>
          <a:p>
            <a:r>
              <a:rPr lang="en-US" sz="1600" dirty="0">
                <a:latin typeface="Century Gothic" panose="020B0502020202020204" pitchFamily="34" charset="0"/>
              </a:rPr>
              <a:t>- ÷: {}</a:t>
            </a:r>
          </a:p>
        </p:txBody>
      </p:sp>
      <p:cxnSp>
        <p:nvCxnSpPr>
          <p:cNvPr id="3" name="Straight Arrow Connector 2">
            <a:extLst>
              <a:ext uri="{FF2B5EF4-FFF2-40B4-BE49-F238E27FC236}">
                <a16:creationId xmlns:a16="http://schemas.microsoft.com/office/drawing/2014/main" id="{C61B9B0F-C2E9-3D42-908E-5A72B657DB39}"/>
              </a:ext>
            </a:extLst>
          </p:cNvPr>
          <p:cNvCxnSpPr>
            <a:stCxn id="15" idx="7"/>
            <a:endCxn id="23" idx="3"/>
          </p:cNvCxnSpPr>
          <p:nvPr/>
        </p:nvCxnSpPr>
        <p:spPr>
          <a:xfrm flipV="1">
            <a:off x="4359527" y="2045948"/>
            <a:ext cx="3566847" cy="702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B215C63-E2A4-F441-B191-470176D5C824}"/>
              </a:ext>
            </a:extLst>
          </p:cNvPr>
          <p:cNvSpPr txBox="1"/>
          <p:nvPr/>
        </p:nvSpPr>
        <p:spPr>
          <a:xfrm>
            <a:off x="3641613" y="2495077"/>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sp>
        <p:nvSpPr>
          <p:cNvPr id="60" name="Oval 74">
            <a:extLst>
              <a:ext uri="{FF2B5EF4-FFF2-40B4-BE49-F238E27FC236}">
                <a16:creationId xmlns:a16="http://schemas.microsoft.com/office/drawing/2014/main" id="{20A57AB7-1044-214E-94B0-E743D359AE21}"/>
              </a:ext>
            </a:extLst>
          </p:cNvPr>
          <p:cNvSpPr>
            <a:spLocks noChangeArrowheads="1"/>
          </p:cNvSpPr>
          <p:nvPr/>
        </p:nvSpPr>
        <p:spPr bwMode="auto">
          <a:xfrm>
            <a:off x="9283261" y="1462213"/>
            <a:ext cx="671690" cy="671690"/>
          </a:xfrm>
          <a:prstGeom prst="ellipse">
            <a:avLst/>
          </a:prstGeom>
          <a:solidFill>
            <a:schemeClr val="accent4"/>
          </a:solidFill>
          <a:ln w="28575">
            <a:solidFill>
              <a:schemeClr val="tx1"/>
            </a:solidFill>
            <a:prstDash val="sys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cxnSp>
        <p:nvCxnSpPr>
          <p:cNvPr id="61" name="Straight Arrow Connector 60">
            <a:extLst>
              <a:ext uri="{FF2B5EF4-FFF2-40B4-BE49-F238E27FC236}">
                <a16:creationId xmlns:a16="http://schemas.microsoft.com/office/drawing/2014/main" id="{64877A7E-981A-B64C-84A7-3130D64F155D}"/>
              </a:ext>
            </a:extLst>
          </p:cNvPr>
          <p:cNvCxnSpPr>
            <a:cxnSpLocks/>
            <a:stCxn id="16" idx="7"/>
            <a:endCxn id="60" idx="3"/>
          </p:cNvCxnSpPr>
          <p:nvPr/>
        </p:nvCxnSpPr>
        <p:spPr>
          <a:xfrm flipV="1">
            <a:off x="6586832" y="2035536"/>
            <a:ext cx="2794796" cy="692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 Box 86">
            <a:extLst>
              <a:ext uri="{FF2B5EF4-FFF2-40B4-BE49-F238E27FC236}">
                <a16:creationId xmlns:a16="http://schemas.microsoft.com/office/drawing/2014/main" id="{A1E92AD1-7D0B-664A-AE13-DB3E2AEE8EA9}"/>
              </a:ext>
            </a:extLst>
          </p:cNvPr>
          <p:cNvSpPr txBox="1">
            <a:spLocks noChangeArrowheads="1"/>
          </p:cNvSpPr>
          <p:nvPr/>
        </p:nvSpPr>
        <p:spPr bwMode="auto">
          <a:xfrm>
            <a:off x="9083902" y="1272370"/>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64" name="TextBox 63">
            <a:extLst>
              <a:ext uri="{FF2B5EF4-FFF2-40B4-BE49-F238E27FC236}">
                <a16:creationId xmlns:a16="http://schemas.microsoft.com/office/drawing/2014/main" id="{7FBBE605-8F60-FD41-A549-CF3B883628C9}"/>
              </a:ext>
            </a:extLst>
          </p:cNvPr>
          <p:cNvSpPr txBox="1"/>
          <p:nvPr/>
        </p:nvSpPr>
        <p:spPr>
          <a:xfrm>
            <a:off x="9518774" y="1176969"/>
            <a:ext cx="872355" cy="276999"/>
          </a:xfrm>
          <a:prstGeom prst="rect">
            <a:avLst/>
          </a:prstGeom>
          <a:noFill/>
        </p:spPr>
        <p:txBody>
          <a:bodyPr wrap="none" rtlCol="0">
            <a:spAutoFit/>
          </a:bodyPr>
          <a:lstStyle/>
          <a:p>
            <a:r>
              <a:rPr lang="en-US" sz="1200" dirty="0">
                <a:latin typeface="Century Gothic" panose="020B0502020202020204" pitchFamily="34" charset="0"/>
              </a:rPr>
              <a:t>delay = 0</a:t>
            </a:r>
          </a:p>
        </p:txBody>
      </p:sp>
      <p:sp>
        <p:nvSpPr>
          <p:cNvPr id="65" name="TextBox 64">
            <a:extLst>
              <a:ext uri="{FF2B5EF4-FFF2-40B4-BE49-F238E27FC236}">
                <a16:creationId xmlns:a16="http://schemas.microsoft.com/office/drawing/2014/main" id="{606BBB78-33D5-9D46-AAAD-BEA46497E824}"/>
              </a:ext>
            </a:extLst>
          </p:cNvPr>
          <p:cNvSpPr txBox="1"/>
          <p:nvPr/>
        </p:nvSpPr>
        <p:spPr>
          <a:xfrm>
            <a:off x="5909841" y="244148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2</a:t>
            </a:r>
            <a:r>
              <a:rPr lang="en-US" sz="1600" dirty="0">
                <a:solidFill>
                  <a:srgbClr val="FF0000"/>
                </a:solidFill>
                <a:latin typeface="Century Gothic" panose="020B0502020202020204" pitchFamily="34" charset="0"/>
              </a:rPr>
              <a:t> </a:t>
            </a:r>
          </a:p>
        </p:txBody>
      </p:sp>
    </p:spTree>
    <p:extLst>
      <p:ext uri="{BB962C8B-B14F-4D97-AF65-F5344CB8AC3E}">
        <p14:creationId xmlns:p14="http://schemas.microsoft.com/office/powerpoint/2010/main" val="297767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22</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2</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sp>
        <p:nvSpPr>
          <p:cNvPr id="57" name="Oval 56">
            <a:extLst>
              <a:ext uri="{FF2B5EF4-FFF2-40B4-BE49-F238E27FC236}">
                <a16:creationId xmlns:a16="http://schemas.microsoft.com/office/drawing/2014/main" id="{8F50F6D6-AC4F-E44A-BA98-CA1C1FD28221}"/>
              </a:ext>
            </a:extLst>
          </p:cNvPr>
          <p:cNvSpPr/>
          <p:nvPr/>
        </p:nvSpPr>
        <p:spPr>
          <a:xfrm>
            <a:off x="7627975" y="2418447"/>
            <a:ext cx="1222335" cy="12223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A0E82A1B-4FFE-D146-894A-1A6A3865FF38}"/>
              </a:ext>
            </a:extLst>
          </p:cNvPr>
          <p:cNvSpPr txBox="1"/>
          <p:nvPr/>
        </p:nvSpPr>
        <p:spPr>
          <a:xfrm>
            <a:off x="7044441" y="5291086"/>
            <a:ext cx="3552576" cy="1077218"/>
          </a:xfrm>
          <a:prstGeom prst="rect">
            <a:avLst/>
          </a:prstGeom>
          <a:noFill/>
        </p:spPr>
        <p:txBody>
          <a:bodyPr wrap="none" rtlCol="0">
            <a:spAutoFit/>
          </a:bodyPr>
          <a:lstStyle/>
          <a:p>
            <a:r>
              <a:rPr lang="en-US" sz="1600" dirty="0">
                <a:latin typeface="Century Gothic" panose="020B0502020202020204" pitchFamily="34" charset="0"/>
              </a:rPr>
              <a:t>Eligible resource parents per type:</a:t>
            </a:r>
          </a:p>
          <a:p>
            <a:r>
              <a:rPr lang="en-US" sz="1600" dirty="0">
                <a:latin typeface="Century Gothic" panose="020B0502020202020204" pitchFamily="34" charset="0"/>
              </a:rPr>
              <a:t>- x: {#3}</a:t>
            </a:r>
          </a:p>
          <a:p>
            <a:r>
              <a:rPr lang="en-US" sz="1600" b="1" dirty="0">
                <a:latin typeface="Century Gothic" panose="020B0502020202020204" pitchFamily="34" charset="0"/>
              </a:rPr>
              <a:t>- +: {#1, #2}</a:t>
            </a:r>
          </a:p>
          <a:p>
            <a:r>
              <a:rPr lang="en-US" sz="1600" dirty="0">
                <a:latin typeface="Century Gothic" panose="020B0502020202020204" pitchFamily="34" charset="0"/>
              </a:rPr>
              <a:t>- ÷: {}</a:t>
            </a:r>
          </a:p>
        </p:txBody>
      </p:sp>
      <p:cxnSp>
        <p:nvCxnSpPr>
          <p:cNvPr id="3" name="Straight Arrow Connector 2">
            <a:extLst>
              <a:ext uri="{FF2B5EF4-FFF2-40B4-BE49-F238E27FC236}">
                <a16:creationId xmlns:a16="http://schemas.microsoft.com/office/drawing/2014/main" id="{C61B9B0F-C2E9-3D42-908E-5A72B657DB39}"/>
              </a:ext>
            </a:extLst>
          </p:cNvPr>
          <p:cNvCxnSpPr>
            <a:stCxn id="15" idx="7"/>
            <a:endCxn id="23" idx="3"/>
          </p:cNvCxnSpPr>
          <p:nvPr/>
        </p:nvCxnSpPr>
        <p:spPr>
          <a:xfrm flipV="1">
            <a:off x="4359527" y="2045948"/>
            <a:ext cx="3566847" cy="702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B215C63-E2A4-F441-B191-470176D5C824}"/>
              </a:ext>
            </a:extLst>
          </p:cNvPr>
          <p:cNvSpPr txBox="1"/>
          <p:nvPr/>
        </p:nvSpPr>
        <p:spPr>
          <a:xfrm>
            <a:off x="3641613" y="2495077"/>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sp>
        <p:nvSpPr>
          <p:cNvPr id="60" name="Oval 74">
            <a:extLst>
              <a:ext uri="{FF2B5EF4-FFF2-40B4-BE49-F238E27FC236}">
                <a16:creationId xmlns:a16="http://schemas.microsoft.com/office/drawing/2014/main" id="{20A57AB7-1044-214E-94B0-E743D359AE21}"/>
              </a:ext>
            </a:extLst>
          </p:cNvPr>
          <p:cNvSpPr>
            <a:spLocks noChangeArrowheads="1"/>
          </p:cNvSpPr>
          <p:nvPr/>
        </p:nvSpPr>
        <p:spPr bwMode="auto">
          <a:xfrm>
            <a:off x="9283261" y="1462213"/>
            <a:ext cx="671690" cy="671690"/>
          </a:xfrm>
          <a:prstGeom prst="ellipse">
            <a:avLst/>
          </a:prstGeom>
          <a:solidFill>
            <a:schemeClr val="accent4"/>
          </a:solidFill>
          <a:ln w="28575">
            <a:solidFill>
              <a:schemeClr val="tx1"/>
            </a:solidFill>
            <a:prstDash val="sys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cxnSp>
        <p:nvCxnSpPr>
          <p:cNvPr id="61" name="Straight Arrow Connector 60">
            <a:extLst>
              <a:ext uri="{FF2B5EF4-FFF2-40B4-BE49-F238E27FC236}">
                <a16:creationId xmlns:a16="http://schemas.microsoft.com/office/drawing/2014/main" id="{64877A7E-981A-B64C-84A7-3130D64F155D}"/>
              </a:ext>
            </a:extLst>
          </p:cNvPr>
          <p:cNvCxnSpPr>
            <a:cxnSpLocks/>
            <a:stCxn id="16" idx="7"/>
            <a:endCxn id="60" idx="3"/>
          </p:cNvCxnSpPr>
          <p:nvPr/>
        </p:nvCxnSpPr>
        <p:spPr>
          <a:xfrm flipV="1">
            <a:off x="6586832" y="2035536"/>
            <a:ext cx="2794796" cy="692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 Box 86">
            <a:extLst>
              <a:ext uri="{FF2B5EF4-FFF2-40B4-BE49-F238E27FC236}">
                <a16:creationId xmlns:a16="http://schemas.microsoft.com/office/drawing/2014/main" id="{A1E92AD1-7D0B-664A-AE13-DB3E2AEE8EA9}"/>
              </a:ext>
            </a:extLst>
          </p:cNvPr>
          <p:cNvSpPr txBox="1">
            <a:spLocks noChangeArrowheads="1"/>
          </p:cNvSpPr>
          <p:nvPr/>
        </p:nvSpPr>
        <p:spPr bwMode="auto">
          <a:xfrm>
            <a:off x="9083902" y="1272370"/>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65" name="TextBox 64">
            <a:extLst>
              <a:ext uri="{FF2B5EF4-FFF2-40B4-BE49-F238E27FC236}">
                <a16:creationId xmlns:a16="http://schemas.microsoft.com/office/drawing/2014/main" id="{606BBB78-33D5-9D46-AAAD-BEA46497E824}"/>
              </a:ext>
            </a:extLst>
          </p:cNvPr>
          <p:cNvSpPr txBox="1"/>
          <p:nvPr/>
        </p:nvSpPr>
        <p:spPr>
          <a:xfrm>
            <a:off x="5909841" y="244148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2</a:t>
            </a:r>
            <a:r>
              <a:rPr lang="en-US" sz="1600" dirty="0">
                <a:solidFill>
                  <a:srgbClr val="FF0000"/>
                </a:solidFill>
                <a:latin typeface="Century Gothic" panose="020B0502020202020204" pitchFamily="34" charset="0"/>
              </a:rPr>
              <a:t> </a:t>
            </a:r>
          </a:p>
        </p:txBody>
      </p:sp>
      <p:cxnSp>
        <p:nvCxnSpPr>
          <p:cNvPr id="62" name="Straight Arrow Connector 61">
            <a:extLst>
              <a:ext uri="{FF2B5EF4-FFF2-40B4-BE49-F238E27FC236}">
                <a16:creationId xmlns:a16="http://schemas.microsoft.com/office/drawing/2014/main" id="{A8E4B419-3890-094F-9313-9E18EA5F5933}"/>
              </a:ext>
            </a:extLst>
          </p:cNvPr>
          <p:cNvCxnSpPr>
            <a:cxnSpLocks/>
            <a:stCxn id="24" idx="1"/>
            <a:endCxn id="13" idx="5"/>
          </p:cNvCxnSpPr>
          <p:nvPr/>
        </p:nvCxnSpPr>
        <p:spPr>
          <a:xfrm flipH="1" flipV="1">
            <a:off x="4359527" y="2045949"/>
            <a:ext cx="3587837" cy="7121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235B0DE-16F9-2947-A20B-0DAC94DEF79D}"/>
              </a:ext>
            </a:extLst>
          </p:cNvPr>
          <p:cNvSpPr txBox="1"/>
          <p:nvPr/>
        </p:nvSpPr>
        <p:spPr>
          <a:xfrm>
            <a:off x="8604334" y="2302261"/>
            <a:ext cx="2024913" cy="276999"/>
          </a:xfrm>
          <a:prstGeom prst="rect">
            <a:avLst/>
          </a:prstGeom>
          <a:noFill/>
        </p:spPr>
        <p:txBody>
          <a:bodyPr wrap="none" rtlCol="0">
            <a:spAutoFit/>
          </a:bodyPr>
          <a:lstStyle/>
          <a:p>
            <a:r>
              <a:rPr lang="en-US" sz="1200" dirty="0">
                <a:latin typeface="Century Gothic" panose="020B0502020202020204" pitchFamily="34" charset="0"/>
              </a:rPr>
              <a:t>ties are broken arbitrarily</a:t>
            </a:r>
          </a:p>
        </p:txBody>
      </p:sp>
      <p:sp>
        <p:nvSpPr>
          <p:cNvPr id="67" name="TextBox 66">
            <a:extLst>
              <a:ext uri="{FF2B5EF4-FFF2-40B4-BE49-F238E27FC236}">
                <a16:creationId xmlns:a16="http://schemas.microsoft.com/office/drawing/2014/main" id="{3650F994-BDAA-6C44-BFC6-6C88E7575AE0}"/>
              </a:ext>
            </a:extLst>
          </p:cNvPr>
          <p:cNvSpPr txBox="1"/>
          <p:nvPr/>
        </p:nvSpPr>
        <p:spPr>
          <a:xfrm>
            <a:off x="8438201" y="3561703"/>
            <a:ext cx="2119491" cy="338554"/>
          </a:xfrm>
          <a:prstGeom prst="rect">
            <a:avLst/>
          </a:prstGeom>
          <a:noFill/>
        </p:spPr>
        <p:txBody>
          <a:bodyPr wrap="none" rtlCol="0">
            <a:spAutoFit/>
          </a:bodyPr>
          <a:lstStyle/>
          <a:p>
            <a:r>
              <a:rPr lang="en-US" sz="1600" dirty="0">
                <a:solidFill>
                  <a:srgbClr val="FF0000"/>
                </a:solidFill>
                <a:latin typeface="Century Gothic" panose="020B0502020202020204" pitchFamily="34" charset="0"/>
              </a:rPr>
              <a:t>REST = max(2,3) = 3 </a:t>
            </a:r>
          </a:p>
        </p:txBody>
      </p:sp>
    </p:spTree>
    <p:extLst>
      <p:ext uri="{BB962C8B-B14F-4D97-AF65-F5344CB8AC3E}">
        <p14:creationId xmlns:p14="http://schemas.microsoft.com/office/powerpoint/2010/main" val="108591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23</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2</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sp>
        <p:nvSpPr>
          <p:cNvPr id="58" name="TextBox 57">
            <a:extLst>
              <a:ext uri="{FF2B5EF4-FFF2-40B4-BE49-F238E27FC236}">
                <a16:creationId xmlns:a16="http://schemas.microsoft.com/office/drawing/2014/main" id="{A0E82A1B-4FFE-D146-894A-1A6A3865FF38}"/>
              </a:ext>
            </a:extLst>
          </p:cNvPr>
          <p:cNvSpPr txBox="1"/>
          <p:nvPr/>
        </p:nvSpPr>
        <p:spPr>
          <a:xfrm>
            <a:off x="7044441" y="5291086"/>
            <a:ext cx="3552576" cy="1077218"/>
          </a:xfrm>
          <a:prstGeom prst="rect">
            <a:avLst/>
          </a:prstGeom>
          <a:noFill/>
          <a:ln w="38100">
            <a:solidFill>
              <a:srgbClr val="FF0000"/>
            </a:solidFill>
          </a:ln>
        </p:spPr>
        <p:txBody>
          <a:bodyPr wrap="none" rtlCol="0">
            <a:spAutoFit/>
          </a:bodyPr>
          <a:lstStyle/>
          <a:p>
            <a:r>
              <a:rPr lang="en-US" sz="1600" dirty="0">
                <a:latin typeface="Century Gothic" panose="020B0502020202020204" pitchFamily="34" charset="0"/>
              </a:rPr>
              <a:t>Eligible resource parents per type:</a:t>
            </a:r>
          </a:p>
          <a:p>
            <a:r>
              <a:rPr lang="en-US" sz="1600" dirty="0">
                <a:latin typeface="Century Gothic" panose="020B0502020202020204" pitchFamily="34" charset="0"/>
              </a:rPr>
              <a:t>- x: {#3, #4}</a:t>
            </a:r>
          </a:p>
          <a:p>
            <a:r>
              <a:rPr lang="en-US" sz="1600" dirty="0">
                <a:latin typeface="Century Gothic" panose="020B0502020202020204" pitchFamily="34" charset="0"/>
              </a:rPr>
              <a:t>- +: {#1, #2, #6}</a:t>
            </a:r>
          </a:p>
          <a:p>
            <a:r>
              <a:rPr lang="en-US" sz="1600" dirty="0">
                <a:latin typeface="Century Gothic" panose="020B0502020202020204" pitchFamily="34" charset="0"/>
              </a:rPr>
              <a:t>- ÷: {#5}</a:t>
            </a:r>
          </a:p>
        </p:txBody>
      </p:sp>
      <p:cxnSp>
        <p:nvCxnSpPr>
          <p:cNvPr id="3" name="Straight Arrow Connector 2">
            <a:extLst>
              <a:ext uri="{FF2B5EF4-FFF2-40B4-BE49-F238E27FC236}">
                <a16:creationId xmlns:a16="http://schemas.microsoft.com/office/drawing/2014/main" id="{C61B9B0F-C2E9-3D42-908E-5A72B657DB39}"/>
              </a:ext>
            </a:extLst>
          </p:cNvPr>
          <p:cNvCxnSpPr>
            <a:stCxn id="15" idx="7"/>
            <a:endCxn id="23" idx="3"/>
          </p:cNvCxnSpPr>
          <p:nvPr/>
        </p:nvCxnSpPr>
        <p:spPr>
          <a:xfrm flipV="1">
            <a:off x="4359527" y="2045948"/>
            <a:ext cx="3566847" cy="702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B215C63-E2A4-F441-B191-470176D5C824}"/>
              </a:ext>
            </a:extLst>
          </p:cNvPr>
          <p:cNvSpPr txBox="1"/>
          <p:nvPr/>
        </p:nvSpPr>
        <p:spPr>
          <a:xfrm>
            <a:off x="3641613" y="2495077"/>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sp>
        <p:nvSpPr>
          <p:cNvPr id="60" name="Oval 74">
            <a:extLst>
              <a:ext uri="{FF2B5EF4-FFF2-40B4-BE49-F238E27FC236}">
                <a16:creationId xmlns:a16="http://schemas.microsoft.com/office/drawing/2014/main" id="{20A57AB7-1044-214E-94B0-E743D359AE21}"/>
              </a:ext>
            </a:extLst>
          </p:cNvPr>
          <p:cNvSpPr>
            <a:spLocks noChangeArrowheads="1"/>
          </p:cNvSpPr>
          <p:nvPr/>
        </p:nvSpPr>
        <p:spPr bwMode="auto">
          <a:xfrm>
            <a:off x="9283261" y="1462213"/>
            <a:ext cx="671690" cy="671690"/>
          </a:xfrm>
          <a:prstGeom prst="ellipse">
            <a:avLst/>
          </a:prstGeom>
          <a:solidFill>
            <a:schemeClr val="accent4"/>
          </a:solidFill>
          <a:ln w="28575">
            <a:solidFill>
              <a:schemeClr val="tx1"/>
            </a:solidFill>
            <a:prstDash val="sys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cxnSp>
        <p:nvCxnSpPr>
          <p:cNvPr id="61" name="Straight Arrow Connector 60">
            <a:extLst>
              <a:ext uri="{FF2B5EF4-FFF2-40B4-BE49-F238E27FC236}">
                <a16:creationId xmlns:a16="http://schemas.microsoft.com/office/drawing/2014/main" id="{64877A7E-981A-B64C-84A7-3130D64F155D}"/>
              </a:ext>
            </a:extLst>
          </p:cNvPr>
          <p:cNvCxnSpPr>
            <a:cxnSpLocks/>
            <a:stCxn id="16" idx="7"/>
            <a:endCxn id="60" idx="3"/>
          </p:cNvCxnSpPr>
          <p:nvPr/>
        </p:nvCxnSpPr>
        <p:spPr>
          <a:xfrm flipV="1">
            <a:off x="6586832" y="2035536"/>
            <a:ext cx="2794796" cy="692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 Box 86">
            <a:extLst>
              <a:ext uri="{FF2B5EF4-FFF2-40B4-BE49-F238E27FC236}">
                <a16:creationId xmlns:a16="http://schemas.microsoft.com/office/drawing/2014/main" id="{A1E92AD1-7D0B-664A-AE13-DB3E2AEE8EA9}"/>
              </a:ext>
            </a:extLst>
          </p:cNvPr>
          <p:cNvSpPr txBox="1">
            <a:spLocks noChangeArrowheads="1"/>
          </p:cNvSpPr>
          <p:nvPr/>
        </p:nvSpPr>
        <p:spPr bwMode="auto">
          <a:xfrm>
            <a:off x="9083902" y="1272370"/>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65" name="TextBox 64">
            <a:extLst>
              <a:ext uri="{FF2B5EF4-FFF2-40B4-BE49-F238E27FC236}">
                <a16:creationId xmlns:a16="http://schemas.microsoft.com/office/drawing/2014/main" id="{606BBB78-33D5-9D46-AAAD-BEA46497E824}"/>
              </a:ext>
            </a:extLst>
          </p:cNvPr>
          <p:cNvSpPr txBox="1"/>
          <p:nvPr/>
        </p:nvSpPr>
        <p:spPr>
          <a:xfrm>
            <a:off x="5909841" y="244148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2</a:t>
            </a:r>
            <a:r>
              <a:rPr lang="en-US" sz="1600" dirty="0">
                <a:solidFill>
                  <a:srgbClr val="FF0000"/>
                </a:solidFill>
                <a:latin typeface="Century Gothic" panose="020B0502020202020204" pitchFamily="34" charset="0"/>
              </a:rPr>
              <a:t> </a:t>
            </a:r>
          </a:p>
        </p:txBody>
      </p:sp>
      <p:cxnSp>
        <p:nvCxnSpPr>
          <p:cNvPr id="62" name="Straight Arrow Connector 61">
            <a:extLst>
              <a:ext uri="{FF2B5EF4-FFF2-40B4-BE49-F238E27FC236}">
                <a16:creationId xmlns:a16="http://schemas.microsoft.com/office/drawing/2014/main" id="{A8E4B419-3890-094F-9313-9E18EA5F5933}"/>
              </a:ext>
            </a:extLst>
          </p:cNvPr>
          <p:cNvCxnSpPr>
            <a:cxnSpLocks/>
            <a:stCxn id="24" idx="1"/>
            <a:endCxn id="13" idx="5"/>
          </p:cNvCxnSpPr>
          <p:nvPr/>
        </p:nvCxnSpPr>
        <p:spPr>
          <a:xfrm flipH="1" flipV="1">
            <a:off x="4359527" y="2045949"/>
            <a:ext cx="3587837" cy="7121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235B0DE-16F9-2947-A20B-0DAC94DEF79D}"/>
              </a:ext>
            </a:extLst>
          </p:cNvPr>
          <p:cNvSpPr txBox="1"/>
          <p:nvPr/>
        </p:nvSpPr>
        <p:spPr>
          <a:xfrm>
            <a:off x="8604334" y="2302261"/>
            <a:ext cx="2024913" cy="276999"/>
          </a:xfrm>
          <a:prstGeom prst="rect">
            <a:avLst/>
          </a:prstGeom>
          <a:noFill/>
        </p:spPr>
        <p:txBody>
          <a:bodyPr wrap="none" rtlCol="0">
            <a:spAutoFit/>
          </a:bodyPr>
          <a:lstStyle/>
          <a:p>
            <a:r>
              <a:rPr lang="en-US" sz="1200" dirty="0">
                <a:latin typeface="Century Gothic" panose="020B0502020202020204" pitchFamily="34" charset="0"/>
              </a:rPr>
              <a:t>ties are broken arbitrarily</a:t>
            </a:r>
          </a:p>
        </p:txBody>
      </p:sp>
      <p:sp>
        <p:nvSpPr>
          <p:cNvPr id="64" name="TextBox 63">
            <a:extLst>
              <a:ext uri="{FF2B5EF4-FFF2-40B4-BE49-F238E27FC236}">
                <a16:creationId xmlns:a16="http://schemas.microsoft.com/office/drawing/2014/main" id="{FEB48B8B-F41B-EB4B-A309-14AAB6149977}"/>
              </a:ext>
            </a:extLst>
          </p:cNvPr>
          <p:cNvSpPr txBox="1"/>
          <p:nvPr/>
        </p:nvSpPr>
        <p:spPr>
          <a:xfrm>
            <a:off x="8332401" y="250774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spTree>
    <p:extLst>
      <p:ext uri="{BB962C8B-B14F-4D97-AF65-F5344CB8AC3E}">
        <p14:creationId xmlns:p14="http://schemas.microsoft.com/office/powerpoint/2010/main" val="2589237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24</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49328F2-4023-744C-B8EB-621452C31B9D}"/>
              </a:ext>
            </a:extLst>
          </p:cNvPr>
          <p:cNvSpPr txBox="1"/>
          <p:nvPr/>
        </p:nvSpPr>
        <p:spPr>
          <a:xfrm>
            <a:off x="7884568" y="6568084"/>
            <a:ext cx="2885031" cy="276999"/>
          </a:xfrm>
          <a:prstGeom prst="rect">
            <a:avLst/>
          </a:prstGeom>
          <a:noFill/>
        </p:spPr>
        <p:txBody>
          <a:bodyPr wrap="square" rtlCol="0">
            <a:spAutoFit/>
          </a:bodyPr>
          <a:lstStyle/>
          <a:p>
            <a:r>
              <a:rPr lang="en-US" sz="1200" dirty="0">
                <a:latin typeface="Century Gothic" panose="020B0502020202020204" pitchFamily="34" charset="0"/>
              </a:rPr>
              <a:t>[Lamoureux and Wilton, ACM, 2003]</a:t>
            </a:r>
          </a:p>
        </p:txBody>
      </p:sp>
      <p:sp>
        <p:nvSpPr>
          <p:cNvPr id="111" name="CasellaDiTesto 16">
            <a:extLst>
              <a:ext uri="{FF2B5EF4-FFF2-40B4-BE49-F238E27FC236}">
                <a16:creationId xmlns:a16="http://schemas.microsoft.com/office/drawing/2014/main" id="{2819629E-6254-0644-BB35-6FDD5BB8C07E}"/>
              </a:ext>
            </a:extLst>
          </p:cNvPr>
          <p:cNvSpPr txBox="1"/>
          <p:nvPr/>
        </p:nvSpPr>
        <p:spPr>
          <a:xfrm>
            <a:off x="1632561" y="1952436"/>
            <a:ext cx="8922294" cy="2800767"/>
          </a:xfrm>
          <a:prstGeom prst="rect">
            <a:avLst/>
          </a:prstGeom>
          <a:noFill/>
        </p:spPr>
        <p:txBody>
          <a:bodyPr wrap="square" rtlCol="0">
            <a:spAutoFit/>
          </a:bodyPr>
          <a:lstStyle/>
          <a:p>
            <a:pPr marL="457200" indent="-457200">
              <a:buClr>
                <a:srgbClr val="3C4043"/>
              </a:buClr>
              <a:buFont typeface="Arial" panose="020B0604020202020204" pitchFamily="34" charset="0"/>
              <a:buChar char="•"/>
            </a:pPr>
            <a:r>
              <a:rPr lang="en-US" sz="1600" b="1" dirty="0">
                <a:solidFill>
                  <a:srgbClr val="3C4043"/>
                </a:solidFill>
                <a:latin typeface="Century Gothic" panose="020B0502020202020204" pitchFamily="34" charset="0"/>
              </a:rPr>
              <a:t>Our implementation (3): bottom-up </a:t>
            </a:r>
          </a:p>
          <a:p>
            <a:pPr>
              <a:buClr>
                <a:srgbClr val="3C4043"/>
              </a:buClr>
            </a:pPr>
            <a:r>
              <a:rPr lang="en-US" sz="1600" b="1" dirty="0">
                <a:solidFill>
                  <a:srgbClr val="3C4043"/>
                </a:solidFill>
                <a:latin typeface="Century Gothic" panose="020B0502020202020204" pitchFamily="34" charset="0"/>
              </a:rPr>
              <a:t>	</a:t>
            </a:r>
            <a:r>
              <a:rPr lang="en-US" sz="1600" dirty="0">
                <a:solidFill>
                  <a:srgbClr val="3C4043"/>
                </a:solidFill>
                <a:latin typeface="Century Gothic" panose="020B0502020202020204" pitchFamily="34" charset="0"/>
              </a:rPr>
              <a:t>for k = last level to 1:</a:t>
            </a:r>
          </a:p>
          <a:p>
            <a:pPr lvl="1">
              <a:buClr>
                <a:srgbClr val="3C4043"/>
              </a:buClr>
            </a:pPr>
            <a:r>
              <a:rPr lang="en-US" sz="1600" dirty="0">
                <a:solidFill>
                  <a:srgbClr val="3C4043"/>
                </a:solidFill>
                <a:latin typeface="Century Gothic" panose="020B0502020202020204" pitchFamily="34" charset="0"/>
              </a:rPr>
              <a:t>	for each node u of type r in level k:</a:t>
            </a:r>
          </a:p>
          <a:p>
            <a:pPr lvl="1">
              <a:buClr>
                <a:srgbClr val="3C4043"/>
              </a:buClr>
            </a:pPr>
            <a:r>
              <a:rPr lang="en-US" sz="1600" dirty="0">
                <a:solidFill>
                  <a:srgbClr val="3C4043"/>
                </a:solidFill>
                <a:latin typeface="Century Gothic" panose="020B0502020202020204" pitchFamily="34" charset="0"/>
              </a:rPr>
              <a:t>		for each node w that is a parent of u:</a:t>
            </a:r>
          </a:p>
          <a:p>
            <a:pPr lvl="2">
              <a:buClr>
                <a:srgbClr val="3C4043"/>
              </a:buClr>
            </a:pPr>
            <a:r>
              <a:rPr lang="en-US" sz="1600" i="1" dirty="0">
                <a:solidFill>
                  <a:srgbClr val="3C4043"/>
                </a:solidFill>
                <a:latin typeface="Century Gothic" panose="020B0502020202020204" pitchFamily="34" charset="0"/>
              </a:rPr>
              <a:t>		- </a:t>
            </a:r>
            <a:r>
              <a:rPr lang="en-US" sz="1600" dirty="0">
                <a:solidFill>
                  <a:srgbClr val="3C4043"/>
                </a:solidFill>
                <a:latin typeface="Century Gothic" panose="020B0502020202020204" pitchFamily="34" charset="0"/>
              </a:rPr>
              <a:t>update the e-REST (effective REST) of node w as:</a:t>
            </a:r>
          </a:p>
          <a:p>
            <a:pPr lvl="2">
              <a:buClr>
                <a:srgbClr val="3C4043"/>
              </a:buClr>
            </a:pPr>
            <a:r>
              <a:rPr lang="en-US" sz="1600" dirty="0">
                <a:solidFill>
                  <a:srgbClr val="3C4043"/>
                </a:solidFill>
                <a:latin typeface="Century Gothic" panose="020B0502020202020204" pitchFamily="34" charset="0"/>
              </a:rPr>
              <a:t>		  max{min{e-REST of w’s children – w’s delay}, e-REST of w}</a:t>
            </a:r>
          </a:p>
          <a:p>
            <a:pPr lvl="2">
              <a:buClr>
                <a:srgbClr val="3C4043"/>
              </a:buClr>
            </a:pPr>
            <a:r>
              <a:rPr lang="en-US" sz="1600" dirty="0">
                <a:solidFill>
                  <a:srgbClr val="3C4043"/>
                </a:solidFill>
                <a:latin typeface="Century Gothic" panose="020B0502020202020204" pitchFamily="34" charset="0"/>
              </a:rPr>
              <a:t>		- </a:t>
            </a:r>
            <a:r>
              <a:rPr lang="en-US" sz="1600" i="1" dirty="0">
                <a:solidFill>
                  <a:srgbClr val="3C4043"/>
                </a:solidFill>
                <a:latin typeface="Century Gothic" panose="020B0502020202020204" pitchFamily="34" charset="0"/>
              </a:rPr>
              <a:t>for this purpose, we build a list of values for the difference between</a:t>
            </a:r>
            <a:br>
              <a:rPr lang="en-US" sz="1600" i="1" dirty="0">
                <a:solidFill>
                  <a:srgbClr val="3C4043"/>
                </a:solidFill>
                <a:latin typeface="Century Gothic" panose="020B0502020202020204" pitchFamily="34" charset="0"/>
              </a:rPr>
            </a:br>
            <a:r>
              <a:rPr lang="en-US" sz="1600" i="1" dirty="0">
                <a:solidFill>
                  <a:srgbClr val="3C4043"/>
                </a:solidFill>
                <a:latin typeface="Century Gothic" panose="020B0502020202020204" pitchFamily="34" charset="0"/>
              </a:rPr>
              <a:t>		  the e-REST of w’s child and w’s delay for each DFG child of u, and</a:t>
            </a:r>
            <a:br>
              <a:rPr lang="en-US" sz="1600" i="1" dirty="0">
                <a:solidFill>
                  <a:srgbClr val="3C4043"/>
                </a:solidFill>
                <a:latin typeface="Century Gothic" panose="020B0502020202020204" pitchFamily="34" charset="0"/>
              </a:rPr>
            </a:br>
            <a:r>
              <a:rPr lang="en-US" sz="1600" i="1" dirty="0">
                <a:solidFill>
                  <a:srgbClr val="3C4043"/>
                </a:solidFill>
                <a:latin typeface="Century Gothic" panose="020B0502020202020204" pitchFamily="34" charset="0"/>
              </a:rPr>
              <a:t>		  just compare the min() of the list with w’s e-REST</a:t>
            </a:r>
            <a:br>
              <a:rPr lang="en-US" sz="1600" i="1" dirty="0">
                <a:solidFill>
                  <a:srgbClr val="3C4043"/>
                </a:solidFill>
                <a:latin typeface="Century Gothic" panose="020B0502020202020204" pitchFamily="34" charset="0"/>
              </a:rPr>
            </a:br>
            <a:r>
              <a:rPr lang="en-US" sz="1600" i="1" dirty="0">
                <a:solidFill>
                  <a:srgbClr val="3C4043"/>
                </a:solidFill>
                <a:latin typeface="Century Gothic" panose="020B0502020202020204" pitchFamily="34" charset="0"/>
              </a:rPr>
              <a:t>		- </a:t>
            </a:r>
            <a:r>
              <a:rPr lang="en-US" sz="1600" dirty="0">
                <a:solidFill>
                  <a:srgbClr val="3C4043"/>
                </a:solidFill>
                <a:latin typeface="Century Gothic" panose="020B0502020202020204" pitchFamily="34" charset="0"/>
              </a:rPr>
              <a:t>if the effective REST changes, the change is propagated to its parent 		  nodes until the root thanks to the bottom-up approach</a:t>
            </a:r>
            <a:endParaRPr lang="en-US" sz="1600" i="1" dirty="0">
              <a:solidFill>
                <a:srgbClr val="3C4043"/>
              </a:solidFill>
              <a:latin typeface="Century Gothic" panose="020B0502020202020204" pitchFamily="34" charset="0"/>
            </a:endParaRPr>
          </a:p>
        </p:txBody>
      </p: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spTree>
    <p:extLst>
      <p:ext uri="{BB962C8B-B14F-4D97-AF65-F5344CB8AC3E}">
        <p14:creationId xmlns:p14="http://schemas.microsoft.com/office/powerpoint/2010/main" val="2825468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25</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3</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cxnSp>
        <p:nvCxnSpPr>
          <p:cNvPr id="3" name="Straight Arrow Connector 2">
            <a:extLst>
              <a:ext uri="{FF2B5EF4-FFF2-40B4-BE49-F238E27FC236}">
                <a16:creationId xmlns:a16="http://schemas.microsoft.com/office/drawing/2014/main" id="{C61B9B0F-C2E9-3D42-908E-5A72B657DB39}"/>
              </a:ext>
            </a:extLst>
          </p:cNvPr>
          <p:cNvCxnSpPr>
            <a:stCxn id="15" idx="7"/>
            <a:endCxn id="23" idx="3"/>
          </p:cNvCxnSpPr>
          <p:nvPr/>
        </p:nvCxnSpPr>
        <p:spPr>
          <a:xfrm flipV="1">
            <a:off x="4359527" y="2045948"/>
            <a:ext cx="3566847" cy="702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B215C63-E2A4-F441-B191-470176D5C824}"/>
              </a:ext>
            </a:extLst>
          </p:cNvPr>
          <p:cNvSpPr txBox="1"/>
          <p:nvPr/>
        </p:nvSpPr>
        <p:spPr>
          <a:xfrm>
            <a:off x="3641613" y="2495077"/>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sp>
        <p:nvSpPr>
          <p:cNvPr id="60" name="Oval 74">
            <a:extLst>
              <a:ext uri="{FF2B5EF4-FFF2-40B4-BE49-F238E27FC236}">
                <a16:creationId xmlns:a16="http://schemas.microsoft.com/office/drawing/2014/main" id="{20A57AB7-1044-214E-94B0-E743D359AE21}"/>
              </a:ext>
            </a:extLst>
          </p:cNvPr>
          <p:cNvSpPr>
            <a:spLocks noChangeArrowheads="1"/>
          </p:cNvSpPr>
          <p:nvPr/>
        </p:nvSpPr>
        <p:spPr bwMode="auto">
          <a:xfrm>
            <a:off x="9283261" y="1462213"/>
            <a:ext cx="671690" cy="671690"/>
          </a:xfrm>
          <a:prstGeom prst="ellipse">
            <a:avLst/>
          </a:prstGeom>
          <a:solidFill>
            <a:schemeClr val="accent4"/>
          </a:solidFill>
          <a:ln w="28575">
            <a:solidFill>
              <a:schemeClr val="tx1"/>
            </a:solidFill>
            <a:prstDash val="sys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cxnSp>
        <p:nvCxnSpPr>
          <p:cNvPr id="61" name="Straight Arrow Connector 60">
            <a:extLst>
              <a:ext uri="{FF2B5EF4-FFF2-40B4-BE49-F238E27FC236}">
                <a16:creationId xmlns:a16="http://schemas.microsoft.com/office/drawing/2014/main" id="{64877A7E-981A-B64C-84A7-3130D64F155D}"/>
              </a:ext>
            </a:extLst>
          </p:cNvPr>
          <p:cNvCxnSpPr>
            <a:cxnSpLocks/>
            <a:stCxn id="16" idx="7"/>
            <a:endCxn id="60" idx="3"/>
          </p:cNvCxnSpPr>
          <p:nvPr/>
        </p:nvCxnSpPr>
        <p:spPr>
          <a:xfrm flipV="1">
            <a:off x="6586832" y="2035536"/>
            <a:ext cx="2794796" cy="692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 Box 86">
            <a:extLst>
              <a:ext uri="{FF2B5EF4-FFF2-40B4-BE49-F238E27FC236}">
                <a16:creationId xmlns:a16="http://schemas.microsoft.com/office/drawing/2014/main" id="{A1E92AD1-7D0B-664A-AE13-DB3E2AEE8EA9}"/>
              </a:ext>
            </a:extLst>
          </p:cNvPr>
          <p:cNvSpPr txBox="1">
            <a:spLocks noChangeArrowheads="1"/>
          </p:cNvSpPr>
          <p:nvPr/>
        </p:nvSpPr>
        <p:spPr bwMode="auto">
          <a:xfrm>
            <a:off x="9083902" y="1272370"/>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65" name="TextBox 64">
            <a:extLst>
              <a:ext uri="{FF2B5EF4-FFF2-40B4-BE49-F238E27FC236}">
                <a16:creationId xmlns:a16="http://schemas.microsoft.com/office/drawing/2014/main" id="{606BBB78-33D5-9D46-AAAD-BEA46497E824}"/>
              </a:ext>
            </a:extLst>
          </p:cNvPr>
          <p:cNvSpPr txBox="1"/>
          <p:nvPr/>
        </p:nvSpPr>
        <p:spPr>
          <a:xfrm>
            <a:off x="5909841" y="244148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2</a:t>
            </a:r>
            <a:r>
              <a:rPr lang="en-US" sz="1600" dirty="0">
                <a:solidFill>
                  <a:srgbClr val="FF0000"/>
                </a:solidFill>
                <a:latin typeface="Century Gothic" panose="020B0502020202020204" pitchFamily="34" charset="0"/>
              </a:rPr>
              <a:t> </a:t>
            </a:r>
          </a:p>
        </p:txBody>
      </p:sp>
      <p:cxnSp>
        <p:nvCxnSpPr>
          <p:cNvPr id="62" name="Straight Arrow Connector 61">
            <a:extLst>
              <a:ext uri="{FF2B5EF4-FFF2-40B4-BE49-F238E27FC236}">
                <a16:creationId xmlns:a16="http://schemas.microsoft.com/office/drawing/2014/main" id="{A8E4B419-3890-094F-9313-9E18EA5F5933}"/>
              </a:ext>
            </a:extLst>
          </p:cNvPr>
          <p:cNvCxnSpPr>
            <a:cxnSpLocks/>
            <a:stCxn id="24" idx="1"/>
            <a:endCxn id="13" idx="5"/>
          </p:cNvCxnSpPr>
          <p:nvPr/>
        </p:nvCxnSpPr>
        <p:spPr>
          <a:xfrm flipH="1" flipV="1">
            <a:off x="4359527" y="2045949"/>
            <a:ext cx="3587837" cy="7121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EB48B8B-F41B-EB4B-A309-14AAB6149977}"/>
              </a:ext>
            </a:extLst>
          </p:cNvPr>
          <p:cNvSpPr txBox="1"/>
          <p:nvPr/>
        </p:nvSpPr>
        <p:spPr>
          <a:xfrm>
            <a:off x="8332401" y="250774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cxnSp>
        <p:nvCxnSpPr>
          <p:cNvPr id="67" name="Straight Arrow Connector 66">
            <a:extLst>
              <a:ext uri="{FF2B5EF4-FFF2-40B4-BE49-F238E27FC236}">
                <a16:creationId xmlns:a16="http://schemas.microsoft.com/office/drawing/2014/main" id="{FC1A22AF-94DF-A94A-A6D5-C859A47E75F5}"/>
              </a:ext>
            </a:extLst>
          </p:cNvPr>
          <p:cNvCxnSpPr>
            <a:cxnSpLocks/>
            <a:stCxn id="26" idx="1"/>
            <a:endCxn id="16" idx="5"/>
          </p:cNvCxnSpPr>
          <p:nvPr/>
        </p:nvCxnSpPr>
        <p:spPr>
          <a:xfrm flipH="1" flipV="1">
            <a:off x="6586833" y="3202748"/>
            <a:ext cx="1360531" cy="768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4243F09-B8CE-B14C-B64C-BD96F6D4BB29}"/>
              </a:ext>
            </a:extLst>
          </p:cNvPr>
          <p:cNvCxnSpPr>
            <a:cxnSpLocks/>
            <a:endCxn id="24" idx="3"/>
          </p:cNvCxnSpPr>
          <p:nvPr/>
        </p:nvCxnSpPr>
        <p:spPr>
          <a:xfrm flipV="1">
            <a:off x="6612899" y="3233067"/>
            <a:ext cx="1334464" cy="725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EEFA919-0B16-5F49-996A-1D4842509887}"/>
              </a:ext>
            </a:extLst>
          </p:cNvPr>
          <p:cNvCxnSpPr>
            <a:cxnSpLocks/>
          </p:cNvCxnSpPr>
          <p:nvPr/>
        </p:nvCxnSpPr>
        <p:spPr>
          <a:xfrm flipH="1" flipV="1">
            <a:off x="4178797" y="3302586"/>
            <a:ext cx="1" cy="5364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0FF0486-B354-FF4C-BB71-2AD385A31C97}"/>
              </a:ext>
            </a:extLst>
          </p:cNvPr>
          <p:cNvSpPr txBox="1"/>
          <p:nvPr/>
        </p:nvSpPr>
        <p:spPr>
          <a:xfrm>
            <a:off x="3631990" y="365159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5</a:t>
            </a:r>
            <a:r>
              <a:rPr lang="en-US" sz="1600" dirty="0">
                <a:solidFill>
                  <a:srgbClr val="FF0000"/>
                </a:solidFill>
                <a:latin typeface="Century Gothic" panose="020B0502020202020204" pitchFamily="34" charset="0"/>
              </a:rPr>
              <a:t> </a:t>
            </a:r>
          </a:p>
        </p:txBody>
      </p:sp>
      <p:sp>
        <p:nvSpPr>
          <p:cNvPr id="72" name="TextBox 71">
            <a:extLst>
              <a:ext uri="{FF2B5EF4-FFF2-40B4-BE49-F238E27FC236}">
                <a16:creationId xmlns:a16="http://schemas.microsoft.com/office/drawing/2014/main" id="{2887982A-D5CD-0F4A-A907-D23BF9D36321}"/>
              </a:ext>
            </a:extLst>
          </p:cNvPr>
          <p:cNvSpPr txBox="1"/>
          <p:nvPr/>
        </p:nvSpPr>
        <p:spPr>
          <a:xfrm>
            <a:off x="5925852" y="3641248"/>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5</a:t>
            </a:r>
            <a:r>
              <a:rPr lang="en-US" sz="1600" dirty="0">
                <a:solidFill>
                  <a:srgbClr val="FF0000"/>
                </a:solidFill>
                <a:latin typeface="Century Gothic" panose="020B0502020202020204" pitchFamily="34" charset="0"/>
              </a:rPr>
              <a:t> </a:t>
            </a:r>
          </a:p>
        </p:txBody>
      </p:sp>
      <p:sp>
        <p:nvSpPr>
          <p:cNvPr id="73" name="TextBox 72">
            <a:extLst>
              <a:ext uri="{FF2B5EF4-FFF2-40B4-BE49-F238E27FC236}">
                <a16:creationId xmlns:a16="http://schemas.microsoft.com/office/drawing/2014/main" id="{17222C5E-9F68-134F-925E-57DEDA8E2566}"/>
              </a:ext>
            </a:extLst>
          </p:cNvPr>
          <p:cNvSpPr txBox="1"/>
          <p:nvPr/>
        </p:nvSpPr>
        <p:spPr>
          <a:xfrm>
            <a:off x="7825776" y="3655448"/>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5</a:t>
            </a:r>
            <a:r>
              <a:rPr lang="en-US" sz="1600" dirty="0">
                <a:solidFill>
                  <a:srgbClr val="FF0000"/>
                </a:solidFill>
                <a:latin typeface="Century Gothic" panose="020B0502020202020204" pitchFamily="34" charset="0"/>
              </a:rPr>
              <a:t> </a:t>
            </a:r>
          </a:p>
        </p:txBody>
      </p:sp>
    </p:spTree>
    <p:extLst>
      <p:ext uri="{BB962C8B-B14F-4D97-AF65-F5344CB8AC3E}">
        <p14:creationId xmlns:p14="http://schemas.microsoft.com/office/powerpoint/2010/main" val="3915645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26</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3</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cxnSp>
        <p:nvCxnSpPr>
          <p:cNvPr id="3" name="Straight Arrow Connector 2">
            <a:extLst>
              <a:ext uri="{FF2B5EF4-FFF2-40B4-BE49-F238E27FC236}">
                <a16:creationId xmlns:a16="http://schemas.microsoft.com/office/drawing/2014/main" id="{C61B9B0F-C2E9-3D42-908E-5A72B657DB39}"/>
              </a:ext>
            </a:extLst>
          </p:cNvPr>
          <p:cNvCxnSpPr>
            <a:stCxn id="15" idx="7"/>
            <a:endCxn id="23" idx="3"/>
          </p:cNvCxnSpPr>
          <p:nvPr/>
        </p:nvCxnSpPr>
        <p:spPr>
          <a:xfrm flipV="1">
            <a:off x="4359527" y="2045948"/>
            <a:ext cx="3566847" cy="702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B215C63-E2A4-F441-B191-470176D5C824}"/>
              </a:ext>
            </a:extLst>
          </p:cNvPr>
          <p:cNvSpPr txBox="1"/>
          <p:nvPr/>
        </p:nvSpPr>
        <p:spPr>
          <a:xfrm>
            <a:off x="3641613" y="2495077"/>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sp>
        <p:nvSpPr>
          <p:cNvPr id="60" name="Oval 74">
            <a:extLst>
              <a:ext uri="{FF2B5EF4-FFF2-40B4-BE49-F238E27FC236}">
                <a16:creationId xmlns:a16="http://schemas.microsoft.com/office/drawing/2014/main" id="{20A57AB7-1044-214E-94B0-E743D359AE21}"/>
              </a:ext>
            </a:extLst>
          </p:cNvPr>
          <p:cNvSpPr>
            <a:spLocks noChangeArrowheads="1"/>
          </p:cNvSpPr>
          <p:nvPr/>
        </p:nvSpPr>
        <p:spPr bwMode="auto">
          <a:xfrm>
            <a:off x="9283261" y="1462213"/>
            <a:ext cx="671690" cy="671690"/>
          </a:xfrm>
          <a:prstGeom prst="ellipse">
            <a:avLst/>
          </a:prstGeom>
          <a:solidFill>
            <a:schemeClr val="accent4"/>
          </a:solidFill>
          <a:ln w="28575">
            <a:solidFill>
              <a:schemeClr val="tx1"/>
            </a:solidFill>
            <a:prstDash val="sys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cxnSp>
        <p:nvCxnSpPr>
          <p:cNvPr id="61" name="Straight Arrow Connector 60">
            <a:extLst>
              <a:ext uri="{FF2B5EF4-FFF2-40B4-BE49-F238E27FC236}">
                <a16:creationId xmlns:a16="http://schemas.microsoft.com/office/drawing/2014/main" id="{64877A7E-981A-B64C-84A7-3130D64F155D}"/>
              </a:ext>
            </a:extLst>
          </p:cNvPr>
          <p:cNvCxnSpPr>
            <a:cxnSpLocks/>
            <a:stCxn id="16" idx="7"/>
            <a:endCxn id="60" idx="3"/>
          </p:cNvCxnSpPr>
          <p:nvPr/>
        </p:nvCxnSpPr>
        <p:spPr>
          <a:xfrm flipV="1">
            <a:off x="6586832" y="2035536"/>
            <a:ext cx="2794796" cy="692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 Box 86">
            <a:extLst>
              <a:ext uri="{FF2B5EF4-FFF2-40B4-BE49-F238E27FC236}">
                <a16:creationId xmlns:a16="http://schemas.microsoft.com/office/drawing/2014/main" id="{A1E92AD1-7D0B-664A-AE13-DB3E2AEE8EA9}"/>
              </a:ext>
            </a:extLst>
          </p:cNvPr>
          <p:cNvSpPr txBox="1">
            <a:spLocks noChangeArrowheads="1"/>
          </p:cNvSpPr>
          <p:nvPr/>
        </p:nvSpPr>
        <p:spPr bwMode="auto">
          <a:xfrm>
            <a:off x="9083902" y="1272370"/>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65" name="TextBox 64">
            <a:extLst>
              <a:ext uri="{FF2B5EF4-FFF2-40B4-BE49-F238E27FC236}">
                <a16:creationId xmlns:a16="http://schemas.microsoft.com/office/drawing/2014/main" id="{606BBB78-33D5-9D46-AAAD-BEA46497E824}"/>
              </a:ext>
            </a:extLst>
          </p:cNvPr>
          <p:cNvSpPr txBox="1"/>
          <p:nvPr/>
        </p:nvSpPr>
        <p:spPr>
          <a:xfrm>
            <a:off x="5909841" y="244148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2</a:t>
            </a:r>
            <a:r>
              <a:rPr lang="en-US" sz="1600" dirty="0">
                <a:solidFill>
                  <a:srgbClr val="FF0000"/>
                </a:solidFill>
                <a:latin typeface="Century Gothic" panose="020B0502020202020204" pitchFamily="34" charset="0"/>
              </a:rPr>
              <a:t> </a:t>
            </a:r>
          </a:p>
        </p:txBody>
      </p:sp>
      <p:cxnSp>
        <p:nvCxnSpPr>
          <p:cNvPr id="62" name="Straight Arrow Connector 61">
            <a:extLst>
              <a:ext uri="{FF2B5EF4-FFF2-40B4-BE49-F238E27FC236}">
                <a16:creationId xmlns:a16="http://schemas.microsoft.com/office/drawing/2014/main" id="{A8E4B419-3890-094F-9313-9E18EA5F5933}"/>
              </a:ext>
            </a:extLst>
          </p:cNvPr>
          <p:cNvCxnSpPr>
            <a:cxnSpLocks/>
            <a:stCxn id="24" idx="1"/>
            <a:endCxn id="13" idx="5"/>
          </p:cNvCxnSpPr>
          <p:nvPr/>
        </p:nvCxnSpPr>
        <p:spPr>
          <a:xfrm flipH="1" flipV="1">
            <a:off x="4359527" y="2045949"/>
            <a:ext cx="3587837" cy="7121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EB48B8B-F41B-EB4B-A309-14AAB6149977}"/>
              </a:ext>
            </a:extLst>
          </p:cNvPr>
          <p:cNvSpPr txBox="1"/>
          <p:nvPr/>
        </p:nvSpPr>
        <p:spPr>
          <a:xfrm>
            <a:off x="8332401" y="250774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cxnSp>
        <p:nvCxnSpPr>
          <p:cNvPr id="67" name="Straight Arrow Connector 66">
            <a:extLst>
              <a:ext uri="{FF2B5EF4-FFF2-40B4-BE49-F238E27FC236}">
                <a16:creationId xmlns:a16="http://schemas.microsoft.com/office/drawing/2014/main" id="{FC1A22AF-94DF-A94A-A6D5-C859A47E75F5}"/>
              </a:ext>
            </a:extLst>
          </p:cNvPr>
          <p:cNvCxnSpPr>
            <a:cxnSpLocks/>
            <a:stCxn id="26" idx="1"/>
            <a:endCxn id="16" idx="5"/>
          </p:cNvCxnSpPr>
          <p:nvPr/>
        </p:nvCxnSpPr>
        <p:spPr>
          <a:xfrm flipH="1" flipV="1">
            <a:off x="6586833" y="3202748"/>
            <a:ext cx="1360531" cy="768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4243F09-B8CE-B14C-B64C-BD96F6D4BB29}"/>
              </a:ext>
            </a:extLst>
          </p:cNvPr>
          <p:cNvCxnSpPr>
            <a:cxnSpLocks/>
            <a:endCxn id="24" idx="3"/>
          </p:cNvCxnSpPr>
          <p:nvPr/>
        </p:nvCxnSpPr>
        <p:spPr>
          <a:xfrm flipV="1">
            <a:off x="6612899" y="3233067"/>
            <a:ext cx="1334464" cy="725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EEFA919-0B16-5F49-996A-1D4842509887}"/>
              </a:ext>
            </a:extLst>
          </p:cNvPr>
          <p:cNvCxnSpPr>
            <a:cxnSpLocks/>
          </p:cNvCxnSpPr>
          <p:nvPr/>
        </p:nvCxnSpPr>
        <p:spPr>
          <a:xfrm flipH="1" flipV="1">
            <a:off x="4178797" y="3302586"/>
            <a:ext cx="1" cy="5364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0FF0486-B354-FF4C-BB71-2AD385A31C97}"/>
              </a:ext>
            </a:extLst>
          </p:cNvPr>
          <p:cNvSpPr txBox="1"/>
          <p:nvPr/>
        </p:nvSpPr>
        <p:spPr>
          <a:xfrm>
            <a:off x="3631990" y="365159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5</a:t>
            </a:r>
            <a:r>
              <a:rPr lang="en-US" sz="1600" dirty="0">
                <a:solidFill>
                  <a:srgbClr val="FF0000"/>
                </a:solidFill>
                <a:latin typeface="Century Gothic" panose="020B0502020202020204" pitchFamily="34" charset="0"/>
              </a:rPr>
              <a:t> </a:t>
            </a:r>
          </a:p>
        </p:txBody>
      </p:sp>
      <p:sp>
        <p:nvSpPr>
          <p:cNvPr id="72" name="TextBox 71">
            <a:extLst>
              <a:ext uri="{FF2B5EF4-FFF2-40B4-BE49-F238E27FC236}">
                <a16:creationId xmlns:a16="http://schemas.microsoft.com/office/drawing/2014/main" id="{2887982A-D5CD-0F4A-A907-D23BF9D36321}"/>
              </a:ext>
            </a:extLst>
          </p:cNvPr>
          <p:cNvSpPr txBox="1"/>
          <p:nvPr/>
        </p:nvSpPr>
        <p:spPr>
          <a:xfrm>
            <a:off x="5925852" y="3641248"/>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5</a:t>
            </a:r>
            <a:r>
              <a:rPr lang="en-US" sz="1600" dirty="0">
                <a:solidFill>
                  <a:srgbClr val="FF0000"/>
                </a:solidFill>
                <a:latin typeface="Century Gothic" panose="020B0502020202020204" pitchFamily="34" charset="0"/>
              </a:rPr>
              <a:t> </a:t>
            </a:r>
          </a:p>
        </p:txBody>
      </p:sp>
      <p:sp>
        <p:nvSpPr>
          <p:cNvPr id="73" name="TextBox 72">
            <a:extLst>
              <a:ext uri="{FF2B5EF4-FFF2-40B4-BE49-F238E27FC236}">
                <a16:creationId xmlns:a16="http://schemas.microsoft.com/office/drawing/2014/main" id="{17222C5E-9F68-134F-925E-57DEDA8E2566}"/>
              </a:ext>
            </a:extLst>
          </p:cNvPr>
          <p:cNvSpPr txBox="1"/>
          <p:nvPr/>
        </p:nvSpPr>
        <p:spPr>
          <a:xfrm>
            <a:off x="7825776" y="3655448"/>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5</a:t>
            </a:r>
            <a:r>
              <a:rPr lang="en-US" sz="1600" dirty="0">
                <a:solidFill>
                  <a:srgbClr val="FF0000"/>
                </a:solidFill>
                <a:latin typeface="Century Gothic" panose="020B0502020202020204" pitchFamily="34" charset="0"/>
              </a:rPr>
              <a:t> </a:t>
            </a:r>
          </a:p>
        </p:txBody>
      </p:sp>
      <p:sp>
        <p:nvSpPr>
          <p:cNvPr id="70" name="Oval 69">
            <a:extLst>
              <a:ext uri="{FF2B5EF4-FFF2-40B4-BE49-F238E27FC236}">
                <a16:creationId xmlns:a16="http://schemas.microsoft.com/office/drawing/2014/main" id="{EEE4CC85-348B-9E44-AA8D-072799735368}"/>
              </a:ext>
            </a:extLst>
          </p:cNvPr>
          <p:cNvSpPr/>
          <p:nvPr/>
        </p:nvSpPr>
        <p:spPr>
          <a:xfrm>
            <a:off x="7602192" y="3597095"/>
            <a:ext cx="1222335" cy="12223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135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27</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grpSp>
        <p:nvGrpSpPr>
          <p:cNvPr id="9" name="Group 138">
            <a:extLst>
              <a:ext uri="{FF2B5EF4-FFF2-40B4-BE49-F238E27FC236}">
                <a16:creationId xmlns:a16="http://schemas.microsoft.com/office/drawing/2014/main" id="{AA945994-00F7-DA46-894F-12768E712CAF}"/>
              </a:ext>
            </a:extLst>
          </p:cNvPr>
          <p:cNvGrpSpPr>
            <a:grpSpLocks/>
          </p:cNvGrpSpPr>
          <p:nvPr/>
        </p:nvGrpSpPr>
        <p:grpSpPr bwMode="auto">
          <a:xfrm>
            <a:off x="3786203" y="1453968"/>
            <a:ext cx="5095983" cy="4491929"/>
            <a:chOff x="3380" y="1249"/>
            <a:chExt cx="2185" cy="1926"/>
          </a:xfrm>
          <a:noFill/>
        </p:grpSpPr>
        <p:grpSp>
          <p:nvGrpSpPr>
            <p:cNvPr id="10" name="Group 114">
              <a:extLst>
                <a:ext uri="{FF2B5EF4-FFF2-40B4-BE49-F238E27FC236}">
                  <a16:creationId xmlns:a16="http://schemas.microsoft.com/office/drawing/2014/main" id="{0B982B25-D68F-994B-8620-4DFE776185C8}"/>
                </a:ext>
              </a:extLst>
            </p:cNvPr>
            <p:cNvGrpSpPr>
              <a:grpSpLocks/>
            </p:cNvGrpSpPr>
            <p:nvPr/>
          </p:nvGrpSpPr>
          <p:grpSpPr bwMode="auto">
            <a:xfrm>
              <a:off x="3380" y="1249"/>
              <a:ext cx="2185" cy="1926"/>
              <a:chOff x="3456" y="1008"/>
              <a:chExt cx="2185" cy="1926"/>
            </a:xfrm>
            <a:grpFill/>
          </p:grpSpPr>
          <p:sp>
            <p:nvSpPr>
              <p:cNvPr id="13" name="Oval 71">
                <a:extLst>
                  <a:ext uri="{FF2B5EF4-FFF2-40B4-BE49-F238E27FC236}">
                    <a16:creationId xmlns:a16="http://schemas.microsoft.com/office/drawing/2014/main" id="{55ED94D9-84E5-0448-8B5E-E2F0098DD3AA}"/>
                  </a:ext>
                </a:extLst>
              </p:cNvPr>
              <p:cNvSpPr>
                <a:spLocks noChangeArrowheads="1"/>
              </p:cNvSpPr>
              <p:nvPr/>
            </p:nvSpPr>
            <p:spPr bwMode="auto">
              <a:xfrm>
                <a:off x="3456"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4" name="Oval 72">
                <a:extLst>
                  <a:ext uri="{FF2B5EF4-FFF2-40B4-BE49-F238E27FC236}">
                    <a16:creationId xmlns:a16="http://schemas.microsoft.com/office/drawing/2014/main" id="{0508F32A-CA7A-AB4E-B05B-D268DD9171AB}"/>
                  </a:ext>
                </a:extLst>
              </p:cNvPr>
              <p:cNvSpPr>
                <a:spLocks noChangeArrowheads="1"/>
              </p:cNvSpPr>
              <p:nvPr/>
            </p:nvSpPr>
            <p:spPr bwMode="auto">
              <a:xfrm>
                <a:off x="4411" y="1008"/>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15" name="Oval 73">
                <a:extLst>
                  <a:ext uri="{FF2B5EF4-FFF2-40B4-BE49-F238E27FC236}">
                    <a16:creationId xmlns:a16="http://schemas.microsoft.com/office/drawing/2014/main" id="{7B52F78F-17CE-E148-93D9-66EDCB5C0816}"/>
                  </a:ext>
                </a:extLst>
              </p:cNvPr>
              <p:cNvSpPr>
                <a:spLocks noChangeArrowheads="1"/>
              </p:cNvSpPr>
              <p:nvPr/>
            </p:nvSpPr>
            <p:spPr bwMode="auto">
              <a:xfrm>
                <a:off x="3456" y="1521"/>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6" name="Oval 74">
                <a:extLst>
                  <a:ext uri="{FF2B5EF4-FFF2-40B4-BE49-F238E27FC236}">
                    <a16:creationId xmlns:a16="http://schemas.microsoft.com/office/drawing/2014/main" id="{04075F59-6D3C-6149-B0B0-2DE172CD7BEC}"/>
                  </a:ext>
                </a:extLst>
              </p:cNvPr>
              <p:cNvSpPr>
                <a:spLocks noChangeArrowheads="1"/>
              </p:cNvSpPr>
              <p:nvPr/>
            </p:nvSpPr>
            <p:spPr bwMode="auto">
              <a:xfrm>
                <a:off x="4411" y="151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17" name="Oval 75">
                <a:extLst>
                  <a:ext uri="{FF2B5EF4-FFF2-40B4-BE49-F238E27FC236}">
                    <a16:creationId xmlns:a16="http://schemas.microsoft.com/office/drawing/2014/main" id="{A036F0E6-CA98-2C45-881C-FE1E5B94AF27}"/>
                  </a:ext>
                </a:extLst>
              </p:cNvPr>
              <p:cNvSpPr>
                <a:spLocks noChangeArrowheads="1"/>
              </p:cNvSpPr>
              <p:nvPr/>
            </p:nvSpPr>
            <p:spPr bwMode="auto">
              <a:xfrm>
                <a:off x="4411" y="2032"/>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18" name="Oval 76">
                <a:extLst>
                  <a:ext uri="{FF2B5EF4-FFF2-40B4-BE49-F238E27FC236}">
                    <a16:creationId xmlns:a16="http://schemas.microsoft.com/office/drawing/2014/main" id="{56A58B61-9AC4-D44C-87EA-01BE167B1A3B}"/>
                  </a:ext>
                </a:extLst>
              </p:cNvPr>
              <p:cNvSpPr>
                <a:spLocks noChangeArrowheads="1"/>
              </p:cNvSpPr>
              <p:nvPr/>
            </p:nvSpPr>
            <p:spPr bwMode="auto">
              <a:xfrm>
                <a:off x="3456" y="2023"/>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19" name="Line 77">
                <a:extLst>
                  <a:ext uri="{FF2B5EF4-FFF2-40B4-BE49-F238E27FC236}">
                    <a16:creationId xmlns:a16="http://schemas.microsoft.com/office/drawing/2014/main" id="{57B8B67B-F7EF-D845-B8E2-85E94ADD7B97}"/>
                  </a:ext>
                </a:extLst>
              </p:cNvPr>
              <p:cNvSpPr>
                <a:spLocks noChangeShapeType="1"/>
              </p:cNvSpPr>
              <p:nvPr/>
            </p:nvSpPr>
            <p:spPr bwMode="auto">
              <a:xfrm>
                <a:off x="3598" y="130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103B7FBD-FDF7-D64F-9890-1D192FC75E55}"/>
                  </a:ext>
                </a:extLst>
              </p:cNvPr>
              <p:cNvSpPr>
                <a:spLocks noChangeShapeType="1"/>
              </p:cNvSpPr>
              <p:nvPr/>
            </p:nvSpPr>
            <p:spPr bwMode="auto">
              <a:xfrm>
                <a:off x="3589" y="181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4023642D-D253-1241-9EC3-DBBE05FBEB6A}"/>
                  </a:ext>
                </a:extLst>
              </p:cNvPr>
              <p:cNvSpPr>
                <a:spLocks noChangeShapeType="1"/>
              </p:cNvSpPr>
              <p:nvPr/>
            </p:nvSpPr>
            <p:spPr bwMode="auto">
              <a:xfrm>
                <a:off x="4557" y="1798"/>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0">
                <a:extLst>
                  <a:ext uri="{FF2B5EF4-FFF2-40B4-BE49-F238E27FC236}">
                    <a16:creationId xmlns:a16="http://schemas.microsoft.com/office/drawing/2014/main" id="{7638356E-E7F2-9D47-A809-1BD85C48F1C5}"/>
                  </a:ext>
                </a:extLst>
              </p:cNvPr>
              <p:cNvSpPr>
                <a:spLocks noChangeShapeType="1"/>
              </p:cNvSpPr>
              <p:nvPr/>
            </p:nvSpPr>
            <p:spPr bwMode="auto">
              <a:xfrm>
                <a:off x="4562" y="1293"/>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81">
                <a:extLst>
                  <a:ext uri="{FF2B5EF4-FFF2-40B4-BE49-F238E27FC236}">
                    <a16:creationId xmlns:a16="http://schemas.microsoft.com/office/drawing/2014/main" id="{F4ED9DC6-A6B7-4946-8265-E8002E1FE4D8}"/>
                  </a:ext>
                </a:extLst>
              </p:cNvPr>
              <p:cNvSpPr>
                <a:spLocks noChangeArrowheads="1"/>
              </p:cNvSpPr>
              <p:nvPr/>
            </p:nvSpPr>
            <p:spPr bwMode="auto">
              <a:xfrm>
                <a:off x="5189" y="101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 name="Oval 82">
                <a:extLst>
                  <a:ext uri="{FF2B5EF4-FFF2-40B4-BE49-F238E27FC236}">
                    <a16:creationId xmlns:a16="http://schemas.microsoft.com/office/drawing/2014/main" id="{5FB1A3C7-856F-7043-8AAB-E8E94A2822B5}"/>
                  </a:ext>
                </a:extLst>
              </p:cNvPr>
              <p:cNvSpPr>
                <a:spLocks noChangeArrowheads="1"/>
              </p:cNvSpPr>
              <p:nvPr/>
            </p:nvSpPr>
            <p:spPr bwMode="auto">
              <a:xfrm>
                <a:off x="5198" y="152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 name="Line 83">
                <a:extLst>
                  <a:ext uri="{FF2B5EF4-FFF2-40B4-BE49-F238E27FC236}">
                    <a16:creationId xmlns:a16="http://schemas.microsoft.com/office/drawing/2014/main" id="{5994E01F-4452-B84F-A63D-A81068367C0A}"/>
                  </a:ext>
                </a:extLst>
              </p:cNvPr>
              <p:cNvSpPr>
                <a:spLocks noChangeShapeType="1"/>
              </p:cNvSpPr>
              <p:nvPr/>
            </p:nvSpPr>
            <p:spPr bwMode="auto">
              <a:xfrm>
                <a:off x="5341" y="1307"/>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84">
                <a:extLst>
                  <a:ext uri="{FF2B5EF4-FFF2-40B4-BE49-F238E27FC236}">
                    <a16:creationId xmlns:a16="http://schemas.microsoft.com/office/drawing/2014/main" id="{53EB0AD3-B906-FB4B-B1CB-A13E8BFE55F7}"/>
                  </a:ext>
                </a:extLst>
              </p:cNvPr>
              <p:cNvSpPr>
                <a:spLocks noChangeArrowheads="1"/>
              </p:cNvSpPr>
              <p:nvPr/>
            </p:nvSpPr>
            <p:spPr bwMode="auto">
              <a:xfrm>
                <a:off x="5198" y="2045"/>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7" name="Line 85">
                <a:extLst>
                  <a:ext uri="{FF2B5EF4-FFF2-40B4-BE49-F238E27FC236}">
                    <a16:creationId xmlns:a16="http://schemas.microsoft.com/office/drawing/2014/main" id="{A00FAE0A-E861-D045-9B15-DFBE368E3CB7}"/>
                  </a:ext>
                </a:extLst>
              </p:cNvPr>
              <p:cNvSpPr>
                <a:spLocks noChangeShapeType="1"/>
              </p:cNvSpPr>
              <p:nvPr/>
            </p:nvSpPr>
            <p:spPr bwMode="auto">
              <a:xfrm>
                <a:off x="5336" y="1820"/>
                <a:ext cx="0" cy="230"/>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86">
                <a:extLst>
                  <a:ext uri="{FF2B5EF4-FFF2-40B4-BE49-F238E27FC236}">
                    <a16:creationId xmlns:a16="http://schemas.microsoft.com/office/drawing/2014/main" id="{BA8A02DC-982A-B84D-8426-88EA7CA65AD2}"/>
                  </a:ext>
                </a:extLst>
              </p:cNvPr>
              <p:cNvSpPr txBox="1">
                <a:spLocks noChangeArrowheads="1"/>
              </p:cNvSpPr>
              <p:nvPr/>
            </p:nvSpPr>
            <p:spPr bwMode="auto">
              <a:xfrm>
                <a:off x="3769" y="102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9" name="Text Box 87">
                <a:extLst>
                  <a:ext uri="{FF2B5EF4-FFF2-40B4-BE49-F238E27FC236}">
                    <a16:creationId xmlns:a16="http://schemas.microsoft.com/office/drawing/2014/main" id="{9B2CF2A9-6DC0-A74E-AF7D-C3621B91E3CC}"/>
                  </a:ext>
                </a:extLst>
              </p:cNvPr>
              <p:cNvSpPr txBox="1">
                <a:spLocks noChangeArrowheads="1"/>
              </p:cNvSpPr>
              <p:nvPr/>
            </p:nvSpPr>
            <p:spPr bwMode="auto">
              <a:xfrm>
                <a:off x="3745"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0" name="Text Box 88">
                <a:extLst>
                  <a:ext uri="{FF2B5EF4-FFF2-40B4-BE49-F238E27FC236}">
                    <a16:creationId xmlns:a16="http://schemas.microsoft.com/office/drawing/2014/main" id="{AA12D0EE-D987-0E4F-8CD9-D5E78EEE1DDE}"/>
                  </a:ext>
                </a:extLst>
              </p:cNvPr>
              <p:cNvSpPr txBox="1">
                <a:spLocks noChangeArrowheads="1"/>
              </p:cNvSpPr>
              <p:nvPr/>
            </p:nvSpPr>
            <p:spPr bwMode="auto">
              <a:xfrm>
                <a:off x="3736" y="2058"/>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31" name="Text Box 89">
                <a:extLst>
                  <a:ext uri="{FF2B5EF4-FFF2-40B4-BE49-F238E27FC236}">
                    <a16:creationId xmlns:a16="http://schemas.microsoft.com/office/drawing/2014/main" id="{B4028427-8693-E047-AF88-A82166D53301}"/>
                  </a:ext>
                </a:extLst>
              </p:cNvPr>
              <p:cNvSpPr txBox="1">
                <a:spLocks noChangeArrowheads="1"/>
              </p:cNvSpPr>
              <p:nvPr/>
            </p:nvSpPr>
            <p:spPr bwMode="auto">
              <a:xfrm>
                <a:off x="4707" y="1013"/>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32" name="Text Box 90">
                <a:extLst>
                  <a:ext uri="{FF2B5EF4-FFF2-40B4-BE49-F238E27FC236}">
                    <a16:creationId xmlns:a16="http://schemas.microsoft.com/office/drawing/2014/main" id="{13FF99A5-41A3-0948-BF9B-3B4CDC7CF5A2}"/>
                  </a:ext>
                </a:extLst>
              </p:cNvPr>
              <p:cNvSpPr txBox="1">
                <a:spLocks noChangeArrowheads="1"/>
              </p:cNvSpPr>
              <p:nvPr/>
            </p:nvSpPr>
            <p:spPr bwMode="auto">
              <a:xfrm>
                <a:off x="4699" y="1539"/>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3" name="Text Box 91">
                <a:extLst>
                  <a:ext uri="{FF2B5EF4-FFF2-40B4-BE49-F238E27FC236}">
                    <a16:creationId xmlns:a16="http://schemas.microsoft.com/office/drawing/2014/main" id="{46D2A9E6-DC76-DE41-8412-0F4A6CDBDE66}"/>
                  </a:ext>
                </a:extLst>
              </p:cNvPr>
              <p:cNvSpPr txBox="1">
                <a:spLocks noChangeArrowheads="1"/>
              </p:cNvSpPr>
              <p:nvPr/>
            </p:nvSpPr>
            <p:spPr bwMode="auto">
              <a:xfrm>
                <a:off x="4691" y="2082"/>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34" name="Text Box 92">
                <a:extLst>
                  <a:ext uri="{FF2B5EF4-FFF2-40B4-BE49-F238E27FC236}">
                    <a16:creationId xmlns:a16="http://schemas.microsoft.com/office/drawing/2014/main" id="{3B1E3F70-E61F-AA46-9223-A2D1844B6A43}"/>
                  </a:ext>
                </a:extLst>
              </p:cNvPr>
              <p:cNvSpPr txBox="1">
                <a:spLocks noChangeArrowheads="1"/>
              </p:cNvSpPr>
              <p:nvPr/>
            </p:nvSpPr>
            <p:spPr bwMode="auto">
              <a:xfrm>
                <a:off x="5506" y="1556"/>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35" name="Text Box 93">
                <a:extLst>
                  <a:ext uri="{FF2B5EF4-FFF2-40B4-BE49-F238E27FC236}">
                    <a16:creationId xmlns:a16="http://schemas.microsoft.com/office/drawing/2014/main" id="{076B1FF6-5E34-EA4B-AA65-E78122FC0E5C}"/>
                  </a:ext>
                </a:extLst>
              </p:cNvPr>
              <p:cNvSpPr txBox="1">
                <a:spLocks noChangeArrowheads="1"/>
              </p:cNvSpPr>
              <p:nvPr/>
            </p:nvSpPr>
            <p:spPr bwMode="auto">
              <a:xfrm>
                <a:off x="5497" y="2091"/>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36" name="Oval 95">
                <a:extLst>
                  <a:ext uri="{FF2B5EF4-FFF2-40B4-BE49-F238E27FC236}">
                    <a16:creationId xmlns:a16="http://schemas.microsoft.com/office/drawing/2014/main" id="{15A423EA-A9DA-8644-A003-C8B4BFD817CA}"/>
                  </a:ext>
                </a:extLst>
              </p:cNvPr>
              <p:cNvSpPr>
                <a:spLocks noChangeArrowheads="1"/>
              </p:cNvSpPr>
              <p:nvPr/>
            </p:nvSpPr>
            <p:spPr bwMode="auto">
              <a:xfrm>
                <a:off x="4425" y="2646"/>
                <a:ext cx="288" cy="288"/>
              </a:xfrm>
              <a:prstGeom prst="ellipse">
                <a:avLst/>
              </a:prstGeom>
              <a:solidFill>
                <a:schemeClr val="accent4"/>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37" name="Line 96">
                <a:extLst>
                  <a:ext uri="{FF2B5EF4-FFF2-40B4-BE49-F238E27FC236}">
                    <a16:creationId xmlns:a16="http://schemas.microsoft.com/office/drawing/2014/main" id="{92320588-9363-0244-9876-F14A4E0CA5E5}"/>
                  </a:ext>
                </a:extLst>
              </p:cNvPr>
              <p:cNvSpPr>
                <a:spLocks noChangeShapeType="1"/>
              </p:cNvSpPr>
              <p:nvPr/>
            </p:nvSpPr>
            <p:spPr bwMode="auto">
              <a:xfrm>
                <a:off x="3614" y="2320"/>
                <a:ext cx="831" cy="39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7">
                <a:extLst>
                  <a:ext uri="{FF2B5EF4-FFF2-40B4-BE49-F238E27FC236}">
                    <a16:creationId xmlns:a16="http://schemas.microsoft.com/office/drawing/2014/main" id="{73FE267A-D1BD-8148-8419-1820ECBDEF27}"/>
                  </a:ext>
                </a:extLst>
              </p:cNvPr>
              <p:cNvSpPr>
                <a:spLocks noChangeShapeType="1"/>
              </p:cNvSpPr>
              <p:nvPr/>
            </p:nvSpPr>
            <p:spPr bwMode="auto">
              <a:xfrm flipH="1">
                <a:off x="4536" y="2328"/>
                <a:ext cx="8" cy="33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98">
                <a:extLst>
                  <a:ext uri="{FF2B5EF4-FFF2-40B4-BE49-F238E27FC236}">
                    <a16:creationId xmlns:a16="http://schemas.microsoft.com/office/drawing/2014/main" id="{36675130-07F7-4744-A65A-E33520A86F8A}"/>
                  </a:ext>
                </a:extLst>
              </p:cNvPr>
              <p:cNvSpPr>
                <a:spLocks noChangeShapeType="1"/>
              </p:cNvSpPr>
              <p:nvPr/>
            </p:nvSpPr>
            <p:spPr bwMode="auto">
              <a:xfrm flipH="1">
                <a:off x="4676" y="2337"/>
                <a:ext cx="633" cy="34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101">
                <a:extLst>
                  <a:ext uri="{FF2B5EF4-FFF2-40B4-BE49-F238E27FC236}">
                    <a16:creationId xmlns:a16="http://schemas.microsoft.com/office/drawing/2014/main" id="{3C5EF484-8223-3741-A28B-9CFD90C1D9DE}"/>
                  </a:ext>
                </a:extLst>
              </p:cNvPr>
              <p:cNvSpPr txBox="1">
                <a:spLocks noChangeArrowheads="1"/>
              </p:cNvSpPr>
              <p:nvPr/>
            </p:nvSpPr>
            <p:spPr bwMode="auto">
              <a:xfrm>
                <a:off x="5475" y="1027"/>
                <a:ext cx="135"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grpSp>
        <p:sp>
          <p:nvSpPr>
            <p:cNvPr id="12" name="Text Box 118">
              <a:extLst>
                <a:ext uri="{FF2B5EF4-FFF2-40B4-BE49-F238E27FC236}">
                  <a16:creationId xmlns:a16="http://schemas.microsoft.com/office/drawing/2014/main" id="{8744ADE6-287B-884F-8310-5B300B44AB50}"/>
                </a:ext>
              </a:extLst>
            </p:cNvPr>
            <p:cNvSpPr txBox="1">
              <a:spLocks noChangeArrowheads="1"/>
            </p:cNvSpPr>
            <p:nvPr/>
          </p:nvSpPr>
          <p:spPr bwMode="auto">
            <a:xfrm>
              <a:off x="3556" y="2959"/>
              <a:ext cx="427" cy="145"/>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
        <p:nvSpPr>
          <p:cNvPr id="41" name="Text Box 86">
            <a:extLst>
              <a:ext uri="{FF2B5EF4-FFF2-40B4-BE49-F238E27FC236}">
                <a16:creationId xmlns:a16="http://schemas.microsoft.com/office/drawing/2014/main" id="{F14562BC-5472-264A-A2EF-07C4EECFEF1D}"/>
              </a:ext>
            </a:extLst>
          </p:cNvPr>
          <p:cNvSpPr txBox="1">
            <a:spLocks noChangeArrowheads="1"/>
          </p:cNvSpPr>
          <p:nvPr/>
        </p:nvSpPr>
        <p:spPr bwMode="auto">
          <a:xfrm>
            <a:off x="3487493" y="1350152"/>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2" name="Text Box 86">
            <a:extLst>
              <a:ext uri="{FF2B5EF4-FFF2-40B4-BE49-F238E27FC236}">
                <a16:creationId xmlns:a16="http://schemas.microsoft.com/office/drawing/2014/main" id="{E7552280-6989-D54E-8DF4-DA38B26CA596}"/>
              </a:ext>
            </a:extLst>
          </p:cNvPr>
          <p:cNvSpPr txBox="1">
            <a:spLocks noChangeArrowheads="1"/>
          </p:cNvSpPr>
          <p:nvPr/>
        </p:nvSpPr>
        <p:spPr bwMode="auto">
          <a:xfrm>
            <a:off x="5703982" y="136603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3" name="Text Box 86">
            <a:extLst>
              <a:ext uri="{FF2B5EF4-FFF2-40B4-BE49-F238E27FC236}">
                <a16:creationId xmlns:a16="http://schemas.microsoft.com/office/drawing/2014/main" id="{13D91823-9EAD-894A-8697-3EBDD9BB8978}"/>
              </a:ext>
            </a:extLst>
          </p:cNvPr>
          <p:cNvSpPr txBox="1">
            <a:spLocks noChangeArrowheads="1"/>
          </p:cNvSpPr>
          <p:nvPr/>
        </p:nvSpPr>
        <p:spPr bwMode="auto">
          <a:xfrm>
            <a:off x="7532228" y="1396496"/>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4" name="TextBox 3">
            <a:extLst>
              <a:ext uri="{FF2B5EF4-FFF2-40B4-BE49-F238E27FC236}">
                <a16:creationId xmlns:a16="http://schemas.microsoft.com/office/drawing/2014/main" id="{5C06E684-582B-5449-BF7C-C15ACFAFB03A}"/>
              </a:ext>
            </a:extLst>
          </p:cNvPr>
          <p:cNvSpPr txBox="1"/>
          <p:nvPr/>
        </p:nvSpPr>
        <p:spPr>
          <a:xfrm>
            <a:off x="2026722" y="981701"/>
            <a:ext cx="3882794" cy="338554"/>
          </a:xfrm>
          <a:prstGeom prst="rect">
            <a:avLst/>
          </a:prstGeom>
          <a:noFill/>
        </p:spPr>
        <p:txBody>
          <a:bodyPr wrap="none" rtlCol="0">
            <a:spAutoFit/>
          </a:bodyPr>
          <a:lstStyle/>
          <a:p>
            <a:r>
              <a:rPr lang="en-US" sz="1600" dirty="0">
                <a:latin typeface="Century Gothic" panose="020B0502020202020204" pitchFamily="34" charset="0"/>
              </a:rPr>
              <a:t>Constraints: 1+(1cc), 1x(2cc), 1÷(3cc)</a:t>
            </a:r>
          </a:p>
        </p:txBody>
      </p:sp>
      <p:sp>
        <p:nvSpPr>
          <p:cNvPr id="46" name="TextBox 45">
            <a:extLst>
              <a:ext uri="{FF2B5EF4-FFF2-40B4-BE49-F238E27FC236}">
                <a16:creationId xmlns:a16="http://schemas.microsoft.com/office/drawing/2014/main" id="{0E5D2017-5740-914E-B3CE-2AF527C349BC}"/>
              </a:ext>
            </a:extLst>
          </p:cNvPr>
          <p:cNvSpPr txBox="1"/>
          <p:nvPr/>
        </p:nvSpPr>
        <p:spPr>
          <a:xfrm>
            <a:off x="1893414" y="2130977"/>
            <a:ext cx="1798890" cy="338554"/>
          </a:xfrm>
          <a:prstGeom prst="rect">
            <a:avLst/>
          </a:prstGeom>
          <a:noFill/>
        </p:spPr>
        <p:txBody>
          <a:bodyPr wrap="none" rtlCol="0">
            <a:spAutoFit/>
          </a:bodyPr>
          <a:lstStyle/>
          <a:p>
            <a:r>
              <a:rPr lang="en-US" sz="1600" dirty="0">
                <a:latin typeface="Century Gothic" panose="020B0502020202020204" pitchFamily="34" charset="0"/>
              </a:rPr>
              <a:t>Current level = 3</a:t>
            </a:r>
          </a:p>
        </p:txBody>
      </p:sp>
      <p:sp>
        <p:nvSpPr>
          <p:cNvPr id="44" name="TextBox 43">
            <a:extLst>
              <a:ext uri="{FF2B5EF4-FFF2-40B4-BE49-F238E27FC236}">
                <a16:creationId xmlns:a16="http://schemas.microsoft.com/office/drawing/2014/main" id="{B24B8A2E-6F44-E14A-A40B-1E56DD8E5E4B}"/>
              </a:ext>
            </a:extLst>
          </p:cNvPr>
          <p:cNvSpPr txBox="1"/>
          <p:nvPr/>
        </p:nvSpPr>
        <p:spPr>
          <a:xfrm>
            <a:off x="4391765" y="1738217"/>
            <a:ext cx="417102" cy="369332"/>
          </a:xfrm>
          <a:prstGeom prst="rect">
            <a:avLst/>
          </a:prstGeom>
          <a:noFill/>
        </p:spPr>
        <p:txBody>
          <a:bodyPr wrap="none" rtlCol="0">
            <a:spAutoFit/>
          </a:bodyPr>
          <a:lstStyle/>
          <a:p>
            <a:r>
              <a:rPr lang="en-US" dirty="0">
                <a:solidFill>
                  <a:srgbClr val="0070C0"/>
                </a:solidFill>
              </a:rPr>
              <a:t>#1</a:t>
            </a:r>
          </a:p>
        </p:txBody>
      </p:sp>
      <p:sp>
        <p:nvSpPr>
          <p:cNvPr id="49" name="TextBox 48">
            <a:extLst>
              <a:ext uri="{FF2B5EF4-FFF2-40B4-BE49-F238E27FC236}">
                <a16:creationId xmlns:a16="http://schemas.microsoft.com/office/drawing/2014/main" id="{36E155E6-4DEF-6E41-B2A3-7D9A8E7000DC}"/>
              </a:ext>
            </a:extLst>
          </p:cNvPr>
          <p:cNvSpPr txBox="1"/>
          <p:nvPr/>
        </p:nvSpPr>
        <p:spPr>
          <a:xfrm>
            <a:off x="6627339" y="1752790"/>
            <a:ext cx="417102" cy="369332"/>
          </a:xfrm>
          <a:prstGeom prst="rect">
            <a:avLst/>
          </a:prstGeom>
          <a:noFill/>
        </p:spPr>
        <p:txBody>
          <a:bodyPr wrap="none" rtlCol="0">
            <a:spAutoFit/>
          </a:bodyPr>
          <a:lstStyle/>
          <a:p>
            <a:r>
              <a:rPr lang="en-US" dirty="0">
                <a:solidFill>
                  <a:srgbClr val="0070C0"/>
                </a:solidFill>
              </a:rPr>
              <a:t>#2</a:t>
            </a:r>
          </a:p>
        </p:txBody>
      </p:sp>
      <p:sp>
        <p:nvSpPr>
          <p:cNvPr id="50" name="TextBox 49">
            <a:extLst>
              <a:ext uri="{FF2B5EF4-FFF2-40B4-BE49-F238E27FC236}">
                <a16:creationId xmlns:a16="http://schemas.microsoft.com/office/drawing/2014/main" id="{D6DD00E5-F121-B24B-8EB5-EF14D31B68FF}"/>
              </a:ext>
            </a:extLst>
          </p:cNvPr>
          <p:cNvSpPr txBox="1"/>
          <p:nvPr/>
        </p:nvSpPr>
        <p:spPr>
          <a:xfrm>
            <a:off x="8465040" y="1774984"/>
            <a:ext cx="417102" cy="369332"/>
          </a:xfrm>
          <a:prstGeom prst="rect">
            <a:avLst/>
          </a:prstGeom>
          <a:noFill/>
        </p:spPr>
        <p:txBody>
          <a:bodyPr wrap="none" rtlCol="0">
            <a:spAutoFit/>
          </a:bodyPr>
          <a:lstStyle/>
          <a:p>
            <a:r>
              <a:rPr lang="en-US" dirty="0">
                <a:solidFill>
                  <a:srgbClr val="0070C0"/>
                </a:solidFill>
              </a:rPr>
              <a:t>#3</a:t>
            </a:r>
          </a:p>
        </p:txBody>
      </p:sp>
      <p:sp>
        <p:nvSpPr>
          <p:cNvPr id="51" name="TextBox 50">
            <a:extLst>
              <a:ext uri="{FF2B5EF4-FFF2-40B4-BE49-F238E27FC236}">
                <a16:creationId xmlns:a16="http://schemas.microsoft.com/office/drawing/2014/main" id="{542B8E9E-E46B-DD40-9606-AF8768122A14}"/>
              </a:ext>
            </a:extLst>
          </p:cNvPr>
          <p:cNvSpPr txBox="1"/>
          <p:nvPr/>
        </p:nvSpPr>
        <p:spPr>
          <a:xfrm>
            <a:off x="4382974" y="3000781"/>
            <a:ext cx="417102" cy="369332"/>
          </a:xfrm>
          <a:prstGeom prst="rect">
            <a:avLst/>
          </a:prstGeom>
          <a:noFill/>
        </p:spPr>
        <p:txBody>
          <a:bodyPr wrap="none" rtlCol="0">
            <a:spAutoFit/>
          </a:bodyPr>
          <a:lstStyle/>
          <a:p>
            <a:r>
              <a:rPr lang="en-US" dirty="0">
                <a:solidFill>
                  <a:srgbClr val="0070C0"/>
                </a:solidFill>
              </a:rPr>
              <a:t>#4</a:t>
            </a:r>
          </a:p>
        </p:txBody>
      </p:sp>
      <p:sp>
        <p:nvSpPr>
          <p:cNvPr id="52" name="TextBox 51">
            <a:extLst>
              <a:ext uri="{FF2B5EF4-FFF2-40B4-BE49-F238E27FC236}">
                <a16:creationId xmlns:a16="http://schemas.microsoft.com/office/drawing/2014/main" id="{A4528589-04E4-7D44-95AB-CB37361BB90F}"/>
              </a:ext>
            </a:extLst>
          </p:cNvPr>
          <p:cNvSpPr txBox="1"/>
          <p:nvPr/>
        </p:nvSpPr>
        <p:spPr>
          <a:xfrm>
            <a:off x="6630123" y="3003779"/>
            <a:ext cx="417102" cy="369332"/>
          </a:xfrm>
          <a:prstGeom prst="rect">
            <a:avLst/>
          </a:prstGeom>
          <a:noFill/>
        </p:spPr>
        <p:txBody>
          <a:bodyPr wrap="none" rtlCol="0">
            <a:spAutoFit/>
          </a:bodyPr>
          <a:lstStyle/>
          <a:p>
            <a:r>
              <a:rPr lang="en-US" dirty="0">
                <a:solidFill>
                  <a:srgbClr val="0070C0"/>
                </a:solidFill>
              </a:rPr>
              <a:t>#5</a:t>
            </a:r>
          </a:p>
        </p:txBody>
      </p:sp>
      <p:sp>
        <p:nvSpPr>
          <p:cNvPr id="53" name="TextBox 52">
            <a:extLst>
              <a:ext uri="{FF2B5EF4-FFF2-40B4-BE49-F238E27FC236}">
                <a16:creationId xmlns:a16="http://schemas.microsoft.com/office/drawing/2014/main" id="{E5A17A91-E263-2440-B978-79C85C6B17C0}"/>
              </a:ext>
            </a:extLst>
          </p:cNvPr>
          <p:cNvSpPr txBox="1"/>
          <p:nvPr/>
        </p:nvSpPr>
        <p:spPr>
          <a:xfrm>
            <a:off x="8456249" y="3037548"/>
            <a:ext cx="417102" cy="369332"/>
          </a:xfrm>
          <a:prstGeom prst="rect">
            <a:avLst/>
          </a:prstGeom>
          <a:noFill/>
        </p:spPr>
        <p:txBody>
          <a:bodyPr wrap="none" rtlCol="0">
            <a:spAutoFit/>
          </a:bodyPr>
          <a:lstStyle/>
          <a:p>
            <a:r>
              <a:rPr lang="en-US" dirty="0">
                <a:solidFill>
                  <a:srgbClr val="0070C0"/>
                </a:solidFill>
              </a:rPr>
              <a:t>#6</a:t>
            </a:r>
          </a:p>
        </p:txBody>
      </p:sp>
      <p:sp>
        <p:nvSpPr>
          <p:cNvPr id="54" name="TextBox 53">
            <a:extLst>
              <a:ext uri="{FF2B5EF4-FFF2-40B4-BE49-F238E27FC236}">
                <a16:creationId xmlns:a16="http://schemas.microsoft.com/office/drawing/2014/main" id="{A394E978-6EB8-0D4F-BB73-DCD8DFD71BA0}"/>
              </a:ext>
            </a:extLst>
          </p:cNvPr>
          <p:cNvSpPr txBox="1"/>
          <p:nvPr/>
        </p:nvSpPr>
        <p:spPr>
          <a:xfrm>
            <a:off x="4307050" y="4286825"/>
            <a:ext cx="417102" cy="369332"/>
          </a:xfrm>
          <a:prstGeom prst="rect">
            <a:avLst/>
          </a:prstGeom>
          <a:noFill/>
        </p:spPr>
        <p:txBody>
          <a:bodyPr wrap="none" rtlCol="0">
            <a:spAutoFit/>
          </a:bodyPr>
          <a:lstStyle/>
          <a:p>
            <a:r>
              <a:rPr lang="en-US" dirty="0">
                <a:solidFill>
                  <a:srgbClr val="0070C0"/>
                </a:solidFill>
              </a:rPr>
              <a:t>#7</a:t>
            </a:r>
          </a:p>
        </p:txBody>
      </p:sp>
      <p:sp>
        <p:nvSpPr>
          <p:cNvPr id="55" name="TextBox 54">
            <a:extLst>
              <a:ext uri="{FF2B5EF4-FFF2-40B4-BE49-F238E27FC236}">
                <a16:creationId xmlns:a16="http://schemas.microsoft.com/office/drawing/2014/main" id="{568D8FE9-6CB0-9440-8399-2D58B0C761B4}"/>
              </a:ext>
            </a:extLst>
          </p:cNvPr>
          <p:cNvSpPr txBox="1"/>
          <p:nvPr/>
        </p:nvSpPr>
        <p:spPr>
          <a:xfrm>
            <a:off x="6554199" y="4289823"/>
            <a:ext cx="417102" cy="369332"/>
          </a:xfrm>
          <a:prstGeom prst="rect">
            <a:avLst/>
          </a:prstGeom>
          <a:noFill/>
        </p:spPr>
        <p:txBody>
          <a:bodyPr wrap="none" rtlCol="0">
            <a:spAutoFit/>
          </a:bodyPr>
          <a:lstStyle/>
          <a:p>
            <a:r>
              <a:rPr lang="en-US" dirty="0">
                <a:solidFill>
                  <a:srgbClr val="0070C0"/>
                </a:solidFill>
              </a:rPr>
              <a:t>#8</a:t>
            </a:r>
          </a:p>
        </p:txBody>
      </p:sp>
      <p:sp>
        <p:nvSpPr>
          <p:cNvPr id="56" name="TextBox 55">
            <a:extLst>
              <a:ext uri="{FF2B5EF4-FFF2-40B4-BE49-F238E27FC236}">
                <a16:creationId xmlns:a16="http://schemas.microsoft.com/office/drawing/2014/main" id="{A99348AD-70FE-5941-85CE-93B787D511B5}"/>
              </a:ext>
            </a:extLst>
          </p:cNvPr>
          <p:cNvSpPr txBox="1"/>
          <p:nvPr/>
        </p:nvSpPr>
        <p:spPr>
          <a:xfrm>
            <a:off x="8438200" y="4300442"/>
            <a:ext cx="417102" cy="369332"/>
          </a:xfrm>
          <a:prstGeom prst="rect">
            <a:avLst/>
          </a:prstGeom>
          <a:noFill/>
        </p:spPr>
        <p:txBody>
          <a:bodyPr wrap="none" rtlCol="0">
            <a:spAutoFit/>
          </a:bodyPr>
          <a:lstStyle/>
          <a:p>
            <a:r>
              <a:rPr lang="en-US" dirty="0">
                <a:solidFill>
                  <a:srgbClr val="0070C0"/>
                </a:solidFill>
              </a:rPr>
              <a:t>#9</a:t>
            </a:r>
          </a:p>
        </p:txBody>
      </p:sp>
      <p:cxnSp>
        <p:nvCxnSpPr>
          <p:cNvPr id="3" name="Straight Arrow Connector 2">
            <a:extLst>
              <a:ext uri="{FF2B5EF4-FFF2-40B4-BE49-F238E27FC236}">
                <a16:creationId xmlns:a16="http://schemas.microsoft.com/office/drawing/2014/main" id="{C61B9B0F-C2E9-3D42-908E-5A72B657DB39}"/>
              </a:ext>
            </a:extLst>
          </p:cNvPr>
          <p:cNvCxnSpPr>
            <a:stCxn id="15" idx="7"/>
            <a:endCxn id="23" idx="3"/>
          </p:cNvCxnSpPr>
          <p:nvPr/>
        </p:nvCxnSpPr>
        <p:spPr>
          <a:xfrm flipV="1">
            <a:off x="4359527" y="2045948"/>
            <a:ext cx="3566847" cy="702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B215C63-E2A4-F441-B191-470176D5C824}"/>
              </a:ext>
            </a:extLst>
          </p:cNvPr>
          <p:cNvSpPr txBox="1"/>
          <p:nvPr/>
        </p:nvSpPr>
        <p:spPr>
          <a:xfrm>
            <a:off x="3641613" y="2495077"/>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sp>
        <p:nvSpPr>
          <p:cNvPr id="60" name="Oval 74">
            <a:extLst>
              <a:ext uri="{FF2B5EF4-FFF2-40B4-BE49-F238E27FC236}">
                <a16:creationId xmlns:a16="http://schemas.microsoft.com/office/drawing/2014/main" id="{20A57AB7-1044-214E-94B0-E743D359AE21}"/>
              </a:ext>
            </a:extLst>
          </p:cNvPr>
          <p:cNvSpPr>
            <a:spLocks noChangeArrowheads="1"/>
          </p:cNvSpPr>
          <p:nvPr/>
        </p:nvSpPr>
        <p:spPr bwMode="auto">
          <a:xfrm>
            <a:off x="9283261" y="1462213"/>
            <a:ext cx="671690" cy="671690"/>
          </a:xfrm>
          <a:prstGeom prst="ellipse">
            <a:avLst/>
          </a:prstGeom>
          <a:solidFill>
            <a:schemeClr val="accent4"/>
          </a:solidFill>
          <a:ln w="28575">
            <a:solidFill>
              <a:schemeClr val="tx1"/>
            </a:solidFill>
            <a:prstDash val="sys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cxnSp>
        <p:nvCxnSpPr>
          <p:cNvPr id="61" name="Straight Arrow Connector 60">
            <a:extLst>
              <a:ext uri="{FF2B5EF4-FFF2-40B4-BE49-F238E27FC236}">
                <a16:creationId xmlns:a16="http://schemas.microsoft.com/office/drawing/2014/main" id="{64877A7E-981A-B64C-84A7-3130D64F155D}"/>
              </a:ext>
            </a:extLst>
          </p:cNvPr>
          <p:cNvCxnSpPr>
            <a:cxnSpLocks/>
            <a:stCxn id="16" idx="7"/>
            <a:endCxn id="60" idx="3"/>
          </p:cNvCxnSpPr>
          <p:nvPr/>
        </p:nvCxnSpPr>
        <p:spPr>
          <a:xfrm flipV="1">
            <a:off x="6586832" y="2035536"/>
            <a:ext cx="2794796" cy="692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 Box 86">
            <a:extLst>
              <a:ext uri="{FF2B5EF4-FFF2-40B4-BE49-F238E27FC236}">
                <a16:creationId xmlns:a16="http://schemas.microsoft.com/office/drawing/2014/main" id="{A1E92AD1-7D0B-664A-AE13-DB3E2AEE8EA9}"/>
              </a:ext>
            </a:extLst>
          </p:cNvPr>
          <p:cNvSpPr txBox="1">
            <a:spLocks noChangeArrowheads="1"/>
          </p:cNvSpPr>
          <p:nvPr/>
        </p:nvSpPr>
        <p:spPr bwMode="auto">
          <a:xfrm>
            <a:off x="9083902" y="1272370"/>
            <a:ext cx="48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rgbClr val="FF0000"/>
                </a:solidFill>
                <a:latin typeface="Lucida Sans Unicode" panose="020B0602030504020204" pitchFamily="34" charset="0"/>
              </a:rPr>
              <a:t>1</a:t>
            </a:r>
          </a:p>
        </p:txBody>
      </p:sp>
      <p:sp>
        <p:nvSpPr>
          <p:cNvPr id="65" name="TextBox 64">
            <a:extLst>
              <a:ext uri="{FF2B5EF4-FFF2-40B4-BE49-F238E27FC236}">
                <a16:creationId xmlns:a16="http://schemas.microsoft.com/office/drawing/2014/main" id="{606BBB78-33D5-9D46-AAAD-BEA46497E824}"/>
              </a:ext>
            </a:extLst>
          </p:cNvPr>
          <p:cNvSpPr txBox="1"/>
          <p:nvPr/>
        </p:nvSpPr>
        <p:spPr>
          <a:xfrm>
            <a:off x="5909841" y="244148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2</a:t>
            </a:r>
            <a:r>
              <a:rPr lang="en-US" sz="1600" dirty="0">
                <a:solidFill>
                  <a:srgbClr val="FF0000"/>
                </a:solidFill>
                <a:latin typeface="Century Gothic" panose="020B0502020202020204" pitchFamily="34" charset="0"/>
              </a:rPr>
              <a:t> </a:t>
            </a:r>
          </a:p>
        </p:txBody>
      </p:sp>
      <p:cxnSp>
        <p:nvCxnSpPr>
          <p:cNvPr id="62" name="Straight Arrow Connector 61">
            <a:extLst>
              <a:ext uri="{FF2B5EF4-FFF2-40B4-BE49-F238E27FC236}">
                <a16:creationId xmlns:a16="http://schemas.microsoft.com/office/drawing/2014/main" id="{A8E4B419-3890-094F-9313-9E18EA5F5933}"/>
              </a:ext>
            </a:extLst>
          </p:cNvPr>
          <p:cNvCxnSpPr>
            <a:cxnSpLocks/>
            <a:stCxn id="24" idx="1"/>
            <a:endCxn id="13" idx="5"/>
          </p:cNvCxnSpPr>
          <p:nvPr/>
        </p:nvCxnSpPr>
        <p:spPr>
          <a:xfrm flipH="1" flipV="1">
            <a:off x="4359527" y="2045949"/>
            <a:ext cx="3587837" cy="7121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EB48B8B-F41B-EB4B-A309-14AAB6149977}"/>
              </a:ext>
            </a:extLst>
          </p:cNvPr>
          <p:cNvSpPr txBox="1"/>
          <p:nvPr/>
        </p:nvSpPr>
        <p:spPr>
          <a:xfrm>
            <a:off x="8332401" y="250774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3</a:t>
            </a:r>
            <a:r>
              <a:rPr lang="en-US" sz="1600" dirty="0">
                <a:solidFill>
                  <a:srgbClr val="FF0000"/>
                </a:solidFill>
                <a:latin typeface="Century Gothic" panose="020B0502020202020204" pitchFamily="34" charset="0"/>
              </a:rPr>
              <a:t> </a:t>
            </a:r>
          </a:p>
        </p:txBody>
      </p:sp>
      <p:cxnSp>
        <p:nvCxnSpPr>
          <p:cNvPr id="67" name="Straight Arrow Connector 66">
            <a:extLst>
              <a:ext uri="{FF2B5EF4-FFF2-40B4-BE49-F238E27FC236}">
                <a16:creationId xmlns:a16="http://schemas.microsoft.com/office/drawing/2014/main" id="{FC1A22AF-94DF-A94A-A6D5-C859A47E75F5}"/>
              </a:ext>
            </a:extLst>
          </p:cNvPr>
          <p:cNvCxnSpPr>
            <a:cxnSpLocks/>
            <a:stCxn id="26" idx="1"/>
            <a:endCxn id="16" idx="5"/>
          </p:cNvCxnSpPr>
          <p:nvPr/>
        </p:nvCxnSpPr>
        <p:spPr>
          <a:xfrm flipH="1" flipV="1">
            <a:off x="6586833" y="3202748"/>
            <a:ext cx="1360531" cy="768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4243F09-B8CE-B14C-B64C-BD96F6D4BB29}"/>
              </a:ext>
            </a:extLst>
          </p:cNvPr>
          <p:cNvCxnSpPr>
            <a:cxnSpLocks/>
            <a:endCxn id="24" idx="3"/>
          </p:cNvCxnSpPr>
          <p:nvPr/>
        </p:nvCxnSpPr>
        <p:spPr>
          <a:xfrm flipV="1">
            <a:off x="6612899" y="3233067"/>
            <a:ext cx="1334464" cy="725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EEFA919-0B16-5F49-996A-1D4842509887}"/>
              </a:ext>
            </a:extLst>
          </p:cNvPr>
          <p:cNvCxnSpPr>
            <a:cxnSpLocks/>
          </p:cNvCxnSpPr>
          <p:nvPr/>
        </p:nvCxnSpPr>
        <p:spPr>
          <a:xfrm flipH="1" flipV="1">
            <a:off x="4178797" y="3302586"/>
            <a:ext cx="1" cy="5364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0FF0486-B354-FF4C-BB71-2AD385A31C97}"/>
              </a:ext>
            </a:extLst>
          </p:cNvPr>
          <p:cNvSpPr txBox="1"/>
          <p:nvPr/>
        </p:nvSpPr>
        <p:spPr>
          <a:xfrm>
            <a:off x="3631990" y="3651599"/>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5</a:t>
            </a:r>
            <a:r>
              <a:rPr lang="en-US" sz="1600" dirty="0">
                <a:solidFill>
                  <a:srgbClr val="FF0000"/>
                </a:solidFill>
                <a:latin typeface="Century Gothic" panose="020B0502020202020204" pitchFamily="34" charset="0"/>
              </a:rPr>
              <a:t> </a:t>
            </a:r>
          </a:p>
        </p:txBody>
      </p:sp>
      <p:sp>
        <p:nvSpPr>
          <p:cNvPr id="72" name="TextBox 71">
            <a:extLst>
              <a:ext uri="{FF2B5EF4-FFF2-40B4-BE49-F238E27FC236}">
                <a16:creationId xmlns:a16="http://schemas.microsoft.com/office/drawing/2014/main" id="{2887982A-D5CD-0F4A-A907-D23BF9D36321}"/>
              </a:ext>
            </a:extLst>
          </p:cNvPr>
          <p:cNvSpPr txBox="1"/>
          <p:nvPr/>
        </p:nvSpPr>
        <p:spPr>
          <a:xfrm>
            <a:off x="5925852" y="3641248"/>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5</a:t>
            </a:r>
            <a:r>
              <a:rPr lang="en-US" sz="1600" dirty="0">
                <a:solidFill>
                  <a:srgbClr val="FF0000"/>
                </a:solidFill>
                <a:latin typeface="Century Gothic" panose="020B0502020202020204" pitchFamily="34" charset="0"/>
              </a:rPr>
              <a:t> </a:t>
            </a:r>
          </a:p>
        </p:txBody>
      </p:sp>
      <p:sp>
        <p:nvSpPr>
          <p:cNvPr id="73" name="TextBox 72">
            <a:extLst>
              <a:ext uri="{FF2B5EF4-FFF2-40B4-BE49-F238E27FC236}">
                <a16:creationId xmlns:a16="http://schemas.microsoft.com/office/drawing/2014/main" id="{17222C5E-9F68-134F-925E-57DEDA8E2566}"/>
              </a:ext>
            </a:extLst>
          </p:cNvPr>
          <p:cNvSpPr txBox="1"/>
          <p:nvPr/>
        </p:nvSpPr>
        <p:spPr>
          <a:xfrm>
            <a:off x="7825776" y="3655448"/>
            <a:ext cx="370614" cy="338554"/>
          </a:xfrm>
          <a:prstGeom prst="rect">
            <a:avLst/>
          </a:prstGeom>
          <a:noFill/>
        </p:spPr>
        <p:txBody>
          <a:bodyPr wrap="none" rtlCol="0">
            <a:spAutoFit/>
          </a:bodyPr>
          <a:lstStyle/>
          <a:p>
            <a:r>
              <a:rPr lang="en-US" sz="1600" dirty="0">
                <a:solidFill>
                  <a:srgbClr val="FF0000"/>
                </a:solidFill>
                <a:latin typeface="Lucida Sans Unicode" panose="020B0602030504020204" pitchFamily="34" charset="0"/>
                <a:cs typeface="Lucida Sans Unicode" panose="020B0602030504020204" pitchFamily="34" charset="0"/>
              </a:rPr>
              <a:t>5</a:t>
            </a:r>
            <a:r>
              <a:rPr lang="en-US" sz="1600" dirty="0">
                <a:solidFill>
                  <a:srgbClr val="FF0000"/>
                </a:solidFill>
                <a:latin typeface="Century Gothic" panose="020B0502020202020204" pitchFamily="34" charset="0"/>
              </a:rPr>
              <a:t> </a:t>
            </a:r>
          </a:p>
        </p:txBody>
      </p:sp>
      <p:sp>
        <p:nvSpPr>
          <p:cNvPr id="70" name="Oval 69">
            <a:extLst>
              <a:ext uri="{FF2B5EF4-FFF2-40B4-BE49-F238E27FC236}">
                <a16:creationId xmlns:a16="http://schemas.microsoft.com/office/drawing/2014/main" id="{EEE4CC85-348B-9E44-AA8D-072799735368}"/>
              </a:ext>
            </a:extLst>
          </p:cNvPr>
          <p:cNvSpPr/>
          <p:nvPr/>
        </p:nvSpPr>
        <p:spPr>
          <a:xfrm>
            <a:off x="7602192" y="3597095"/>
            <a:ext cx="1222335" cy="12223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4403800-DED7-B144-A4AA-458DE699C375}"/>
              </a:ext>
            </a:extLst>
          </p:cNvPr>
          <p:cNvSpPr/>
          <p:nvPr/>
        </p:nvSpPr>
        <p:spPr>
          <a:xfrm>
            <a:off x="7614833" y="2373068"/>
            <a:ext cx="1222335" cy="122233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AE5314B4-0265-9441-AC90-C571F947428D}"/>
              </a:ext>
            </a:extLst>
          </p:cNvPr>
          <p:cNvSpPr txBox="1"/>
          <p:nvPr/>
        </p:nvSpPr>
        <p:spPr>
          <a:xfrm>
            <a:off x="8744170" y="3261125"/>
            <a:ext cx="1455848" cy="584775"/>
          </a:xfrm>
          <a:prstGeom prst="rect">
            <a:avLst/>
          </a:prstGeom>
          <a:noFill/>
        </p:spPr>
        <p:txBody>
          <a:bodyPr wrap="none" rtlCol="0">
            <a:spAutoFit/>
          </a:bodyPr>
          <a:lstStyle/>
          <a:p>
            <a:r>
              <a:rPr lang="en-US" sz="1600" dirty="0">
                <a:solidFill>
                  <a:srgbClr val="00B050"/>
                </a:solidFill>
                <a:latin typeface="Century Gothic" panose="020B0502020202020204" pitchFamily="34" charset="0"/>
              </a:rPr>
              <a:t>e-REST = </a:t>
            </a:r>
          </a:p>
          <a:p>
            <a:r>
              <a:rPr lang="en-US" sz="1600" dirty="0">
                <a:solidFill>
                  <a:srgbClr val="00B050"/>
                </a:solidFill>
                <a:latin typeface="Century Gothic" panose="020B0502020202020204" pitchFamily="34" charset="0"/>
              </a:rPr>
              <a:t>max(4,3) = 4</a:t>
            </a:r>
            <a:r>
              <a:rPr lang="en-US" sz="1600" dirty="0">
                <a:solidFill>
                  <a:srgbClr val="FF0000"/>
                </a:solidFill>
                <a:latin typeface="Century Gothic" panose="020B0502020202020204" pitchFamily="34" charset="0"/>
              </a:rPr>
              <a:t> </a:t>
            </a:r>
          </a:p>
        </p:txBody>
      </p:sp>
      <p:sp>
        <p:nvSpPr>
          <p:cNvPr id="76" name="TextBox 75">
            <a:extLst>
              <a:ext uri="{FF2B5EF4-FFF2-40B4-BE49-F238E27FC236}">
                <a16:creationId xmlns:a16="http://schemas.microsoft.com/office/drawing/2014/main" id="{91046650-7C08-694F-A185-A539D45ADE0C}"/>
              </a:ext>
            </a:extLst>
          </p:cNvPr>
          <p:cNvSpPr txBox="1"/>
          <p:nvPr/>
        </p:nvSpPr>
        <p:spPr>
          <a:xfrm>
            <a:off x="8954487" y="3995848"/>
            <a:ext cx="1574618" cy="646331"/>
          </a:xfrm>
          <a:prstGeom prst="rect">
            <a:avLst/>
          </a:prstGeom>
          <a:noFill/>
        </p:spPr>
        <p:txBody>
          <a:bodyPr wrap="square" rtlCol="0">
            <a:spAutoFit/>
          </a:bodyPr>
          <a:lstStyle/>
          <a:p>
            <a:r>
              <a:rPr lang="en-US" sz="1200" dirty="0">
                <a:latin typeface="Century Gothic" panose="020B0502020202020204" pitchFamily="34" charset="0"/>
              </a:rPr>
              <a:t>min(children’s REST- parent delay), i.e. 5-1</a:t>
            </a:r>
          </a:p>
        </p:txBody>
      </p:sp>
      <p:cxnSp>
        <p:nvCxnSpPr>
          <p:cNvPr id="77" name="Straight Arrow Connector 76">
            <a:extLst>
              <a:ext uri="{FF2B5EF4-FFF2-40B4-BE49-F238E27FC236}">
                <a16:creationId xmlns:a16="http://schemas.microsoft.com/office/drawing/2014/main" id="{D93A0C16-89CD-964A-BE12-A458BAAF985A}"/>
              </a:ext>
            </a:extLst>
          </p:cNvPr>
          <p:cNvCxnSpPr>
            <a:cxnSpLocks/>
          </p:cNvCxnSpPr>
          <p:nvPr/>
        </p:nvCxnSpPr>
        <p:spPr>
          <a:xfrm flipH="1" flipV="1">
            <a:off x="9396200" y="3773818"/>
            <a:ext cx="19838" cy="243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319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28</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49328F2-4023-744C-B8EB-621452C31B9D}"/>
              </a:ext>
            </a:extLst>
          </p:cNvPr>
          <p:cNvSpPr txBox="1"/>
          <p:nvPr/>
        </p:nvSpPr>
        <p:spPr>
          <a:xfrm>
            <a:off x="7884568" y="6568084"/>
            <a:ext cx="2885031" cy="276999"/>
          </a:xfrm>
          <a:prstGeom prst="rect">
            <a:avLst/>
          </a:prstGeom>
          <a:noFill/>
        </p:spPr>
        <p:txBody>
          <a:bodyPr wrap="square" rtlCol="0">
            <a:spAutoFit/>
          </a:bodyPr>
          <a:lstStyle/>
          <a:p>
            <a:r>
              <a:rPr lang="en-US" sz="1200" dirty="0">
                <a:latin typeface="Century Gothic" panose="020B0502020202020204" pitchFamily="34" charset="0"/>
              </a:rPr>
              <a:t>[Lamoureux and Wilton, ACM, 2003]</a:t>
            </a:r>
          </a:p>
        </p:txBody>
      </p:sp>
      <p:sp>
        <p:nvSpPr>
          <p:cNvPr id="112" name="Google Shape;73;p15">
            <a:extLst>
              <a:ext uri="{FF2B5EF4-FFF2-40B4-BE49-F238E27FC236}">
                <a16:creationId xmlns:a16="http://schemas.microsoft.com/office/drawing/2014/main" id="{D7DBFF04-4697-1C4D-97E2-2EB739D52369}"/>
              </a:ext>
            </a:extLst>
          </p:cNvPr>
          <p:cNvSpPr txBox="1"/>
          <p:nvPr/>
        </p:nvSpPr>
        <p:spPr>
          <a:xfrm>
            <a:off x="4302849" y="151417"/>
            <a:ext cx="35817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REST/e-REST</a:t>
            </a:r>
          </a:p>
        </p:txBody>
      </p:sp>
      <p:pic>
        <p:nvPicPr>
          <p:cNvPr id="3" name="Picture 2" descr="A screenshot of a cell phone&#10;&#10;Description automatically generated">
            <a:extLst>
              <a:ext uri="{FF2B5EF4-FFF2-40B4-BE49-F238E27FC236}">
                <a16:creationId xmlns:a16="http://schemas.microsoft.com/office/drawing/2014/main" id="{44AAC0FE-3293-B048-84A0-BABD1AD12E34}"/>
              </a:ext>
            </a:extLst>
          </p:cNvPr>
          <p:cNvPicPr>
            <a:picLocks noChangeAspect="1"/>
          </p:cNvPicPr>
          <p:nvPr/>
        </p:nvPicPr>
        <p:blipFill>
          <a:blip r:embed="rId2"/>
          <a:stretch>
            <a:fillRect/>
          </a:stretch>
        </p:blipFill>
        <p:spPr>
          <a:xfrm>
            <a:off x="1524000" y="2464030"/>
            <a:ext cx="9144000" cy="1929941"/>
          </a:xfrm>
          <a:prstGeom prst="rect">
            <a:avLst/>
          </a:prstGeom>
        </p:spPr>
      </p:pic>
    </p:spTree>
    <p:extLst>
      <p:ext uri="{BB962C8B-B14F-4D97-AF65-F5344CB8AC3E}">
        <p14:creationId xmlns:p14="http://schemas.microsoft.com/office/powerpoint/2010/main" val="2282672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533D-50CB-0244-A627-BB79956FE6BD}"/>
              </a:ext>
            </a:extLst>
          </p:cNvPr>
          <p:cNvSpPr>
            <a:spLocks noGrp="1"/>
          </p:cNvSpPr>
          <p:nvPr>
            <p:ph type="title"/>
          </p:nvPr>
        </p:nvSpPr>
        <p:spPr>
          <a:solidFill>
            <a:schemeClr val="accent1">
              <a:lumMod val="40000"/>
              <a:lumOff val="60000"/>
            </a:schemeClr>
          </a:solidFill>
        </p:spPr>
        <p:txBody>
          <a:bodyPr/>
          <a:lstStyle/>
          <a:p>
            <a:r>
              <a:rPr lang="en-US" dirty="0">
                <a:solidFill>
                  <a:schemeClr val="accent3"/>
                </a:solidFill>
              </a:rPr>
              <a:t>Results</a:t>
            </a:r>
          </a:p>
        </p:txBody>
      </p:sp>
      <p:sp>
        <p:nvSpPr>
          <p:cNvPr id="3" name="Content Placeholder 2">
            <a:extLst>
              <a:ext uri="{FF2B5EF4-FFF2-40B4-BE49-F238E27FC236}">
                <a16:creationId xmlns:a16="http://schemas.microsoft.com/office/drawing/2014/main" id="{7B1E6346-893E-AF48-93AB-D07247F55064}"/>
              </a:ext>
            </a:extLst>
          </p:cNvPr>
          <p:cNvSpPr>
            <a:spLocks noGrp="1"/>
          </p:cNvSpPr>
          <p:nvPr>
            <p:ph idx="1"/>
          </p:nvPr>
        </p:nvSpPr>
        <p:spPr/>
        <p:txBody>
          <a:bodyPr/>
          <a:lstStyle/>
          <a:p>
            <a:r>
              <a:rPr lang="en-US" dirty="0">
                <a:solidFill>
                  <a:schemeClr val="accent2"/>
                </a:solidFill>
              </a:rPr>
              <a:t>Latency result for all benchmarks</a:t>
            </a:r>
          </a:p>
          <a:p>
            <a:r>
              <a:rPr lang="en-US" dirty="0">
                <a:solidFill>
                  <a:schemeClr val="accent2"/>
                </a:solidFill>
              </a:rPr>
              <a:t>Comparison between with/without REST applied</a:t>
            </a:r>
          </a:p>
          <a:p>
            <a:r>
              <a:rPr lang="en-US" dirty="0">
                <a:solidFill>
                  <a:schemeClr val="accent2"/>
                </a:solidFill>
              </a:rPr>
              <a:t>Detailed result on particular graphs</a:t>
            </a:r>
          </a:p>
        </p:txBody>
      </p:sp>
    </p:spTree>
    <p:extLst>
      <p:ext uri="{BB962C8B-B14F-4D97-AF65-F5344CB8AC3E}">
        <p14:creationId xmlns:p14="http://schemas.microsoft.com/office/powerpoint/2010/main" val="239230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3</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3" name="Google Shape;73;p15">
            <a:extLst>
              <a:ext uri="{FF2B5EF4-FFF2-40B4-BE49-F238E27FC236}">
                <a16:creationId xmlns:a16="http://schemas.microsoft.com/office/drawing/2014/main" id="{2290B113-6352-CC46-86F6-BA02E441EEE9}"/>
              </a:ext>
            </a:extLst>
          </p:cNvPr>
          <p:cNvSpPr txBox="1"/>
          <p:nvPr/>
        </p:nvSpPr>
        <p:spPr>
          <a:xfrm>
            <a:off x="3286847" y="151417"/>
            <a:ext cx="5613722"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Problem Overview</a:t>
            </a:r>
          </a:p>
        </p:txBody>
      </p:sp>
      <p:sp>
        <p:nvSpPr>
          <p:cNvPr id="14" name="CasellaDiTesto 16">
            <a:extLst>
              <a:ext uri="{FF2B5EF4-FFF2-40B4-BE49-F238E27FC236}">
                <a16:creationId xmlns:a16="http://schemas.microsoft.com/office/drawing/2014/main" id="{4E6A233E-9D63-7E4A-8A95-C7E641AB52F2}"/>
              </a:ext>
            </a:extLst>
          </p:cNvPr>
          <p:cNvSpPr txBox="1"/>
          <p:nvPr/>
        </p:nvSpPr>
        <p:spPr>
          <a:xfrm>
            <a:off x="1877979" y="1139317"/>
            <a:ext cx="4858910" cy="5509200"/>
          </a:xfrm>
          <a:prstGeom prst="rect">
            <a:avLst/>
          </a:prstGeom>
          <a:noFill/>
        </p:spPr>
        <p:txBody>
          <a:bodyPr wrap="square" rtlCol="0">
            <a:spAutoFit/>
          </a:bodyPr>
          <a:lstStyle/>
          <a:p>
            <a:pPr marL="457200" indent="-457200">
              <a:buClr>
                <a:srgbClr val="3C4043"/>
              </a:buClr>
              <a:buFont typeface="Arial" panose="020B0604020202020204" pitchFamily="34" charset="0"/>
              <a:buChar char="•"/>
            </a:pPr>
            <a:r>
              <a:rPr lang="en-US" sz="2200" b="1" dirty="0">
                <a:solidFill>
                  <a:srgbClr val="3C4043"/>
                </a:solidFill>
                <a:latin typeface="Century Gothic" panose="020B0502020202020204" pitchFamily="34" charset="0"/>
              </a:rPr>
              <a:t>ML-RCS: </a:t>
            </a:r>
            <a:r>
              <a:rPr lang="en-US" sz="2200" dirty="0">
                <a:solidFill>
                  <a:srgbClr val="3C4043"/>
                </a:solidFill>
                <a:latin typeface="Century Gothic" panose="020B0502020202020204" pitchFamily="34" charset="0"/>
              </a:rPr>
              <a:t>minimize latency, subject to resource constraints</a:t>
            </a:r>
          </a:p>
          <a:p>
            <a:pPr marL="457200" indent="-457200">
              <a:buClr>
                <a:srgbClr val="3C4043"/>
              </a:buClr>
              <a:buFont typeface="Arial" panose="020B0604020202020204" pitchFamily="34" charset="0"/>
              <a:buChar char="•"/>
            </a:pPr>
            <a:r>
              <a:rPr lang="en-US" sz="2200" dirty="0">
                <a:solidFill>
                  <a:srgbClr val="3C4043"/>
                </a:solidFill>
                <a:latin typeface="Century Gothic" panose="020B0502020202020204" pitchFamily="34" charset="0"/>
              </a:rPr>
              <a:t>The list scheduling for ML-RCS is very similar to the </a:t>
            </a:r>
            <a:r>
              <a:rPr lang="en-US" sz="2200" b="1" dirty="0">
                <a:solidFill>
                  <a:srgbClr val="3C4043"/>
                </a:solidFill>
                <a:latin typeface="Century Gothic" panose="020B0502020202020204" pitchFamily="34" charset="0"/>
              </a:rPr>
              <a:t>Hu’s algorithm</a:t>
            </a:r>
            <a:r>
              <a:rPr lang="en-US" sz="2200" dirty="0">
                <a:solidFill>
                  <a:srgbClr val="3C4043"/>
                </a:solidFill>
                <a:latin typeface="Century Gothic" panose="020B0502020202020204" pitchFamily="34" charset="0"/>
              </a:rPr>
              <a:t>: they have the same time complexity </a:t>
            </a:r>
            <a:br>
              <a:rPr lang="en-US" sz="2200" dirty="0">
                <a:solidFill>
                  <a:srgbClr val="3C4043"/>
                </a:solidFill>
                <a:latin typeface="Century Gothic" panose="020B0502020202020204" pitchFamily="34" charset="0"/>
              </a:rPr>
            </a:br>
            <a:r>
              <a:rPr lang="en-US" sz="2200" dirty="0">
                <a:solidFill>
                  <a:srgbClr val="3C4043"/>
                </a:solidFill>
                <a:latin typeface="Century Gothic" panose="020B0502020202020204" pitchFamily="34" charset="0"/>
              </a:rPr>
              <a:t>(i.e. O(</a:t>
            </a:r>
            <a:r>
              <a:rPr lang="en-US" sz="2200" dirty="0" err="1">
                <a:solidFill>
                  <a:srgbClr val="3C4043"/>
                </a:solidFill>
                <a:latin typeface="Century Gothic" panose="020B0502020202020204" pitchFamily="34" charset="0"/>
              </a:rPr>
              <a:t>nlogn</a:t>
            </a:r>
            <a:r>
              <a:rPr lang="en-US" sz="2200" dirty="0">
                <a:solidFill>
                  <a:srgbClr val="3C4043"/>
                </a:solidFill>
                <a:latin typeface="Century Gothic" panose="020B0502020202020204" pitchFamily="34" charset="0"/>
              </a:rPr>
              <a:t>)) and the nodes are </a:t>
            </a:r>
            <a:r>
              <a:rPr lang="en-US" sz="2200" b="1" dirty="0">
                <a:solidFill>
                  <a:srgbClr val="3C4043"/>
                </a:solidFill>
                <a:latin typeface="Century Gothic" panose="020B0502020202020204" pitchFamily="34" charset="0"/>
              </a:rPr>
              <a:t>selected by criticality</a:t>
            </a:r>
          </a:p>
          <a:p>
            <a:pPr marL="457200" indent="-457200">
              <a:buClr>
                <a:srgbClr val="3C4043"/>
              </a:buClr>
              <a:buFont typeface="Arial" panose="020B0604020202020204" pitchFamily="34" charset="0"/>
              <a:buChar char="•"/>
            </a:pPr>
            <a:r>
              <a:rPr lang="en-US" sz="2200" dirty="0">
                <a:solidFill>
                  <a:srgbClr val="3C4043"/>
                </a:solidFill>
                <a:latin typeface="Century Gothic" panose="020B0502020202020204" pitchFamily="34" charset="0"/>
              </a:rPr>
              <a:t>Difference w.r.t. Hu’s algorithm: it allows to define resource constraints for each resource type</a:t>
            </a:r>
          </a:p>
          <a:p>
            <a:pPr marL="457200" indent="-457200">
              <a:buClr>
                <a:srgbClr val="3C4043"/>
              </a:buClr>
              <a:buFont typeface="Arial" panose="020B0604020202020204" pitchFamily="34" charset="0"/>
              <a:buChar char="•"/>
            </a:pPr>
            <a:r>
              <a:rPr lang="en-US" sz="2200" dirty="0">
                <a:solidFill>
                  <a:srgbClr val="3C4043"/>
                </a:solidFill>
                <a:latin typeface="Century Gothic" panose="020B0502020202020204" pitchFamily="34" charset="0"/>
              </a:rPr>
              <a:t>How to break “criticality ties”? Lookahead of Resource-based Earliest Scheduling Time (</a:t>
            </a:r>
            <a:r>
              <a:rPr lang="en-US" sz="2200" b="1" dirty="0">
                <a:solidFill>
                  <a:srgbClr val="3C4043"/>
                </a:solidFill>
                <a:latin typeface="Century Gothic" panose="020B0502020202020204" pitchFamily="34" charset="0"/>
              </a:rPr>
              <a:t>REST</a:t>
            </a:r>
            <a:r>
              <a:rPr lang="en-US" sz="2200" dirty="0">
                <a:solidFill>
                  <a:srgbClr val="3C4043"/>
                </a:solidFill>
                <a:latin typeface="Century Gothic" panose="020B0502020202020204" pitchFamily="34" charset="0"/>
              </a:rPr>
              <a:t>).</a:t>
            </a:r>
            <a:br>
              <a:rPr lang="en-US" sz="2200" dirty="0">
                <a:solidFill>
                  <a:srgbClr val="3C4043"/>
                </a:solidFill>
                <a:latin typeface="Century Gothic" panose="020B0502020202020204" pitchFamily="34" charset="0"/>
              </a:rPr>
            </a:br>
            <a:endParaRPr lang="en-US" sz="2200" dirty="0">
              <a:solidFill>
                <a:schemeClr val="tx1">
                  <a:lumMod val="75000"/>
                  <a:lumOff val="25000"/>
                </a:schemeClr>
              </a:solidFill>
              <a:latin typeface="Century Gothic" panose="020B0502020202020204" pitchFamily="34" charset="0"/>
            </a:endParaRPr>
          </a:p>
        </p:txBody>
      </p:sp>
      <p:sp>
        <p:nvSpPr>
          <p:cNvPr id="181" name="Freeform 48">
            <a:extLst>
              <a:ext uri="{FF2B5EF4-FFF2-40B4-BE49-F238E27FC236}">
                <a16:creationId xmlns:a16="http://schemas.microsoft.com/office/drawing/2014/main" id="{CCEEB371-5F4B-A049-AEAF-D5DB61D157E1}"/>
              </a:ext>
            </a:extLst>
          </p:cNvPr>
          <p:cNvSpPr>
            <a:spLocks/>
          </p:cNvSpPr>
          <p:nvPr/>
        </p:nvSpPr>
        <p:spPr bwMode="auto">
          <a:xfrm>
            <a:off x="6906614" y="1900218"/>
            <a:ext cx="3564644" cy="644987"/>
          </a:xfrm>
          <a:custGeom>
            <a:avLst/>
            <a:gdLst>
              <a:gd name="T0" fmla="*/ 2147483647 w 3388"/>
              <a:gd name="T1" fmla="*/ 2147483647 h 562"/>
              <a:gd name="T2" fmla="*/ 2147483647 w 3388"/>
              <a:gd name="T3" fmla="*/ 2147483647 h 562"/>
              <a:gd name="T4" fmla="*/ 2147483647 w 3388"/>
              <a:gd name="T5" fmla="*/ 2147483647 h 562"/>
              <a:gd name="T6" fmla="*/ 2147483647 w 3388"/>
              <a:gd name="T7" fmla="*/ 2147483647 h 562"/>
              <a:gd name="T8" fmla="*/ 2147483647 w 3388"/>
              <a:gd name="T9" fmla="*/ 2147483647 h 562"/>
              <a:gd name="T10" fmla="*/ 2147483647 w 3388"/>
              <a:gd name="T11" fmla="*/ 2147483647 h 5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88" h="562">
                <a:moveTo>
                  <a:pt x="649" y="71"/>
                </a:moveTo>
                <a:cubicBezTo>
                  <a:pt x="1690" y="35"/>
                  <a:pt x="2732" y="0"/>
                  <a:pt x="3060" y="71"/>
                </a:cubicBezTo>
                <a:cubicBezTo>
                  <a:pt x="3388" y="142"/>
                  <a:pt x="3067" y="436"/>
                  <a:pt x="2616" y="499"/>
                </a:cubicBezTo>
                <a:cubicBezTo>
                  <a:pt x="2165" y="562"/>
                  <a:pt x="706" y="514"/>
                  <a:pt x="353" y="449"/>
                </a:cubicBezTo>
                <a:cubicBezTo>
                  <a:pt x="0" y="384"/>
                  <a:pt x="428" y="175"/>
                  <a:pt x="501" y="112"/>
                </a:cubicBezTo>
                <a:cubicBezTo>
                  <a:pt x="574" y="49"/>
                  <a:pt x="681" y="60"/>
                  <a:pt x="789" y="71"/>
                </a:cubicBezTo>
              </a:path>
            </a:pathLst>
          </a:custGeom>
          <a:solidFill>
            <a:srgbClr val="CCECFF"/>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182" name="Group 137">
            <a:extLst>
              <a:ext uri="{FF2B5EF4-FFF2-40B4-BE49-F238E27FC236}">
                <a16:creationId xmlns:a16="http://schemas.microsoft.com/office/drawing/2014/main" id="{0B7864D7-9197-C04A-9497-2C762AB1ED67}"/>
              </a:ext>
            </a:extLst>
          </p:cNvPr>
          <p:cNvGrpSpPr>
            <a:grpSpLocks/>
          </p:cNvGrpSpPr>
          <p:nvPr/>
        </p:nvGrpSpPr>
        <p:grpSpPr bwMode="auto">
          <a:xfrm>
            <a:off x="6906615" y="1139317"/>
            <a:ext cx="3422333" cy="2590278"/>
            <a:chOff x="0" y="978"/>
            <a:chExt cx="2982" cy="2257"/>
          </a:xfrm>
        </p:grpSpPr>
        <p:sp>
          <p:nvSpPr>
            <p:cNvPr id="183" name="Oval 112">
              <a:extLst>
                <a:ext uri="{FF2B5EF4-FFF2-40B4-BE49-F238E27FC236}">
                  <a16:creationId xmlns:a16="http://schemas.microsoft.com/office/drawing/2014/main" id="{1CB2B5A1-4FC2-B643-9C55-8C5703DBC682}"/>
                </a:ext>
              </a:extLst>
            </p:cNvPr>
            <p:cNvSpPr>
              <a:spLocks noChangeArrowheads="1"/>
            </p:cNvSpPr>
            <p:nvPr/>
          </p:nvSpPr>
          <p:spPr bwMode="auto">
            <a:xfrm>
              <a:off x="1287" y="2847"/>
              <a:ext cx="691" cy="387"/>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184" name="Freeform 45">
              <a:extLst>
                <a:ext uri="{FF2B5EF4-FFF2-40B4-BE49-F238E27FC236}">
                  <a16:creationId xmlns:a16="http://schemas.microsoft.com/office/drawing/2014/main" id="{12F9A826-A685-1D4C-A3F1-7CED60172C49}"/>
                </a:ext>
              </a:extLst>
            </p:cNvPr>
            <p:cNvSpPr>
              <a:spLocks/>
            </p:cNvSpPr>
            <p:nvPr/>
          </p:nvSpPr>
          <p:spPr bwMode="auto">
            <a:xfrm>
              <a:off x="0" y="978"/>
              <a:ext cx="2965" cy="718"/>
            </a:xfrm>
            <a:custGeom>
              <a:avLst/>
              <a:gdLst>
                <a:gd name="T0" fmla="*/ 194 w 3197"/>
                <a:gd name="T1" fmla="*/ 52 h 864"/>
                <a:gd name="T2" fmla="*/ 358 w 3197"/>
                <a:gd name="T3" fmla="*/ 75 h 864"/>
                <a:gd name="T4" fmla="*/ 627 w 3197"/>
                <a:gd name="T5" fmla="*/ 30 h 864"/>
                <a:gd name="T6" fmla="*/ 807 w 3197"/>
                <a:gd name="T7" fmla="*/ 30 h 864"/>
                <a:gd name="T8" fmla="*/ 930 w 3197"/>
                <a:gd name="T9" fmla="*/ 71 h 864"/>
                <a:gd name="T10" fmla="*/ 1151 w 3197"/>
                <a:gd name="T11" fmla="*/ 59 h 864"/>
                <a:gd name="T12" fmla="*/ 1031 w 3197"/>
                <a:gd name="T13" fmla="*/ 8 h 864"/>
                <a:gd name="T14" fmla="*/ 137 w 3197"/>
                <a:gd name="T15" fmla="*/ 8 h 864"/>
                <a:gd name="T16" fmla="*/ 194 w 3197"/>
                <a:gd name="T17" fmla="*/ 52 h 8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97" h="864">
                  <a:moveTo>
                    <a:pt x="517" y="569"/>
                  </a:moveTo>
                  <a:cubicBezTo>
                    <a:pt x="614" y="690"/>
                    <a:pt x="761" y="864"/>
                    <a:pt x="953" y="824"/>
                  </a:cubicBezTo>
                  <a:cubicBezTo>
                    <a:pt x="1145" y="784"/>
                    <a:pt x="1470" y="412"/>
                    <a:pt x="1669" y="331"/>
                  </a:cubicBezTo>
                  <a:cubicBezTo>
                    <a:pt x="1868" y="250"/>
                    <a:pt x="2012" y="264"/>
                    <a:pt x="2146" y="339"/>
                  </a:cubicBezTo>
                  <a:cubicBezTo>
                    <a:pt x="2280" y="414"/>
                    <a:pt x="2321" y="731"/>
                    <a:pt x="2475" y="783"/>
                  </a:cubicBezTo>
                  <a:cubicBezTo>
                    <a:pt x="2629" y="835"/>
                    <a:pt x="3023" y="767"/>
                    <a:pt x="3068" y="652"/>
                  </a:cubicBezTo>
                  <a:cubicBezTo>
                    <a:pt x="3113" y="537"/>
                    <a:pt x="3197" y="184"/>
                    <a:pt x="2747" y="92"/>
                  </a:cubicBezTo>
                  <a:cubicBezTo>
                    <a:pt x="2297" y="0"/>
                    <a:pt x="738" y="21"/>
                    <a:pt x="369" y="100"/>
                  </a:cubicBezTo>
                  <a:cubicBezTo>
                    <a:pt x="0" y="179"/>
                    <a:pt x="420" y="448"/>
                    <a:pt x="517" y="569"/>
                  </a:cubicBezTo>
                  <a:close/>
                </a:path>
              </a:pathLst>
            </a:custGeom>
            <a:solidFill>
              <a:srgbClr val="CCECFF"/>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Text Box 40">
              <a:extLst>
                <a:ext uri="{FF2B5EF4-FFF2-40B4-BE49-F238E27FC236}">
                  <a16:creationId xmlns:a16="http://schemas.microsoft.com/office/drawing/2014/main" id="{A5F5B9CA-65C4-A748-A257-CD97CFCDC174}"/>
                </a:ext>
              </a:extLst>
            </p:cNvPr>
            <p:cNvSpPr txBox="1">
              <a:spLocks noChangeArrowheads="1"/>
            </p:cNvSpPr>
            <p:nvPr/>
          </p:nvSpPr>
          <p:spPr bwMode="auto">
            <a:xfrm>
              <a:off x="2509" y="1262"/>
              <a:ext cx="27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sp>
          <p:nvSpPr>
            <p:cNvPr id="186" name="Text Box 49">
              <a:extLst>
                <a:ext uri="{FF2B5EF4-FFF2-40B4-BE49-F238E27FC236}">
                  <a16:creationId xmlns:a16="http://schemas.microsoft.com/office/drawing/2014/main" id="{E1680747-BE99-C94C-BE20-CD4ED50E9DE3}"/>
                </a:ext>
              </a:extLst>
            </p:cNvPr>
            <p:cNvSpPr txBox="1">
              <a:spLocks noChangeArrowheads="1"/>
            </p:cNvSpPr>
            <p:nvPr/>
          </p:nvSpPr>
          <p:spPr bwMode="auto">
            <a:xfrm>
              <a:off x="2306" y="982"/>
              <a:ext cx="63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1 (cc)</a:t>
              </a:r>
            </a:p>
          </p:txBody>
        </p:sp>
        <p:grpSp>
          <p:nvGrpSpPr>
            <p:cNvPr id="187" name="Group 66">
              <a:extLst>
                <a:ext uri="{FF2B5EF4-FFF2-40B4-BE49-F238E27FC236}">
                  <a16:creationId xmlns:a16="http://schemas.microsoft.com/office/drawing/2014/main" id="{3A3D1E17-B9B6-5D41-8404-ACCA66A733F9}"/>
                </a:ext>
              </a:extLst>
            </p:cNvPr>
            <p:cNvGrpSpPr>
              <a:grpSpLocks/>
            </p:cNvGrpSpPr>
            <p:nvPr/>
          </p:nvGrpSpPr>
          <p:grpSpPr bwMode="auto">
            <a:xfrm>
              <a:off x="343" y="1200"/>
              <a:ext cx="2416" cy="1967"/>
              <a:chOff x="659" y="959"/>
              <a:chExt cx="2416" cy="1967"/>
            </a:xfrm>
          </p:grpSpPr>
          <p:sp>
            <p:nvSpPr>
              <p:cNvPr id="198" name="Oval 61">
                <a:extLst>
                  <a:ext uri="{FF2B5EF4-FFF2-40B4-BE49-F238E27FC236}">
                    <a16:creationId xmlns:a16="http://schemas.microsoft.com/office/drawing/2014/main" id="{709D36B1-3713-7C4D-9661-4AFD626D5E62}"/>
                  </a:ext>
                </a:extLst>
              </p:cNvPr>
              <p:cNvSpPr>
                <a:spLocks noChangeArrowheads="1"/>
              </p:cNvSpPr>
              <p:nvPr/>
            </p:nvSpPr>
            <p:spPr bwMode="auto">
              <a:xfrm>
                <a:off x="1580" y="959"/>
                <a:ext cx="675" cy="362"/>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199" name="Oval 60">
                <a:extLst>
                  <a:ext uri="{FF2B5EF4-FFF2-40B4-BE49-F238E27FC236}">
                    <a16:creationId xmlns:a16="http://schemas.microsoft.com/office/drawing/2014/main" id="{7574A5F2-19F7-8842-9571-DDD49166CE7A}"/>
                  </a:ext>
                </a:extLst>
              </p:cNvPr>
              <p:cNvSpPr>
                <a:spLocks noChangeArrowheads="1"/>
              </p:cNvSpPr>
              <p:nvPr/>
            </p:nvSpPr>
            <p:spPr bwMode="auto">
              <a:xfrm>
                <a:off x="659" y="1974"/>
                <a:ext cx="658" cy="362"/>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200" name="Oval 59">
                <a:extLst>
                  <a:ext uri="{FF2B5EF4-FFF2-40B4-BE49-F238E27FC236}">
                    <a16:creationId xmlns:a16="http://schemas.microsoft.com/office/drawing/2014/main" id="{AAEBB74C-3777-D141-BB11-D1434A9FB730}"/>
                  </a:ext>
                </a:extLst>
              </p:cNvPr>
              <p:cNvSpPr>
                <a:spLocks noChangeArrowheads="1"/>
              </p:cNvSpPr>
              <p:nvPr/>
            </p:nvSpPr>
            <p:spPr bwMode="auto">
              <a:xfrm>
                <a:off x="1621" y="1950"/>
                <a:ext cx="1432" cy="436"/>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201" name="Oval 5">
                <a:extLst>
                  <a:ext uri="{FF2B5EF4-FFF2-40B4-BE49-F238E27FC236}">
                    <a16:creationId xmlns:a16="http://schemas.microsoft.com/office/drawing/2014/main" id="{74E8C5F9-936E-5940-9F26-D5283B28618C}"/>
                  </a:ext>
                </a:extLst>
              </p:cNvPr>
              <p:cNvSpPr>
                <a:spLocks noChangeArrowheads="1"/>
              </p:cNvSpPr>
              <p:nvPr/>
            </p:nvSpPr>
            <p:spPr bwMode="auto">
              <a:xfrm>
                <a:off x="821" y="100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02" name="Oval 6">
                <a:extLst>
                  <a:ext uri="{FF2B5EF4-FFF2-40B4-BE49-F238E27FC236}">
                    <a16:creationId xmlns:a16="http://schemas.microsoft.com/office/drawing/2014/main" id="{9B9435C4-E4B8-D344-BDC1-C38924EEFD27}"/>
                  </a:ext>
                </a:extLst>
              </p:cNvPr>
              <p:cNvSpPr>
                <a:spLocks noChangeArrowheads="1"/>
              </p:cNvSpPr>
              <p:nvPr/>
            </p:nvSpPr>
            <p:spPr bwMode="auto">
              <a:xfrm>
                <a:off x="1776" y="1000"/>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a:t>
                </a:r>
              </a:p>
            </p:txBody>
          </p:sp>
          <p:sp>
            <p:nvSpPr>
              <p:cNvPr id="203" name="Oval 7">
                <a:extLst>
                  <a:ext uri="{FF2B5EF4-FFF2-40B4-BE49-F238E27FC236}">
                    <a16:creationId xmlns:a16="http://schemas.microsoft.com/office/drawing/2014/main" id="{AD49A23A-486A-8244-B1D7-83B8B7FBEE75}"/>
                  </a:ext>
                </a:extLst>
              </p:cNvPr>
              <p:cNvSpPr>
                <a:spLocks noChangeArrowheads="1"/>
              </p:cNvSpPr>
              <p:nvPr/>
            </p:nvSpPr>
            <p:spPr bwMode="auto">
              <a:xfrm>
                <a:off x="821" y="1513"/>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04" name="Oval 8">
                <a:extLst>
                  <a:ext uri="{FF2B5EF4-FFF2-40B4-BE49-F238E27FC236}">
                    <a16:creationId xmlns:a16="http://schemas.microsoft.com/office/drawing/2014/main" id="{DB0187A5-C32E-7541-96E6-1EB37D9C2AE7}"/>
                  </a:ext>
                </a:extLst>
              </p:cNvPr>
              <p:cNvSpPr>
                <a:spLocks noChangeArrowheads="1"/>
              </p:cNvSpPr>
              <p:nvPr/>
            </p:nvSpPr>
            <p:spPr bwMode="auto">
              <a:xfrm>
                <a:off x="1776" y="1504"/>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205" name="Oval 9">
                <a:extLst>
                  <a:ext uri="{FF2B5EF4-FFF2-40B4-BE49-F238E27FC236}">
                    <a16:creationId xmlns:a16="http://schemas.microsoft.com/office/drawing/2014/main" id="{805D3303-F83D-3D4B-8D88-99BB5D305BF0}"/>
                  </a:ext>
                </a:extLst>
              </p:cNvPr>
              <p:cNvSpPr>
                <a:spLocks noChangeArrowheads="1"/>
              </p:cNvSpPr>
              <p:nvPr/>
            </p:nvSpPr>
            <p:spPr bwMode="auto">
              <a:xfrm>
                <a:off x="1776" y="2024"/>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206" name="Oval 10">
                <a:extLst>
                  <a:ext uri="{FF2B5EF4-FFF2-40B4-BE49-F238E27FC236}">
                    <a16:creationId xmlns:a16="http://schemas.microsoft.com/office/drawing/2014/main" id="{1B65D5D4-D50B-614B-B91D-C32AA40811B8}"/>
                  </a:ext>
                </a:extLst>
              </p:cNvPr>
              <p:cNvSpPr>
                <a:spLocks noChangeArrowheads="1"/>
              </p:cNvSpPr>
              <p:nvPr/>
            </p:nvSpPr>
            <p:spPr bwMode="auto">
              <a:xfrm>
                <a:off x="821" y="2015"/>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07" name="Line 11">
                <a:extLst>
                  <a:ext uri="{FF2B5EF4-FFF2-40B4-BE49-F238E27FC236}">
                    <a16:creationId xmlns:a16="http://schemas.microsoft.com/office/drawing/2014/main" id="{68C4600A-650A-FC4E-9B4D-2A1B15D32803}"/>
                  </a:ext>
                </a:extLst>
              </p:cNvPr>
              <p:cNvSpPr>
                <a:spLocks noChangeShapeType="1"/>
              </p:cNvSpPr>
              <p:nvPr/>
            </p:nvSpPr>
            <p:spPr bwMode="auto">
              <a:xfrm>
                <a:off x="963" y="129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Line 12">
                <a:extLst>
                  <a:ext uri="{FF2B5EF4-FFF2-40B4-BE49-F238E27FC236}">
                    <a16:creationId xmlns:a16="http://schemas.microsoft.com/office/drawing/2014/main" id="{22C72029-89D3-FA4F-BF1C-9DA5D010AA02}"/>
                  </a:ext>
                </a:extLst>
              </p:cNvPr>
              <p:cNvSpPr>
                <a:spLocks noChangeShapeType="1"/>
              </p:cNvSpPr>
              <p:nvPr/>
            </p:nvSpPr>
            <p:spPr bwMode="auto">
              <a:xfrm>
                <a:off x="954" y="180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Line 13">
                <a:extLst>
                  <a:ext uri="{FF2B5EF4-FFF2-40B4-BE49-F238E27FC236}">
                    <a16:creationId xmlns:a16="http://schemas.microsoft.com/office/drawing/2014/main" id="{0E047BEE-DDC2-C24A-81A1-27ED4D537FB1}"/>
                  </a:ext>
                </a:extLst>
              </p:cNvPr>
              <p:cNvSpPr>
                <a:spLocks noChangeShapeType="1"/>
              </p:cNvSpPr>
              <p:nvPr/>
            </p:nvSpPr>
            <p:spPr bwMode="auto">
              <a:xfrm>
                <a:off x="1922" y="1790"/>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Line 14">
                <a:extLst>
                  <a:ext uri="{FF2B5EF4-FFF2-40B4-BE49-F238E27FC236}">
                    <a16:creationId xmlns:a16="http://schemas.microsoft.com/office/drawing/2014/main" id="{69DBDD9C-9E28-F647-8A4B-98D7248E1817}"/>
                  </a:ext>
                </a:extLst>
              </p:cNvPr>
              <p:cNvSpPr>
                <a:spLocks noChangeShapeType="1"/>
              </p:cNvSpPr>
              <p:nvPr/>
            </p:nvSpPr>
            <p:spPr bwMode="auto">
              <a:xfrm>
                <a:off x="1927" y="1285"/>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Oval 24">
                <a:extLst>
                  <a:ext uri="{FF2B5EF4-FFF2-40B4-BE49-F238E27FC236}">
                    <a16:creationId xmlns:a16="http://schemas.microsoft.com/office/drawing/2014/main" id="{493DF535-3011-7447-A74B-E39177E4DE62}"/>
                  </a:ext>
                </a:extLst>
              </p:cNvPr>
              <p:cNvSpPr>
                <a:spLocks noChangeArrowheads="1"/>
              </p:cNvSpPr>
              <p:nvPr/>
            </p:nvSpPr>
            <p:spPr bwMode="auto">
              <a:xfrm>
                <a:off x="2554" y="100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12" name="Oval 29">
                <a:extLst>
                  <a:ext uri="{FF2B5EF4-FFF2-40B4-BE49-F238E27FC236}">
                    <a16:creationId xmlns:a16="http://schemas.microsoft.com/office/drawing/2014/main" id="{37987AA9-38A9-AB4F-B3F3-F5DF1983972A}"/>
                  </a:ext>
                </a:extLst>
              </p:cNvPr>
              <p:cNvSpPr>
                <a:spLocks noChangeArrowheads="1"/>
              </p:cNvSpPr>
              <p:nvPr/>
            </p:nvSpPr>
            <p:spPr bwMode="auto">
              <a:xfrm>
                <a:off x="2563" y="1517"/>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13" name="Line 31">
                <a:extLst>
                  <a:ext uri="{FF2B5EF4-FFF2-40B4-BE49-F238E27FC236}">
                    <a16:creationId xmlns:a16="http://schemas.microsoft.com/office/drawing/2014/main" id="{30C520AB-4693-7B4F-84AD-0EA871E61233}"/>
                  </a:ext>
                </a:extLst>
              </p:cNvPr>
              <p:cNvSpPr>
                <a:spLocks noChangeShapeType="1"/>
              </p:cNvSpPr>
              <p:nvPr/>
            </p:nvSpPr>
            <p:spPr bwMode="auto">
              <a:xfrm>
                <a:off x="2706" y="1299"/>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Oval 32">
                <a:extLst>
                  <a:ext uri="{FF2B5EF4-FFF2-40B4-BE49-F238E27FC236}">
                    <a16:creationId xmlns:a16="http://schemas.microsoft.com/office/drawing/2014/main" id="{3C0A8E0F-C0F6-EE4C-B41B-D4A2B149D6D3}"/>
                  </a:ext>
                </a:extLst>
              </p:cNvPr>
              <p:cNvSpPr>
                <a:spLocks noChangeArrowheads="1"/>
              </p:cNvSpPr>
              <p:nvPr/>
            </p:nvSpPr>
            <p:spPr bwMode="auto">
              <a:xfrm>
                <a:off x="2563" y="2037"/>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15" name="Line 33">
                <a:extLst>
                  <a:ext uri="{FF2B5EF4-FFF2-40B4-BE49-F238E27FC236}">
                    <a16:creationId xmlns:a16="http://schemas.microsoft.com/office/drawing/2014/main" id="{DD88B868-54D6-694B-A3CB-49A62B7DDD3B}"/>
                  </a:ext>
                </a:extLst>
              </p:cNvPr>
              <p:cNvSpPr>
                <a:spLocks noChangeShapeType="1"/>
              </p:cNvSpPr>
              <p:nvPr/>
            </p:nvSpPr>
            <p:spPr bwMode="auto">
              <a:xfrm>
                <a:off x="2701" y="181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Text Box 34">
                <a:extLst>
                  <a:ext uri="{FF2B5EF4-FFF2-40B4-BE49-F238E27FC236}">
                    <a16:creationId xmlns:a16="http://schemas.microsoft.com/office/drawing/2014/main" id="{FEABCCF0-627D-BD49-BB00-35FFD5C5539E}"/>
                  </a:ext>
                </a:extLst>
              </p:cNvPr>
              <p:cNvSpPr txBox="1">
                <a:spLocks noChangeArrowheads="1"/>
              </p:cNvSpPr>
              <p:nvPr/>
            </p:nvSpPr>
            <p:spPr bwMode="auto">
              <a:xfrm>
                <a:off x="1064" y="1013"/>
                <a:ext cx="27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17" name="Text Box 35">
                <a:extLst>
                  <a:ext uri="{FF2B5EF4-FFF2-40B4-BE49-F238E27FC236}">
                    <a16:creationId xmlns:a16="http://schemas.microsoft.com/office/drawing/2014/main" id="{E7A9C5A4-1BEA-3A40-A33B-261E925670EC}"/>
                  </a:ext>
                </a:extLst>
              </p:cNvPr>
              <p:cNvSpPr txBox="1">
                <a:spLocks noChangeArrowheads="1"/>
              </p:cNvSpPr>
              <p:nvPr/>
            </p:nvSpPr>
            <p:spPr bwMode="auto">
              <a:xfrm>
                <a:off x="1040" y="1531"/>
                <a:ext cx="27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4</a:t>
                </a:r>
              </a:p>
            </p:txBody>
          </p:sp>
          <p:sp>
            <p:nvSpPr>
              <p:cNvPr id="218" name="Text Box 36">
                <a:extLst>
                  <a:ext uri="{FF2B5EF4-FFF2-40B4-BE49-F238E27FC236}">
                    <a16:creationId xmlns:a16="http://schemas.microsoft.com/office/drawing/2014/main" id="{AEAD614E-154B-7D43-AADE-766EBD959B7F}"/>
                  </a:ext>
                </a:extLst>
              </p:cNvPr>
              <p:cNvSpPr txBox="1">
                <a:spLocks noChangeArrowheads="1"/>
              </p:cNvSpPr>
              <p:nvPr/>
            </p:nvSpPr>
            <p:spPr bwMode="auto">
              <a:xfrm>
                <a:off x="1031" y="2050"/>
                <a:ext cx="27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2</a:t>
                </a:r>
              </a:p>
            </p:txBody>
          </p:sp>
          <p:sp>
            <p:nvSpPr>
              <p:cNvPr id="219" name="Text Box 37">
                <a:extLst>
                  <a:ext uri="{FF2B5EF4-FFF2-40B4-BE49-F238E27FC236}">
                    <a16:creationId xmlns:a16="http://schemas.microsoft.com/office/drawing/2014/main" id="{BBA3B9ED-609C-2F44-BE1C-5F22F933F17E}"/>
                  </a:ext>
                </a:extLst>
              </p:cNvPr>
              <p:cNvSpPr txBox="1">
                <a:spLocks noChangeArrowheads="1"/>
              </p:cNvSpPr>
              <p:nvPr/>
            </p:nvSpPr>
            <p:spPr bwMode="auto">
              <a:xfrm>
                <a:off x="2002" y="1005"/>
                <a:ext cx="27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5</a:t>
                </a:r>
              </a:p>
            </p:txBody>
          </p:sp>
          <p:sp>
            <p:nvSpPr>
              <p:cNvPr id="220" name="Text Box 38">
                <a:extLst>
                  <a:ext uri="{FF2B5EF4-FFF2-40B4-BE49-F238E27FC236}">
                    <a16:creationId xmlns:a16="http://schemas.microsoft.com/office/drawing/2014/main" id="{7D211FFA-AC78-0A44-8EDB-B9F916B26C28}"/>
                  </a:ext>
                </a:extLst>
              </p:cNvPr>
              <p:cNvSpPr txBox="1">
                <a:spLocks noChangeArrowheads="1"/>
              </p:cNvSpPr>
              <p:nvPr/>
            </p:nvSpPr>
            <p:spPr bwMode="auto">
              <a:xfrm>
                <a:off x="1994" y="1531"/>
                <a:ext cx="27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221" name="Text Box 39">
                <a:extLst>
                  <a:ext uri="{FF2B5EF4-FFF2-40B4-BE49-F238E27FC236}">
                    <a16:creationId xmlns:a16="http://schemas.microsoft.com/office/drawing/2014/main" id="{643A6865-A663-3644-A83B-87D778690C0A}"/>
                  </a:ext>
                </a:extLst>
              </p:cNvPr>
              <p:cNvSpPr txBox="1">
                <a:spLocks noChangeArrowheads="1"/>
              </p:cNvSpPr>
              <p:nvPr/>
            </p:nvSpPr>
            <p:spPr bwMode="auto">
              <a:xfrm>
                <a:off x="1986" y="2074"/>
                <a:ext cx="27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222" name="Text Box 41">
                <a:extLst>
                  <a:ext uri="{FF2B5EF4-FFF2-40B4-BE49-F238E27FC236}">
                    <a16:creationId xmlns:a16="http://schemas.microsoft.com/office/drawing/2014/main" id="{5508F85A-85D0-9847-8F35-3CDDFBCBB190}"/>
                  </a:ext>
                </a:extLst>
              </p:cNvPr>
              <p:cNvSpPr txBox="1">
                <a:spLocks noChangeArrowheads="1"/>
              </p:cNvSpPr>
              <p:nvPr/>
            </p:nvSpPr>
            <p:spPr bwMode="auto">
              <a:xfrm>
                <a:off x="2801" y="1548"/>
                <a:ext cx="27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dirty="0">
                    <a:solidFill>
                      <a:schemeClr val="tx1"/>
                    </a:solidFill>
                    <a:latin typeface="Lucida Sans Unicode" panose="020B0602030504020204" pitchFamily="34" charset="0"/>
                  </a:rPr>
                  <a:t>4</a:t>
                </a:r>
              </a:p>
            </p:txBody>
          </p:sp>
          <p:sp>
            <p:nvSpPr>
              <p:cNvPr id="223" name="Text Box 42">
                <a:extLst>
                  <a:ext uri="{FF2B5EF4-FFF2-40B4-BE49-F238E27FC236}">
                    <a16:creationId xmlns:a16="http://schemas.microsoft.com/office/drawing/2014/main" id="{68492797-F104-174E-A7FB-42A79340FED2}"/>
                  </a:ext>
                </a:extLst>
              </p:cNvPr>
              <p:cNvSpPr txBox="1">
                <a:spLocks noChangeArrowheads="1"/>
              </p:cNvSpPr>
              <p:nvPr/>
            </p:nvSpPr>
            <p:spPr bwMode="auto">
              <a:xfrm>
                <a:off x="2792" y="2083"/>
                <a:ext cx="27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224" name="Text Box 50">
                <a:extLst>
                  <a:ext uri="{FF2B5EF4-FFF2-40B4-BE49-F238E27FC236}">
                    <a16:creationId xmlns:a16="http://schemas.microsoft.com/office/drawing/2014/main" id="{CB6FEA39-B9B1-C547-A999-A9F2540DAF65}"/>
                  </a:ext>
                </a:extLst>
              </p:cNvPr>
              <p:cNvSpPr txBox="1">
                <a:spLocks noChangeArrowheads="1"/>
              </p:cNvSpPr>
              <p:nvPr/>
            </p:nvSpPr>
            <p:spPr bwMode="auto">
              <a:xfrm>
                <a:off x="1920" y="1150"/>
                <a:ext cx="63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2 (cc)</a:t>
                </a:r>
              </a:p>
            </p:txBody>
          </p:sp>
          <p:sp>
            <p:nvSpPr>
              <p:cNvPr id="225" name="Oval 52">
                <a:extLst>
                  <a:ext uri="{FF2B5EF4-FFF2-40B4-BE49-F238E27FC236}">
                    <a16:creationId xmlns:a16="http://schemas.microsoft.com/office/drawing/2014/main" id="{94E300CD-4A89-0F45-841A-C076CEB1BD46}"/>
                  </a:ext>
                </a:extLst>
              </p:cNvPr>
              <p:cNvSpPr>
                <a:spLocks noChangeArrowheads="1"/>
              </p:cNvSpPr>
              <p:nvPr/>
            </p:nvSpPr>
            <p:spPr bwMode="auto">
              <a:xfrm>
                <a:off x="1790" y="263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226" name="Line 53">
                <a:extLst>
                  <a:ext uri="{FF2B5EF4-FFF2-40B4-BE49-F238E27FC236}">
                    <a16:creationId xmlns:a16="http://schemas.microsoft.com/office/drawing/2014/main" id="{20472341-1CBB-034D-BA10-CC66B8772606}"/>
                  </a:ext>
                </a:extLst>
              </p:cNvPr>
              <p:cNvSpPr>
                <a:spLocks noChangeShapeType="1"/>
              </p:cNvSpPr>
              <p:nvPr/>
            </p:nvSpPr>
            <p:spPr bwMode="auto">
              <a:xfrm>
                <a:off x="979" y="2312"/>
                <a:ext cx="831" cy="39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Line 54">
                <a:extLst>
                  <a:ext uri="{FF2B5EF4-FFF2-40B4-BE49-F238E27FC236}">
                    <a16:creationId xmlns:a16="http://schemas.microsoft.com/office/drawing/2014/main" id="{EB089366-B98B-7244-8699-9618AB50F8DB}"/>
                  </a:ext>
                </a:extLst>
              </p:cNvPr>
              <p:cNvSpPr>
                <a:spLocks noChangeShapeType="1"/>
              </p:cNvSpPr>
              <p:nvPr/>
            </p:nvSpPr>
            <p:spPr bwMode="auto">
              <a:xfrm flipH="1">
                <a:off x="1901" y="2320"/>
                <a:ext cx="8" cy="3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Line 55">
                <a:extLst>
                  <a:ext uri="{FF2B5EF4-FFF2-40B4-BE49-F238E27FC236}">
                    <a16:creationId xmlns:a16="http://schemas.microsoft.com/office/drawing/2014/main" id="{C5D4BCFA-AB7F-944F-BDC9-C5EE2D726F1C}"/>
                  </a:ext>
                </a:extLst>
              </p:cNvPr>
              <p:cNvSpPr>
                <a:spLocks noChangeShapeType="1"/>
              </p:cNvSpPr>
              <p:nvPr/>
            </p:nvSpPr>
            <p:spPr bwMode="auto">
              <a:xfrm flipH="1">
                <a:off x="2041" y="2329"/>
                <a:ext cx="633" cy="3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8" name="Text Box 63">
              <a:extLst>
                <a:ext uri="{FF2B5EF4-FFF2-40B4-BE49-F238E27FC236}">
                  <a16:creationId xmlns:a16="http://schemas.microsoft.com/office/drawing/2014/main" id="{0B3E543C-27BA-1C49-857E-B9A7FA05B3F1}"/>
                </a:ext>
              </a:extLst>
            </p:cNvPr>
            <p:cNvSpPr txBox="1">
              <a:spLocks noChangeArrowheads="1"/>
            </p:cNvSpPr>
            <p:nvPr/>
          </p:nvSpPr>
          <p:spPr bwMode="auto">
            <a:xfrm>
              <a:off x="4" y="2482"/>
              <a:ext cx="63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5 (cc)</a:t>
              </a:r>
            </a:p>
          </p:txBody>
        </p:sp>
        <p:sp>
          <p:nvSpPr>
            <p:cNvPr id="189" name="Text Box 64">
              <a:extLst>
                <a:ext uri="{FF2B5EF4-FFF2-40B4-BE49-F238E27FC236}">
                  <a16:creationId xmlns:a16="http://schemas.microsoft.com/office/drawing/2014/main" id="{D92AD93B-206E-104D-83E5-B02ADDAE6696}"/>
                </a:ext>
              </a:extLst>
            </p:cNvPr>
            <p:cNvSpPr txBox="1">
              <a:spLocks noChangeArrowheads="1"/>
            </p:cNvSpPr>
            <p:nvPr/>
          </p:nvSpPr>
          <p:spPr bwMode="auto">
            <a:xfrm>
              <a:off x="2349" y="2491"/>
              <a:ext cx="63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6 (cc)</a:t>
              </a:r>
            </a:p>
          </p:txBody>
        </p:sp>
        <p:sp>
          <p:nvSpPr>
            <p:cNvPr id="190" name="Text Box 65">
              <a:extLst>
                <a:ext uri="{FF2B5EF4-FFF2-40B4-BE49-F238E27FC236}">
                  <a16:creationId xmlns:a16="http://schemas.microsoft.com/office/drawing/2014/main" id="{D69C47D7-7864-A946-A546-9A595594E94D}"/>
                </a:ext>
              </a:extLst>
            </p:cNvPr>
            <p:cNvSpPr txBox="1">
              <a:spLocks noChangeArrowheads="1"/>
            </p:cNvSpPr>
            <p:nvPr/>
          </p:nvSpPr>
          <p:spPr bwMode="auto">
            <a:xfrm>
              <a:off x="1762" y="2940"/>
              <a:ext cx="63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9 (cc)</a:t>
              </a:r>
            </a:p>
          </p:txBody>
        </p:sp>
        <p:sp>
          <p:nvSpPr>
            <p:cNvPr id="191" name="Text Box 117">
              <a:extLst>
                <a:ext uri="{FF2B5EF4-FFF2-40B4-BE49-F238E27FC236}">
                  <a16:creationId xmlns:a16="http://schemas.microsoft.com/office/drawing/2014/main" id="{46091E09-CD01-F146-A618-637DCCC66B71}"/>
                </a:ext>
              </a:extLst>
            </p:cNvPr>
            <p:cNvSpPr txBox="1">
              <a:spLocks noChangeArrowheads="1"/>
            </p:cNvSpPr>
            <p:nvPr/>
          </p:nvSpPr>
          <p:spPr bwMode="auto">
            <a:xfrm>
              <a:off x="486" y="2936"/>
              <a:ext cx="86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8 cc</a:t>
              </a:r>
            </a:p>
          </p:txBody>
        </p:sp>
      </p:grpSp>
      <p:grpSp>
        <p:nvGrpSpPr>
          <p:cNvPr id="230" name="Group 138">
            <a:extLst>
              <a:ext uri="{FF2B5EF4-FFF2-40B4-BE49-F238E27FC236}">
                <a16:creationId xmlns:a16="http://schemas.microsoft.com/office/drawing/2014/main" id="{5CE19B0D-4D65-CF45-8BE3-25465E0FABBD}"/>
              </a:ext>
            </a:extLst>
          </p:cNvPr>
          <p:cNvGrpSpPr>
            <a:grpSpLocks/>
          </p:cNvGrpSpPr>
          <p:nvPr/>
        </p:nvGrpSpPr>
        <p:grpSpPr bwMode="auto">
          <a:xfrm>
            <a:off x="6600986" y="3719281"/>
            <a:ext cx="3708453" cy="2678973"/>
            <a:chOff x="2572" y="947"/>
            <a:chExt cx="3188" cy="2303"/>
          </a:xfrm>
        </p:grpSpPr>
        <p:sp>
          <p:nvSpPr>
            <p:cNvPr id="231" name="Text Box 51">
              <a:extLst>
                <a:ext uri="{FF2B5EF4-FFF2-40B4-BE49-F238E27FC236}">
                  <a16:creationId xmlns:a16="http://schemas.microsoft.com/office/drawing/2014/main" id="{1EA144A7-D86F-A14F-A4F4-8C14C19019CE}"/>
                </a:ext>
              </a:extLst>
            </p:cNvPr>
            <p:cNvSpPr txBox="1">
              <a:spLocks noChangeArrowheads="1"/>
            </p:cNvSpPr>
            <p:nvPr/>
          </p:nvSpPr>
          <p:spPr bwMode="auto">
            <a:xfrm>
              <a:off x="2572" y="1614"/>
              <a:ext cx="6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3 (cc)</a:t>
              </a:r>
            </a:p>
          </p:txBody>
        </p:sp>
        <p:grpSp>
          <p:nvGrpSpPr>
            <p:cNvPr id="232" name="Group 114">
              <a:extLst>
                <a:ext uri="{FF2B5EF4-FFF2-40B4-BE49-F238E27FC236}">
                  <a16:creationId xmlns:a16="http://schemas.microsoft.com/office/drawing/2014/main" id="{48163569-E10E-ED46-802F-D8298EAEC3D0}"/>
                </a:ext>
              </a:extLst>
            </p:cNvPr>
            <p:cNvGrpSpPr>
              <a:grpSpLocks/>
            </p:cNvGrpSpPr>
            <p:nvPr/>
          </p:nvGrpSpPr>
          <p:grpSpPr bwMode="auto">
            <a:xfrm>
              <a:off x="2934" y="947"/>
              <a:ext cx="2826" cy="2256"/>
              <a:chOff x="3010" y="706"/>
              <a:chExt cx="2826" cy="2256"/>
            </a:xfrm>
          </p:grpSpPr>
          <p:sp>
            <p:nvSpPr>
              <p:cNvPr id="236" name="Oval 111">
                <a:extLst>
                  <a:ext uri="{FF2B5EF4-FFF2-40B4-BE49-F238E27FC236}">
                    <a16:creationId xmlns:a16="http://schemas.microsoft.com/office/drawing/2014/main" id="{5E232CD5-4773-5344-ACD5-5DE978CC482D}"/>
                  </a:ext>
                </a:extLst>
              </p:cNvPr>
              <p:cNvSpPr>
                <a:spLocks noChangeArrowheads="1"/>
              </p:cNvSpPr>
              <p:nvPr/>
            </p:nvSpPr>
            <p:spPr bwMode="auto">
              <a:xfrm>
                <a:off x="4205" y="2575"/>
                <a:ext cx="691" cy="387"/>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237" name="Oval 109">
                <a:extLst>
                  <a:ext uri="{FF2B5EF4-FFF2-40B4-BE49-F238E27FC236}">
                    <a16:creationId xmlns:a16="http://schemas.microsoft.com/office/drawing/2014/main" id="{E1EAA8CA-42BA-9644-86A1-5A277AF54850}"/>
                  </a:ext>
                </a:extLst>
              </p:cNvPr>
              <p:cNvSpPr>
                <a:spLocks noChangeArrowheads="1"/>
              </p:cNvSpPr>
              <p:nvPr/>
            </p:nvSpPr>
            <p:spPr bwMode="auto">
              <a:xfrm>
                <a:off x="3201" y="2004"/>
                <a:ext cx="2559" cy="395"/>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238" name="Freeform 105">
                <a:extLst>
                  <a:ext uri="{FF2B5EF4-FFF2-40B4-BE49-F238E27FC236}">
                    <a16:creationId xmlns:a16="http://schemas.microsoft.com/office/drawing/2014/main" id="{2E4A54F8-3320-8949-916B-60581DD17139}"/>
                  </a:ext>
                </a:extLst>
              </p:cNvPr>
              <p:cNvSpPr>
                <a:spLocks/>
              </p:cNvSpPr>
              <p:nvPr/>
            </p:nvSpPr>
            <p:spPr bwMode="auto">
              <a:xfrm>
                <a:off x="3176" y="1359"/>
                <a:ext cx="2660" cy="695"/>
              </a:xfrm>
              <a:custGeom>
                <a:avLst/>
                <a:gdLst>
                  <a:gd name="T0" fmla="*/ 58 w 2660"/>
                  <a:gd name="T1" fmla="*/ 377 h 695"/>
                  <a:gd name="T2" fmla="*/ 91 w 2660"/>
                  <a:gd name="T3" fmla="*/ 295 h 695"/>
                  <a:gd name="T4" fmla="*/ 428 w 2660"/>
                  <a:gd name="T5" fmla="*/ 65 h 695"/>
                  <a:gd name="T6" fmla="*/ 840 w 2660"/>
                  <a:gd name="T7" fmla="*/ 311 h 695"/>
                  <a:gd name="T8" fmla="*/ 1309 w 2660"/>
                  <a:gd name="T9" fmla="*/ 632 h 695"/>
                  <a:gd name="T10" fmla="*/ 1942 w 2660"/>
                  <a:gd name="T11" fmla="*/ 468 h 695"/>
                  <a:gd name="T12" fmla="*/ 1852 w 2660"/>
                  <a:gd name="T13" fmla="*/ 180 h 695"/>
                  <a:gd name="T14" fmla="*/ 2337 w 2660"/>
                  <a:gd name="T15" fmla="*/ 40 h 695"/>
                  <a:gd name="T16" fmla="*/ 2469 w 2660"/>
                  <a:gd name="T17" fmla="*/ 418 h 695"/>
                  <a:gd name="T18" fmla="*/ 1193 w 2660"/>
                  <a:gd name="T19" fmla="*/ 673 h 695"/>
                  <a:gd name="T20" fmla="*/ 189 w 2660"/>
                  <a:gd name="T21" fmla="*/ 550 h 695"/>
                  <a:gd name="T22" fmla="*/ 58 w 2660"/>
                  <a:gd name="T23" fmla="*/ 377 h 6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0" h="695">
                    <a:moveTo>
                      <a:pt x="58" y="377"/>
                    </a:moveTo>
                    <a:cubicBezTo>
                      <a:pt x="42" y="335"/>
                      <a:pt x="29" y="347"/>
                      <a:pt x="91" y="295"/>
                    </a:cubicBezTo>
                    <a:cubicBezTo>
                      <a:pt x="153" y="243"/>
                      <a:pt x="303" y="62"/>
                      <a:pt x="428" y="65"/>
                    </a:cubicBezTo>
                    <a:cubicBezTo>
                      <a:pt x="553" y="68"/>
                      <a:pt x="693" y="217"/>
                      <a:pt x="840" y="311"/>
                    </a:cubicBezTo>
                    <a:cubicBezTo>
                      <a:pt x="987" y="405"/>
                      <a:pt x="1125" y="606"/>
                      <a:pt x="1309" y="632"/>
                    </a:cubicBezTo>
                    <a:cubicBezTo>
                      <a:pt x="1493" y="658"/>
                      <a:pt x="1851" y="543"/>
                      <a:pt x="1942" y="468"/>
                    </a:cubicBezTo>
                    <a:cubicBezTo>
                      <a:pt x="2033" y="393"/>
                      <a:pt x="1786" y="251"/>
                      <a:pt x="1852" y="180"/>
                    </a:cubicBezTo>
                    <a:cubicBezTo>
                      <a:pt x="1918" y="109"/>
                      <a:pt x="2234" y="0"/>
                      <a:pt x="2337" y="40"/>
                    </a:cubicBezTo>
                    <a:cubicBezTo>
                      <a:pt x="2440" y="80"/>
                      <a:pt x="2660" y="313"/>
                      <a:pt x="2469" y="418"/>
                    </a:cubicBezTo>
                    <a:cubicBezTo>
                      <a:pt x="2278" y="523"/>
                      <a:pt x="1573" y="651"/>
                      <a:pt x="1193" y="673"/>
                    </a:cubicBezTo>
                    <a:cubicBezTo>
                      <a:pt x="813" y="695"/>
                      <a:pt x="378" y="602"/>
                      <a:pt x="189" y="550"/>
                    </a:cubicBezTo>
                    <a:cubicBezTo>
                      <a:pt x="0" y="498"/>
                      <a:pt x="74" y="419"/>
                      <a:pt x="58" y="377"/>
                    </a:cubicBezTo>
                    <a:close/>
                  </a:path>
                </a:pathLst>
              </a:custGeom>
              <a:solidFill>
                <a:srgbClr val="CCECFF"/>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Freeform 103">
                <a:extLst>
                  <a:ext uri="{FF2B5EF4-FFF2-40B4-BE49-F238E27FC236}">
                    <a16:creationId xmlns:a16="http://schemas.microsoft.com/office/drawing/2014/main" id="{25A08B17-3544-504D-BCEC-B588A1ECD15D}"/>
                  </a:ext>
                </a:extLst>
              </p:cNvPr>
              <p:cNvSpPr>
                <a:spLocks/>
              </p:cNvSpPr>
              <p:nvPr/>
            </p:nvSpPr>
            <p:spPr bwMode="auto">
              <a:xfrm>
                <a:off x="3135" y="729"/>
                <a:ext cx="1944" cy="1198"/>
              </a:xfrm>
              <a:custGeom>
                <a:avLst/>
                <a:gdLst>
                  <a:gd name="T0" fmla="*/ 115 w 1944"/>
                  <a:gd name="T1" fmla="*/ 514 h 1198"/>
                  <a:gd name="T2" fmla="*/ 280 w 1944"/>
                  <a:gd name="T3" fmla="*/ 579 h 1198"/>
                  <a:gd name="T4" fmla="*/ 996 w 1944"/>
                  <a:gd name="T5" fmla="*/ 843 h 1198"/>
                  <a:gd name="T6" fmla="*/ 1382 w 1944"/>
                  <a:gd name="T7" fmla="*/ 1172 h 1198"/>
                  <a:gd name="T8" fmla="*/ 1884 w 1944"/>
                  <a:gd name="T9" fmla="*/ 999 h 1198"/>
                  <a:gd name="T10" fmla="*/ 1020 w 1944"/>
                  <a:gd name="T11" fmla="*/ 588 h 1198"/>
                  <a:gd name="T12" fmla="*/ 625 w 1944"/>
                  <a:gd name="T13" fmla="*/ 53 h 1198"/>
                  <a:gd name="T14" fmla="*/ 82 w 1944"/>
                  <a:gd name="T15" fmla="*/ 267 h 1198"/>
                  <a:gd name="T16" fmla="*/ 115 w 1944"/>
                  <a:gd name="T17" fmla="*/ 514 h 1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4" h="1198">
                    <a:moveTo>
                      <a:pt x="115" y="514"/>
                    </a:moveTo>
                    <a:cubicBezTo>
                      <a:pt x="148" y="566"/>
                      <a:pt x="133" y="524"/>
                      <a:pt x="280" y="579"/>
                    </a:cubicBezTo>
                    <a:cubicBezTo>
                      <a:pt x="427" y="634"/>
                      <a:pt x="812" y="744"/>
                      <a:pt x="996" y="843"/>
                    </a:cubicBezTo>
                    <a:cubicBezTo>
                      <a:pt x="1180" y="942"/>
                      <a:pt x="1234" y="1146"/>
                      <a:pt x="1382" y="1172"/>
                    </a:cubicBezTo>
                    <a:cubicBezTo>
                      <a:pt x="1530" y="1198"/>
                      <a:pt x="1944" y="1096"/>
                      <a:pt x="1884" y="999"/>
                    </a:cubicBezTo>
                    <a:cubicBezTo>
                      <a:pt x="1824" y="902"/>
                      <a:pt x="1230" y="746"/>
                      <a:pt x="1020" y="588"/>
                    </a:cubicBezTo>
                    <a:cubicBezTo>
                      <a:pt x="810" y="430"/>
                      <a:pt x="781" y="106"/>
                      <a:pt x="625" y="53"/>
                    </a:cubicBezTo>
                    <a:cubicBezTo>
                      <a:pt x="469" y="0"/>
                      <a:pt x="164" y="192"/>
                      <a:pt x="82" y="267"/>
                    </a:cubicBezTo>
                    <a:cubicBezTo>
                      <a:pt x="0" y="342"/>
                      <a:pt x="82" y="462"/>
                      <a:pt x="115" y="514"/>
                    </a:cubicBezTo>
                    <a:close/>
                  </a:path>
                </a:pathLst>
              </a:custGeom>
              <a:solidFill>
                <a:srgbClr val="CCECFF"/>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Oval 100">
                <a:extLst>
                  <a:ext uri="{FF2B5EF4-FFF2-40B4-BE49-F238E27FC236}">
                    <a16:creationId xmlns:a16="http://schemas.microsoft.com/office/drawing/2014/main" id="{BD9EA183-6BC4-EA4A-A5B0-DBD833AF6777}"/>
                  </a:ext>
                </a:extLst>
              </p:cNvPr>
              <p:cNvSpPr>
                <a:spLocks noChangeArrowheads="1"/>
              </p:cNvSpPr>
              <p:nvPr/>
            </p:nvSpPr>
            <p:spPr bwMode="auto">
              <a:xfrm>
                <a:off x="4197" y="950"/>
                <a:ext cx="1407" cy="411"/>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241" name="Oval 71">
                <a:extLst>
                  <a:ext uri="{FF2B5EF4-FFF2-40B4-BE49-F238E27FC236}">
                    <a16:creationId xmlns:a16="http://schemas.microsoft.com/office/drawing/2014/main" id="{535138C5-91A4-7A4E-9664-66CF6D9DD3EC}"/>
                  </a:ext>
                </a:extLst>
              </p:cNvPr>
              <p:cNvSpPr>
                <a:spLocks noChangeArrowheads="1"/>
              </p:cNvSpPr>
              <p:nvPr/>
            </p:nvSpPr>
            <p:spPr bwMode="auto">
              <a:xfrm>
                <a:off x="3456" y="1016"/>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42" name="Oval 72">
                <a:extLst>
                  <a:ext uri="{FF2B5EF4-FFF2-40B4-BE49-F238E27FC236}">
                    <a16:creationId xmlns:a16="http://schemas.microsoft.com/office/drawing/2014/main" id="{66886ECF-29D5-BC4E-9043-3CA6F2E117E2}"/>
                  </a:ext>
                </a:extLst>
              </p:cNvPr>
              <p:cNvSpPr>
                <a:spLocks noChangeArrowheads="1"/>
              </p:cNvSpPr>
              <p:nvPr/>
            </p:nvSpPr>
            <p:spPr bwMode="auto">
              <a:xfrm>
                <a:off x="4411" y="100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43" name="Oval 73">
                <a:extLst>
                  <a:ext uri="{FF2B5EF4-FFF2-40B4-BE49-F238E27FC236}">
                    <a16:creationId xmlns:a16="http://schemas.microsoft.com/office/drawing/2014/main" id="{EE3D2F69-EDA4-B54B-8FF9-41C81F356A1F}"/>
                  </a:ext>
                </a:extLst>
              </p:cNvPr>
              <p:cNvSpPr>
                <a:spLocks noChangeArrowheads="1"/>
              </p:cNvSpPr>
              <p:nvPr/>
            </p:nvSpPr>
            <p:spPr bwMode="auto">
              <a:xfrm>
                <a:off x="3456" y="1521"/>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4" name="Oval 74">
                <a:extLst>
                  <a:ext uri="{FF2B5EF4-FFF2-40B4-BE49-F238E27FC236}">
                    <a16:creationId xmlns:a16="http://schemas.microsoft.com/office/drawing/2014/main" id="{C53EC0F6-4539-B74B-9714-37AD8DB274E7}"/>
                  </a:ext>
                </a:extLst>
              </p:cNvPr>
              <p:cNvSpPr>
                <a:spLocks noChangeArrowheads="1"/>
              </p:cNvSpPr>
              <p:nvPr/>
            </p:nvSpPr>
            <p:spPr bwMode="auto">
              <a:xfrm>
                <a:off x="4411" y="1512"/>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div</a:t>
                </a:r>
              </a:p>
            </p:txBody>
          </p:sp>
          <p:sp>
            <p:nvSpPr>
              <p:cNvPr id="245" name="Oval 75">
                <a:extLst>
                  <a:ext uri="{FF2B5EF4-FFF2-40B4-BE49-F238E27FC236}">
                    <a16:creationId xmlns:a16="http://schemas.microsoft.com/office/drawing/2014/main" id="{DF8D8C08-E059-D249-A180-EDA59D2928FE}"/>
                  </a:ext>
                </a:extLst>
              </p:cNvPr>
              <p:cNvSpPr>
                <a:spLocks noChangeArrowheads="1"/>
              </p:cNvSpPr>
              <p:nvPr/>
            </p:nvSpPr>
            <p:spPr bwMode="auto">
              <a:xfrm>
                <a:off x="4411" y="2032"/>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a:t>
                </a:r>
              </a:p>
            </p:txBody>
          </p:sp>
          <p:sp>
            <p:nvSpPr>
              <p:cNvPr id="246" name="Oval 76">
                <a:extLst>
                  <a:ext uri="{FF2B5EF4-FFF2-40B4-BE49-F238E27FC236}">
                    <a16:creationId xmlns:a16="http://schemas.microsoft.com/office/drawing/2014/main" id="{D4AB407B-EE58-B346-89EC-7F719D74F353}"/>
                  </a:ext>
                </a:extLst>
              </p:cNvPr>
              <p:cNvSpPr>
                <a:spLocks noChangeArrowheads="1"/>
              </p:cNvSpPr>
              <p:nvPr/>
            </p:nvSpPr>
            <p:spPr bwMode="auto">
              <a:xfrm>
                <a:off x="3456" y="2023"/>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47" name="Line 77">
                <a:extLst>
                  <a:ext uri="{FF2B5EF4-FFF2-40B4-BE49-F238E27FC236}">
                    <a16:creationId xmlns:a16="http://schemas.microsoft.com/office/drawing/2014/main" id="{AFB0D107-C18A-ED4B-A615-34F2239BD3DE}"/>
                  </a:ext>
                </a:extLst>
              </p:cNvPr>
              <p:cNvSpPr>
                <a:spLocks noChangeShapeType="1"/>
              </p:cNvSpPr>
              <p:nvPr/>
            </p:nvSpPr>
            <p:spPr bwMode="auto">
              <a:xfrm>
                <a:off x="3598" y="1300"/>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Line 78">
                <a:extLst>
                  <a:ext uri="{FF2B5EF4-FFF2-40B4-BE49-F238E27FC236}">
                    <a16:creationId xmlns:a16="http://schemas.microsoft.com/office/drawing/2014/main" id="{53510C08-4E80-BC45-9009-4033EB443855}"/>
                  </a:ext>
                </a:extLst>
              </p:cNvPr>
              <p:cNvSpPr>
                <a:spLocks noChangeShapeType="1"/>
              </p:cNvSpPr>
              <p:nvPr/>
            </p:nvSpPr>
            <p:spPr bwMode="auto">
              <a:xfrm>
                <a:off x="3589" y="1810"/>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Line 79">
                <a:extLst>
                  <a:ext uri="{FF2B5EF4-FFF2-40B4-BE49-F238E27FC236}">
                    <a16:creationId xmlns:a16="http://schemas.microsoft.com/office/drawing/2014/main" id="{CB13CFB4-6AB7-CB40-84DF-EB24BDBB3ACE}"/>
                  </a:ext>
                </a:extLst>
              </p:cNvPr>
              <p:cNvSpPr>
                <a:spLocks noChangeShapeType="1"/>
              </p:cNvSpPr>
              <p:nvPr/>
            </p:nvSpPr>
            <p:spPr bwMode="auto">
              <a:xfrm>
                <a:off x="4557" y="1798"/>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Line 80">
                <a:extLst>
                  <a:ext uri="{FF2B5EF4-FFF2-40B4-BE49-F238E27FC236}">
                    <a16:creationId xmlns:a16="http://schemas.microsoft.com/office/drawing/2014/main" id="{FE5B0540-736F-794C-AEA1-01D42CA2F6D2}"/>
                  </a:ext>
                </a:extLst>
              </p:cNvPr>
              <p:cNvSpPr>
                <a:spLocks noChangeShapeType="1"/>
              </p:cNvSpPr>
              <p:nvPr/>
            </p:nvSpPr>
            <p:spPr bwMode="auto">
              <a:xfrm>
                <a:off x="4562" y="1293"/>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81">
                <a:extLst>
                  <a:ext uri="{FF2B5EF4-FFF2-40B4-BE49-F238E27FC236}">
                    <a16:creationId xmlns:a16="http://schemas.microsoft.com/office/drawing/2014/main" id="{50174990-186F-E240-A57B-9506868EFBB4}"/>
                  </a:ext>
                </a:extLst>
              </p:cNvPr>
              <p:cNvSpPr>
                <a:spLocks noChangeArrowheads="1"/>
              </p:cNvSpPr>
              <p:nvPr/>
            </p:nvSpPr>
            <p:spPr bwMode="auto">
              <a:xfrm>
                <a:off x="5189" y="1016"/>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X</a:t>
                </a:r>
              </a:p>
            </p:txBody>
          </p:sp>
          <p:sp>
            <p:nvSpPr>
              <p:cNvPr id="252" name="Oval 82">
                <a:extLst>
                  <a:ext uri="{FF2B5EF4-FFF2-40B4-BE49-F238E27FC236}">
                    <a16:creationId xmlns:a16="http://schemas.microsoft.com/office/drawing/2014/main" id="{13BC3D97-8389-8C41-B5A9-EAA0C7B77F6E}"/>
                  </a:ext>
                </a:extLst>
              </p:cNvPr>
              <p:cNvSpPr>
                <a:spLocks noChangeArrowheads="1"/>
              </p:cNvSpPr>
              <p:nvPr/>
            </p:nvSpPr>
            <p:spPr bwMode="auto">
              <a:xfrm>
                <a:off x="5198" y="1525"/>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a:t>
                </a:r>
              </a:p>
            </p:txBody>
          </p:sp>
          <p:sp>
            <p:nvSpPr>
              <p:cNvPr id="253" name="Line 83">
                <a:extLst>
                  <a:ext uri="{FF2B5EF4-FFF2-40B4-BE49-F238E27FC236}">
                    <a16:creationId xmlns:a16="http://schemas.microsoft.com/office/drawing/2014/main" id="{F636E3F7-B7CA-A54B-B93D-CD1E6A5F3EB5}"/>
                  </a:ext>
                </a:extLst>
              </p:cNvPr>
              <p:cNvSpPr>
                <a:spLocks noChangeShapeType="1"/>
              </p:cNvSpPr>
              <p:nvPr/>
            </p:nvSpPr>
            <p:spPr bwMode="auto">
              <a:xfrm>
                <a:off x="5341" y="1307"/>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84">
                <a:extLst>
                  <a:ext uri="{FF2B5EF4-FFF2-40B4-BE49-F238E27FC236}">
                    <a16:creationId xmlns:a16="http://schemas.microsoft.com/office/drawing/2014/main" id="{7D1FB92B-6DDD-B943-9BED-6D5DFC75051D}"/>
                  </a:ext>
                </a:extLst>
              </p:cNvPr>
              <p:cNvSpPr>
                <a:spLocks noChangeArrowheads="1"/>
              </p:cNvSpPr>
              <p:nvPr/>
            </p:nvSpPr>
            <p:spPr bwMode="auto">
              <a:xfrm>
                <a:off x="5198" y="2045"/>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800">
                    <a:solidFill>
                      <a:schemeClr val="tx1"/>
                    </a:solidFill>
                    <a:latin typeface="Lucida Sans Unicode" panose="020B0602030504020204" pitchFamily="34" charset="0"/>
                  </a:rPr>
                  <a:t>div</a:t>
                </a:r>
              </a:p>
            </p:txBody>
          </p:sp>
          <p:sp>
            <p:nvSpPr>
              <p:cNvPr id="255" name="Line 85">
                <a:extLst>
                  <a:ext uri="{FF2B5EF4-FFF2-40B4-BE49-F238E27FC236}">
                    <a16:creationId xmlns:a16="http://schemas.microsoft.com/office/drawing/2014/main" id="{E884EAD4-49F0-D346-ACB5-1A889D490FCD}"/>
                  </a:ext>
                </a:extLst>
              </p:cNvPr>
              <p:cNvSpPr>
                <a:spLocks noChangeShapeType="1"/>
              </p:cNvSpPr>
              <p:nvPr/>
            </p:nvSpPr>
            <p:spPr bwMode="auto">
              <a:xfrm>
                <a:off x="5336" y="1820"/>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Text Box 86">
                <a:extLst>
                  <a:ext uri="{FF2B5EF4-FFF2-40B4-BE49-F238E27FC236}">
                    <a16:creationId xmlns:a16="http://schemas.microsoft.com/office/drawing/2014/main" id="{A7E37399-16A5-EB4A-A1BB-954AAFBBE469}"/>
                  </a:ext>
                </a:extLst>
              </p:cNvPr>
              <p:cNvSpPr txBox="1">
                <a:spLocks noChangeArrowheads="1"/>
              </p:cNvSpPr>
              <p:nvPr/>
            </p:nvSpPr>
            <p:spPr bwMode="auto">
              <a:xfrm>
                <a:off x="3701" y="1021"/>
                <a:ext cx="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257" name="Text Box 87">
                <a:extLst>
                  <a:ext uri="{FF2B5EF4-FFF2-40B4-BE49-F238E27FC236}">
                    <a16:creationId xmlns:a16="http://schemas.microsoft.com/office/drawing/2014/main" id="{E2049ACF-5533-394E-962F-BBC1747CEAFF}"/>
                  </a:ext>
                </a:extLst>
              </p:cNvPr>
              <p:cNvSpPr txBox="1">
                <a:spLocks noChangeArrowheads="1"/>
              </p:cNvSpPr>
              <p:nvPr/>
            </p:nvSpPr>
            <p:spPr bwMode="auto">
              <a:xfrm>
                <a:off x="3677" y="1539"/>
                <a:ext cx="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258" name="Text Box 88">
                <a:extLst>
                  <a:ext uri="{FF2B5EF4-FFF2-40B4-BE49-F238E27FC236}">
                    <a16:creationId xmlns:a16="http://schemas.microsoft.com/office/drawing/2014/main" id="{E810AA25-0433-5547-91EF-1970361CDE24}"/>
                  </a:ext>
                </a:extLst>
              </p:cNvPr>
              <p:cNvSpPr txBox="1">
                <a:spLocks noChangeArrowheads="1"/>
              </p:cNvSpPr>
              <p:nvPr/>
            </p:nvSpPr>
            <p:spPr bwMode="auto">
              <a:xfrm>
                <a:off x="3668" y="2058"/>
                <a:ext cx="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2</a:t>
                </a:r>
              </a:p>
            </p:txBody>
          </p:sp>
          <p:sp>
            <p:nvSpPr>
              <p:cNvPr id="259" name="Text Box 89">
                <a:extLst>
                  <a:ext uri="{FF2B5EF4-FFF2-40B4-BE49-F238E27FC236}">
                    <a16:creationId xmlns:a16="http://schemas.microsoft.com/office/drawing/2014/main" id="{00C6FCF6-980C-1647-A270-81D39A242631}"/>
                  </a:ext>
                </a:extLst>
              </p:cNvPr>
              <p:cNvSpPr txBox="1">
                <a:spLocks noChangeArrowheads="1"/>
              </p:cNvSpPr>
              <p:nvPr/>
            </p:nvSpPr>
            <p:spPr bwMode="auto">
              <a:xfrm>
                <a:off x="4639" y="1013"/>
                <a:ext cx="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5</a:t>
                </a:r>
              </a:p>
            </p:txBody>
          </p:sp>
          <p:sp>
            <p:nvSpPr>
              <p:cNvPr id="260" name="Text Box 90">
                <a:extLst>
                  <a:ext uri="{FF2B5EF4-FFF2-40B4-BE49-F238E27FC236}">
                    <a16:creationId xmlns:a16="http://schemas.microsoft.com/office/drawing/2014/main" id="{3F87C19B-9F97-2648-8E3A-193C8E9185DF}"/>
                  </a:ext>
                </a:extLst>
              </p:cNvPr>
              <p:cNvSpPr txBox="1">
                <a:spLocks noChangeArrowheads="1"/>
              </p:cNvSpPr>
              <p:nvPr/>
            </p:nvSpPr>
            <p:spPr bwMode="auto">
              <a:xfrm>
                <a:off x="4631" y="1539"/>
                <a:ext cx="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261" name="Text Box 91">
                <a:extLst>
                  <a:ext uri="{FF2B5EF4-FFF2-40B4-BE49-F238E27FC236}">
                    <a16:creationId xmlns:a16="http://schemas.microsoft.com/office/drawing/2014/main" id="{9167D44A-4A59-B244-BC88-DFCFDBDD6BF9}"/>
                  </a:ext>
                </a:extLst>
              </p:cNvPr>
              <p:cNvSpPr txBox="1">
                <a:spLocks noChangeArrowheads="1"/>
              </p:cNvSpPr>
              <p:nvPr/>
            </p:nvSpPr>
            <p:spPr bwMode="auto">
              <a:xfrm>
                <a:off x="4623" y="2082"/>
                <a:ext cx="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1</a:t>
                </a:r>
              </a:p>
            </p:txBody>
          </p:sp>
          <p:sp>
            <p:nvSpPr>
              <p:cNvPr id="262" name="Text Box 92">
                <a:extLst>
                  <a:ext uri="{FF2B5EF4-FFF2-40B4-BE49-F238E27FC236}">
                    <a16:creationId xmlns:a16="http://schemas.microsoft.com/office/drawing/2014/main" id="{FA26F319-28E8-B94A-9498-73013B8A35BF}"/>
                  </a:ext>
                </a:extLst>
              </p:cNvPr>
              <p:cNvSpPr txBox="1">
                <a:spLocks noChangeArrowheads="1"/>
              </p:cNvSpPr>
              <p:nvPr/>
            </p:nvSpPr>
            <p:spPr bwMode="auto">
              <a:xfrm>
                <a:off x="5438" y="1556"/>
                <a:ext cx="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4</a:t>
                </a:r>
              </a:p>
            </p:txBody>
          </p:sp>
          <p:sp>
            <p:nvSpPr>
              <p:cNvPr id="263" name="Text Box 93">
                <a:extLst>
                  <a:ext uri="{FF2B5EF4-FFF2-40B4-BE49-F238E27FC236}">
                    <a16:creationId xmlns:a16="http://schemas.microsoft.com/office/drawing/2014/main" id="{7BE558C0-8891-D844-AD99-2849186F83C3}"/>
                  </a:ext>
                </a:extLst>
              </p:cNvPr>
              <p:cNvSpPr txBox="1">
                <a:spLocks noChangeArrowheads="1"/>
              </p:cNvSpPr>
              <p:nvPr/>
            </p:nvSpPr>
            <p:spPr bwMode="auto">
              <a:xfrm>
                <a:off x="5429" y="2091"/>
                <a:ext cx="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3</a:t>
                </a:r>
              </a:p>
            </p:txBody>
          </p:sp>
          <p:sp>
            <p:nvSpPr>
              <p:cNvPr id="264" name="Oval 95">
                <a:extLst>
                  <a:ext uri="{FF2B5EF4-FFF2-40B4-BE49-F238E27FC236}">
                    <a16:creationId xmlns:a16="http://schemas.microsoft.com/office/drawing/2014/main" id="{929282EF-F471-AC4E-B232-C15E0FF2CF79}"/>
                  </a:ext>
                </a:extLst>
              </p:cNvPr>
              <p:cNvSpPr>
                <a:spLocks noChangeArrowheads="1"/>
              </p:cNvSpPr>
              <p:nvPr/>
            </p:nvSpPr>
            <p:spPr bwMode="auto">
              <a:xfrm>
                <a:off x="4425" y="2646"/>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nop</a:t>
                </a:r>
              </a:p>
            </p:txBody>
          </p:sp>
          <p:sp>
            <p:nvSpPr>
              <p:cNvPr id="265" name="Line 96">
                <a:extLst>
                  <a:ext uri="{FF2B5EF4-FFF2-40B4-BE49-F238E27FC236}">
                    <a16:creationId xmlns:a16="http://schemas.microsoft.com/office/drawing/2014/main" id="{C31B4361-DD61-654C-BCD2-F310F8B0E188}"/>
                  </a:ext>
                </a:extLst>
              </p:cNvPr>
              <p:cNvSpPr>
                <a:spLocks noChangeShapeType="1"/>
              </p:cNvSpPr>
              <p:nvPr/>
            </p:nvSpPr>
            <p:spPr bwMode="auto">
              <a:xfrm>
                <a:off x="3614" y="2320"/>
                <a:ext cx="831" cy="39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Line 97">
                <a:extLst>
                  <a:ext uri="{FF2B5EF4-FFF2-40B4-BE49-F238E27FC236}">
                    <a16:creationId xmlns:a16="http://schemas.microsoft.com/office/drawing/2014/main" id="{25984EFD-FBE8-834F-9287-3D213224D224}"/>
                  </a:ext>
                </a:extLst>
              </p:cNvPr>
              <p:cNvSpPr>
                <a:spLocks noChangeShapeType="1"/>
              </p:cNvSpPr>
              <p:nvPr/>
            </p:nvSpPr>
            <p:spPr bwMode="auto">
              <a:xfrm flipH="1">
                <a:off x="4536" y="2328"/>
                <a:ext cx="8" cy="3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Line 98">
                <a:extLst>
                  <a:ext uri="{FF2B5EF4-FFF2-40B4-BE49-F238E27FC236}">
                    <a16:creationId xmlns:a16="http://schemas.microsoft.com/office/drawing/2014/main" id="{1406B7AF-6EBA-E444-A18F-ED0EB88BAA76}"/>
                  </a:ext>
                </a:extLst>
              </p:cNvPr>
              <p:cNvSpPr>
                <a:spLocks noChangeShapeType="1"/>
              </p:cNvSpPr>
              <p:nvPr/>
            </p:nvSpPr>
            <p:spPr bwMode="auto">
              <a:xfrm flipH="1">
                <a:off x="4676" y="2337"/>
                <a:ext cx="633" cy="3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Text Box 101">
                <a:extLst>
                  <a:ext uri="{FF2B5EF4-FFF2-40B4-BE49-F238E27FC236}">
                    <a16:creationId xmlns:a16="http://schemas.microsoft.com/office/drawing/2014/main" id="{4F8E3528-8E75-C54C-8B3E-2462FFE14FC3}"/>
                  </a:ext>
                </a:extLst>
              </p:cNvPr>
              <p:cNvSpPr txBox="1">
                <a:spLocks noChangeArrowheads="1"/>
              </p:cNvSpPr>
              <p:nvPr/>
            </p:nvSpPr>
            <p:spPr bwMode="auto">
              <a:xfrm>
                <a:off x="5407" y="1027"/>
                <a:ext cx="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6</a:t>
                </a:r>
              </a:p>
            </p:txBody>
          </p:sp>
          <p:sp>
            <p:nvSpPr>
              <p:cNvPr id="269" name="Text Box 102">
                <a:extLst>
                  <a:ext uri="{FF2B5EF4-FFF2-40B4-BE49-F238E27FC236}">
                    <a16:creationId xmlns:a16="http://schemas.microsoft.com/office/drawing/2014/main" id="{22FBEEB8-6FFD-724C-80A8-004DB4A64297}"/>
                  </a:ext>
                </a:extLst>
              </p:cNvPr>
              <p:cNvSpPr txBox="1">
                <a:spLocks noChangeArrowheads="1"/>
              </p:cNvSpPr>
              <p:nvPr/>
            </p:nvSpPr>
            <p:spPr bwMode="auto">
              <a:xfrm>
                <a:off x="4672" y="837"/>
                <a:ext cx="6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1 (cc)</a:t>
                </a:r>
              </a:p>
            </p:txBody>
          </p:sp>
          <p:sp>
            <p:nvSpPr>
              <p:cNvPr id="270" name="Text Box 104">
                <a:extLst>
                  <a:ext uri="{FF2B5EF4-FFF2-40B4-BE49-F238E27FC236}">
                    <a16:creationId xmlns:a16="http://schemas.microsoft.com/office/drawing/2014/main" id="{3CE8A3B4-7412-D446-904D-B5B81B0807B8}"/>
                  </a:ext>
                </a:extLst>
              </p:cNvPr>
              <p:cNvSpPr txBox="1">
                <a:spLocks noChangeArrowheads="1"/>
              </p:cNvSpPr>
              <p:nvPr/>
            </p:nvSpPr>
            <p:spPr bwMode="auto">
              <a:xfrm>
                <a:off x="3503" y="706"/>
                <a:ext cx="6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2 (cc)</a:t>
                </a:r>
              </a:p>
            </p:txBody>
          </p:sp>
          <p:sp>
            <p:nvSpPr>
              <p:cNvPr id="271" name="Text Box 106">
                <a:extLst>
                  <a:ext uri="{FF2B5EF4-FFF2-40B4-BE49-F238E27FC236}">
                    <a16:creationId xmlns:a16="http://schemas.microsoft.com/office/drawing/2014/main" id="{65E79EF2-E366-9341-9474-5317B58CBE20}"/>
                  </a:ext>
                </a:extLst>
              </p:cNvPr>
              <p:cNvSpPr txBox="1">
                <a:spLocks noChangeArrowheads="1"/>
              </p:cNvSpPr>
              <p:nvPr/>
            </p:nvSpPr>
            <p:spPr bwMode="auto">
              <a:xfrm>
                <a:off x="3766" y="1701"/>
                <a:ext cx="6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3 (cc)</a:t>
                </a:r>
              </a:p>
            </p:txBody>
          </p:sp>
          <p:sp>
            <p:nvSpPr>
              <p:cNvPr id="272" name="Text Box 108">
                <a:extLst>
                  <a:ext uri="{FF2B5EF4-FFF2-40B4-BE49-F238E27FC236}">
                    <a16:creationId xmlns:a16="http://schemas.microsoft.com/office/drawing/2014/main" id="{67906096-AD86-5F41-83E4-A92017B47FA8}"/>
                  </a:ext>
                </a:extLst>
              </p:cNvPr>
              <p:cNvSpPr txBox="1">
                <a:spLocks noChangeArrowheads="1"/>
              </p:cNvSpPr>
              <p:nvPr/>
            </p:nvSpPr>
            <p:spPr bwMode="auto">
              <a:xfrm>
                <a:off x="3010" y="2170"/>
                <a:ext cx="6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5 (cc)</a:t>
                </a:r>
              </a:p>
            </p:txBody>
          </p:sp>
          <p:sp>
            <p:nvSpPr>
              <p:cNvPr id="273" name="Text Box 113">
                <a:extLst>
                  <a:ext uri="{FF2B5EF4-FFF2-40B4-BE49-F238E27FC236}">
                    <a16:creationId xmlns:a16="http://schemas.microsoft.com/office/drawing/2014/main" id="{1B0CB1DF-A370-A249-9605-64B1BF3E08AC}"/>
                  </a:ext>
                </a:extLst>
              </p:cNvPr>
              <p:cNvSpPr txBox="1">
                <a:spLocks noChangeArrowheads="1"/>
              </p:cNvSpPr>
              <p:nvPr/>
            </p:nvSpPr>
            <p:spPr bwMode="auto">
              <a:xfrm>
                <a:off x="4844" y="2664"/>
                <a:ext cx="6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i="1">
                    <a:solidFill>
                      <a:schemeClr val="tx1"/>
                    </a:solidFill>
                    <a:latin typeface="Lucida Sans Unicode" panose="020B0602030504020204" pitchFamily="34" charset="0"/>
                  </a:rPr>
                  <a:t>8 (cc)</a:t>
                </a:r>
              </a:p>
            </p:txBody>
          </p:sp>
        </p:grpSp>
        <p:sp>
          <p:nvSpPr>
            <p:cNvPr id="233" name="Text Box 118">
              <a:extLst>
                <a:ext uri="{FF2B5EF4-FFF2-40B4-BE49-F238E27FC236}">
                  <a16:creationId xmlns:a16="http://schemas.microsoft.com/office/drawing/2014/main" id="{02CB4051-3FF8-EF4C-BBE7-8BE829D53B74}"/>
                </a:ext>
              </a:extLst>
            </p:cNvPr>
            <p:cNvSpPr txBox="1">
              <a:spLocks noChangeArrowheads="1"/>
            </p:cNvSpPr>
            <p:nvPr/>
          </p:nvSpPr>
          <p:spPr bwMode="auto">
            <a:xfrm>
              <a:off x="3341" y="2959"/>
              <a:ext cx="8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600">
                  <a:solidFill>
                    <a:schemeClr val="tx1"/>
                  </a:solidFill>
                  <a:latin typeface="Lucida Sans Unicode" panose="020B0602030504020204" pitchFamily="34" charset="0"/>
                </a:rPr>
                <a:t>L = 7 cc</a:t>
              </a:r>
            </a:p>
          </p:txBody>
        </p:sp>
      </p:grpSp>
    </p:spTree>
    <p:extLst>
      <p:ext uri="{BB962C8B-B14F-4D97-AF65-F5344CB8AC3E}">
        <p14:creationId xmlns:p14="http://schemas.microsoft.com/office/powerpoint/2010/main" val="997991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2D93-7F36-A748-9540-9C791211CA4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6AF6A76-EEC0-6343-AF99-12B3385B7CE0}"/>
              </a:ext>
            </a:extLst>
          </p:cNvPr>
          <p:cNvSpPr>
            <a:spLocks noGrp="1"/>
          </p:cNvSpPr>
          <p:nvPr>
            <p:ph type="subTitle" idx="1"/>
          </p:nvPr>
        </p:nvSpPr>
        <p:spPr/>
        <p:txBody>
          <a:bodyPr/>
          <a:lstStyle/>
          <a:p>
            <a:endParaRPr lang="en-US"/>
          </a:p>
        </p:txBody>
      </p:sp>
      <p:graphicFrame>
        <p:nvGraphicFramePr>
          <p:cNvPr id="4" name="Chart 3">
            <a:extLst>
              <a:ext uri="{FF2B5EF4-FFF2-40B4-BE49-F238E27FC236}">
                <a16:creationId xmlns:a16="http://schemas.microsoft.com/office/drawing/2014/main" id="{26D4E83F-9D67-FF44-9B2D-3B3C4FB558A0}"/>
              </a:ext>
            </a:extLst>
          </p:cNvPr>
          <p:cNvGraphicFramePr>
            <a:graphicFrameLocks/>
          </p:cNvGraphicFramePr>
          <p:nvPr/>
        </p:nvGraphicFramePr>
        <p:xfrm>
          <a:off x="722489" y="395243"/>
          <a:ext cx="10747022" cy="60507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9012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2D93-7F36-A748-9540-9C791211CA4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6AF6A76-EEC0-6343-AF99-12B3385B7CE0}"/>
              </a:ext>
            </a:extLst>
          </p:cNvPr>
          <p:cNvSpPr>
            <a:spLocks noGrp="1"/>
          </p:cNvSpPr>
          <p:nvPr>
            <p:ph type="subTitle" idx="1"/>
          </p:nvPr>
        </p:nvSpPr>
        <p:spPr/>
        <p:txBody>
          <a:bodyPr/>
          <a:lstStyle/>
          <a:p>
            <a:endParaRPr lang="en-US"/>
          </a:p>
        </p:txBody>
      </p:sp>
      <p:graphicFrame>
        <p:nvGraphicFramePr>
          <p:cNvPr id="5" name="Chart 4">
            <a:extLst>
              <a:ext uri="{FF2B5EF4-FFF2-40B4-BE49-F238E27FC236}">
                <a16:creationId xmlns:a16="http://schemas.microsoft.com/office/drawing/2014/main" id="{ED648C2B-BD6A-EF41-A70D-79AA224BCF2A}"/>
              </a:ext>
            </a:extLst>
          </p:cNvPr>
          <p:cNvGraphicFramePr>
            <a:graphicFrameLocks/>
          </p:cNvGraphicFramePr>
          <p:nvPr/>
        </p:nvGraphicFramePr>
        <p:xfrm>
          <a:off x="146754" y="475340"/>
          <a:ext cx="11616267" cy="5744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215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DA63-850E-B640-B51A-5158E4FFE4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FF301C-6DFE-DC4B-898F-7F74E70B8DDC}"/>
              </a:ext>
            </a:extLst>
          </p:cNvPr>
          <p:cNvSpPr>
            <a:spLocks noGrp="1"/>
          </p:cNvSpPr>
          <p:nvPr>
            <p:ph idx="1"/>
          </p:nvPr>
        </p:nvSpPr>
        <p:spPr/>
        <p:txBody>
          <a:bodyPr/>
          <a:lstStyle/>
          <a:p>
            <a:endParaRPr lang="en-US"/>
          </a:p>
        </p:txBody>
      </p:sp>
      <p:graphicFrame>
        <p:nvGraphicFramePr>
          <p:cNvPr id="4" name="Chart 3">
            <a:extLst>
              <a:ext uri="{FF2B5EF4-FFF2-40B4-BE49-F238E27FC236}">
                <a16:creationId xmlns:a16="http://schemas.microsoft.com/office/drawing/2014/main" id="{1FB76132-A480-F04B-9256-75044307C46A}"/>
              </a:ext>
            </a:extLst>
          </p:cNvPr>
          <p:cNvGraphicFramePr>
            <a:graphicFrameLocks/>
          </p:cNvGraphicFramePr>
          <p:nvPr/>
        </p:nvGraphicFramePr>
        <p:xfrm>
          <a:off x="254000" y="577850"/>
          <a:ext cx="11684000" cy="5702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3497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4C48008B-CDFC-B149-A419-5DE5F3831838}"/>
              </a:ext>
            </a:extLst>
          </p:cNvPr>
          <p:cNvGraphicFramePr>
            <a:graphicFrameLocks/>
          </p:cNvGraphicFramePr>
          <p:nvPr/>
        </p:nvGraphicFramePr>
        <p:xfrm>
          <a:off x="619932" y="170481"/>
          <a:ext cx="11050292" cy="6400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6383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6E98-8D82-CF4D-8713-CABF3F761F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BE6266-1E07-F540-A8AC-AF2CC942588A}"/>
              </a:ext>
            </a:extLst>
          </p:cNvPr>
          <p:cNvSpPr>
            <a:spLocks noGrp="1"/>
          </p:cNvSpPr>
          <p:nvPr>
            <p:ph idx="1"/>
          </p:nvPr>
        </p:nvSpPr>
        <p:spPr/>
        <p:txBody>
          <a:bodyPr/>
          <a:lstStyle/>
          <a:p>
            <a:endParaRPr lang="en-US"/>
          </a:p>
        </p:txBody>
      </p:sp>
      <p:graphicFrame>
        <p:nvGraphicFramePr>
          <p:cNvPr id="4" name="Chart 3">
            <a:extLst>
              <a:ext uri="{FF2B5EF4-FFF2-40B4-BE49-F238E27FC236}">
                <a16:creationId xmlns:a16="http://schemas.microsoft.com/office/drawing/2014/main" id="{A5792D8C-E939-3241-84D0-3F19E098D8C2}"/>
              </a:ext>
            </a:extLst>
          </p:cNvPr>
          <p:cNvGraphicFramePr>
            <a:graphicFrameLocks/>
          </p:cNvGraphicFramePr>
          <p:nvPr/>
        </p:nvGraphicFramePr>
        <p:xfrm>
          <a:off x="449451" y="264371"/>
          <a:ext cx="11003796" cy="61674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5813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2C10-4E03-AE47-A4B0-D8B8FDD731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45AF86-6259-D44D-91B2-DCA41E234921}"/>
              </a:ext>
            </a:extLst>
          </p:cNvPr>
          <p:cNvSpPr>
            <a:spLocks noGrp="1"/>
          </p:cNvSpPr>
          <p:nvPr>
            <p:ph idx="1"/>
          </p:nvPr>
        </p:nvSpPr>
        <p:spPr/>
        <p:txBody>
          <a:bodyPr/>
          <a:lstStyle/>
          <a:p>
            <a:endParaRPr lang="en-US"/>
          </a:p>
        </p:txBody>
      </p:sp>
      <p:graphicFrame>
        <p:nvGraphicFramePr>
          <p:cNvPr id="4" name="Chart 3">
            <a:extLst>
              <a:ext uri="{FF2B5EF4-FFF2-40B4-BE49-F238E27FC236}">
                <a16:creationId xmlns:a16="http://schemas.microsoft.com/office/drawing/2014/main" id="{24C028FF-0E68-F448-A416-69A0B82F6033}"/>
              </a:ext>
            </a:extLst>
          </p:cNvPr>
          <p:cNvGraphicFramePr>
            <a:graphicFrameLocks/>
          </p:cNvGraphicFramePr>
          <p:nvPr/>
        </p:nvGraphicFramePr>
        <p:xfrm>
          <a:off x="565335" y="631916"/>
          <a:ext cx="10856916" cy="58773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9687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D6D1043-ED67-8C47-A2A0-446A674F97C5}"/>
              </a:ext>
            </a:extLst>
          </p:cNvPr>
          <p:cNvGraphicFramePr>
            <a:graphicFrameLocks noGrp="1"/>
          </p:cNvGraphicFramePr>
          <p:nvPr/>
        </p:nvGraphicFramePr>
        <p:xfrm>
          <a:off x="258550" y="236854"/>
          <a:ext cx="9670278" cy="2688895"/>
        </p:xfrm>
        <a:graphic>
          <a:graphicData uri="http://schemas.openxmlformats.org/drawingml/2006/table">
            <a:tbl>
              <a:tblPr>
                <a:noFill/>
              </a:tblPr>
              <a:tblGrid>
                <a:gridCol w="1510964">
                  <a:extLst>
                    <a:ext uri="{9D8B030D-6E8A-4147-A177-3AD203B41FA5}">
                      <a16:colId xmlns:a16="http://schemas.microsoft.com/office/drawing/2014/main" val="21325531"/>
                    </a:ext>
                  </a:extLst>
                </a:gridCol>
                <a:gridCol w="999802">
                  <a:extLst>
                    <a:ext uri="{9D8B030D-6E8A-4147-A177-3AD203B41FA5}">
                      <a16:colId xmlns:a16="http://schemas.microsoft.com/office/drawing/2014/main" val="3459831824"/>
                    </a:ext>
                  </a:extLst>
                </a:gridCol>
                <a:gridCol w="852407">
                  <a:extLst>
                    <a:ext uri="{9D8B030D-6E8A-4147-A177-3AD203B41FA5}">
                      <a16:colId xmlns:a16="http://schemas.microsoft.com/office/drawing/2014/main" val="2104621548"/>
                    </a:ext>
                  </a:extLst>
                </a:gridCol>
                <a:gridCol w="675255">
                  <a:extLst>
                    <a:ext uri="{9D8B030D-6E8A-4147-A177-3AD203B41FA5}">
                      <a16:colId xmlns:a16="http://schemas.microsoft.com/office/drawing/2014/main" val="2506705747"/>
                    </a:ext>
                  </a:extLst>
                </a:gridCol>
                <a:gridCol w="855248">
                  <a:extLst>
                    <a:ext uri="{9D8B030D-6E8A-4147-A177-3AD203B41FA5}">
                      <a16:colId xmlns:a16="http://schemas.microsoft.com/office/drawing/2014/main" val="1984051182"/>
                    </a:ext>
                  </a:extLst>
                </a:gridCol>
                <a:gridCol w="855248">
                  <a:extLst>
                    <a:ext uri="{9D8B030D-6E8A-4147-A177-3AD203B41FA5}">
                      <a16:colId xmlns:a16="http://schemas.microsoft.com/office/drawing/2014/main" val="726415423"/>
                    </a:ext>
                  </a:extLst>
                </a:gridCol>
                <a:gridCol w="855248">
                  <a:extLst>
                    <a:ext uri="{9D8B030D-6E8A-4147-A177-3AD203B41FA5}">
                      <a16:colId xmlns:a16="http://schemas.microsoft.com/office/drawing/2014/main" val="1510863023"/>
                    </a:ext>
                  </a:extLst>
                </a:gridCol>
                <a:gridCol w="698584">
                  <a:extLst>
                    <a:ext uri="{9D8B030D-6E8A-4147-A177-3AD203B41FA5}">
                      <a16:colId xmlns:a16="http://schemas.microsoft.com/office/drawing/2014/main" val="759263825"/>
                    </a:ext>
                  </a:extLst>
                </a:gridCol>
                <a:gridCol w="788922">
                  <a:extLst>
                    <a:ext uri="{9D8B030D-6E8A-4147-A177-3AD203B41FA5}">
                      <a16:colId xmlns:a16="http://schemas.microsoft.com/office/drawing/2014/main" val="2403928908"/>
                    </a:ext>
                  </a:extLst>
                </a:gridCol>
                <a:gridCol w="811463">
                  <a:extLst>
                    <a:ext uri="{9D8B030D-6E8A-4147-A177-3AD203B41FA5}">
                      <a16:colId xmlns:a16="http://schemas.microsoft.com/office/drawing/2014/main" val="2156552905"/>
                    </a:ext>
                  </a:extLst>
                </a:gridCol>
                <a:gridCol w="767137">
                  <a:extLst>
                    <a:ext uri="{9D8B030D-6E8A-4147-A177-3AD203B41FA5}">
                      <a16:colId xmlns:a16="http://schemas.microsoft.com/office/drawing/2014/main" val="4053226049"/>
                    </a:ext>
                  </a:extLst>
                </a:gridCol>
              </a:tblGrid>
              <a:tr h="312294">
                <a:tc>
                  <a:txBody>
                    <a:bodyPr/>
                    <a:lstStyle/>
                    <a:p>
                      <a:pPr algn="l" fontAlgn="b">
                        <a:lnSpc>
                          <a:spcPts val="980"/>
                        </a:lnSpc>
                      </a:pPr>
                      <a:r>
                        <a:rPr lang="en-US" sz="1400" b="0" i="0" u="none" strike="noStrike" dirty="0">
                          <a:solidFill>
                            <a:schemeClr val="tx1">
                              <a:lumMod val="75000"/>
                              <a:lumOff val="25000"/>
                            </a:schemeClr>
                          </a:solidFill>
                          <a:effectLst/>
                          <a:latin typeface="Calibri" panose="020F0502020204030204" pitchFamily="34" charset="0"/>
                        </a:rPr>
                        <a:t>node ID</a:t>
                      </a:r>
                    </a:p>
                  </a:txBody>
                  <a:tcPr marL="208533" marR="9248" marT="104266" marB="104266" anchor="b">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1</a:t>
                      </a:r>
                      <a:r>
                        <a:rPr lang="en-US" sz="1400" b="0" i="0" u="none" strike="noStrike" dirty="0">
                          <a:solidFill>
                            <a:schemeClr val="accent1"/>
                          </a:solidFill>
                          <a:effectLst/>
                          <a:latin typeface="Calibri" panose="020F0502020204030204" pitchFamily="34" charset="0"/>
                        </a:rPr>
                        <a:t>adder</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2</a:t>
                      </a:r>
                      <a:r>
                        <a:rPr lang="en-US" sz="1400" b="0" i="0" u="none" strike="noStrike" dirty="0">
                          <a:solidFill>
                            <a:schemeClr val="accent1"/>
                          </a:solidFill>
                          <a:effectLst/>
                          <a:latin typeface="Calibri" panose="020F0502020204030204" pitchFamily="34" charset="0"/>
                        </a:rPr>
                        <a:t>adder</a:t>
                      </a:r>
                      <a:endParaRPr lang="en-US" sz="14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3</a:t>
                      </a:r>
                      <a:r>
                        <a:rPr lang="en-US" sz="1400" b="0" i="0" u="none" strike="noStrike" dirty="0">
                          <a:solidFill>
                            <a:schemeClr val="accent3"/>
                          </a:solidFill>
                          <a:effectLst/>
                          <a:latin typeface="Calibri" panose="020F0502020204030204" pitchFamily="34" charset="0"/>
                        </a:rPr>
                        <a:t>mul</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4</a:t>
                      </a:r>
                      <a:r>
                        <a:rPr lang="en-US" sz="1400" b="0" i="0" u="none" strike="noStrike" dirty="0">
                          <a:solidFill>
                            <a:schemeClr val="accent3"/>
                          </a:solidFill>
                          <a:effectLst/>
                          <a:latin typeface="Calibri" panose="020F0502020204030204" pitchFamily="34" charset="0"/>
                        </a:rPr>
                        <a:t>mul</a:t>
                      </a:r>
                      <a:endParaRPr lang="en-US" sz="14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5</a:t>
                      </a:r>
                      <a:r>
                        <a:rPr lang="en-US" sz="1400" b="0" i="0" u="none" strike="noStrike" dirty="0">
                          <a:solidFill>
                            <a:schemeClr val="accent4"/>
                          </a:solidFill>
                          <a:effectLst/>
                          <a:latin typeface="Calibri" panose="020F0502020204030204" pitchFamily="34" charset="0"/>
                        </a:rPr>
                        <a:t>div</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6</a:t>
                      </a:r>
                      <a:r>
                        <a:rPr lang="en-US" sz="1400" b="0" i="0" u="none" strike="noStrike" dirty="0">
                          <a:solidFill>
                            <a:schemeClr val="accent1"/>
                          </a:solidFill>
                          <a:effectLst/>
                          <a:latin typeface="Calibri" panose="020F0502020204030204" pitchFamily="34" charset="0"/>
                        </a:rPr>
                        <a:t>adder</a:t>
                      </a:r>
                      <a:endParaRPr lang="en-US" sz="14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7</a:t>
                      </a:r>
                      <a:r>
                        <a:rPr lang="en-US" sz="1400" b="0" i="0" u="none" strike="noStrike" dirty="0">
                          <a:solidFill>
                            <a:schemeClr val="accent3"/>
                          </a:solidFill>
                          <a:effectLst/>
                          <a:latin typeface="Calibri" panose="020F0502020204030204" pitchFamily="34" charset="0"/>
                        </a:rPr>
                        <a:t>mul</a:t>
                      </a:r>
                      <a:endParaRPr lang="en-US" sz="14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8</a:t>
                      </a:r>
                      <a:r>
                        <a:rPr lang="en-US" sz="1400" b="0" i="0" u="none" strike="noStrike" dirty="0">
                          <a:solidFill>
                            <a:schemeClr val="accent1"/>
                          </a:solidFill>
                          <a:effectLst/>
                          <a:latin typeface="Calibri" panose="020F0502020204030204" pitchFamily="34" charset="0"/>
                        </a:rPr>
                        <a:t>adder</a:t>
                      </a:r>
                      <a:endParaRPr lang="en-US" sz="14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9</a:t>
                      </a:r>
                      <a:r>
                        <a:rPr lang="en-US" sz="1400" b="0" i="0" u="none" strike="noStrike" dirty="0">
                          <a:solidFill>
                            <a:schemeClr val="accent4"/>
                          </a:solidFill>
                          <a:effectLst/>
                          <a:latin typeface="Calibri" panose="020F0502020204030204" pitchFamily="34" charset="0"/>
                        </a:rPr>
                        <a:t>div</a:t>
                      </a:r>
                      <a:endParaRPr lang="en-US" sz="14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607191117"/>
                  </a:ext>
                </a:extLst>
              </a:tr>
              <a:tr h="312294">
                <a:tc>
                  <a:txBody>
                    <a:bodyPr/>
                    <a:lstStyle/>
                    <a:p>
                      <a:pPr algn="l" fontAlgn="b">
                        <a:lnSpc>
                          <a:spcPts val="980"/>
                        </a:lnSpc>
                      </a:pPr>
                      <a:r>
                        <a:rPr lang="en-US" sz="1400" b="0" i="0" u="none" strike="noStrike" dirty="0">
                          <a:solidFill>
                            <a:schemeClr val="tx1">
                              <a:lumMod val="75000"/>
                              <a:lumOff val="25000"/>
                            </a:schemeClr>
                          </a:solidFill>
                          <a:effectLst/>
                          <a:latin typeface="Calibri" panose="020F0502020204030204" pitchFamily="34" charset="0"/>
                        </a:rPr>
                        <a:t>asap</a:t>
                      </a:r>
                    </a:p>
                  </a:txBody>
                  <a:tcPr marL="208533" marR="9248" marT="104266" marB="104266" anchor="b">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3</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3</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5</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7</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9</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7</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13</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extLst>
                  <a:ext uri="{0D108BD9-81ED-4DB2-BD59-A6C34878D82A}">
                    <a16:rowId xmlns:a16="http://schemas.microsoft.com/office/drawing/2014/main" val="754838246"/>
                  </a:ext>
                </a:extLst>
              </a:tr>
              <a:tr h="312294">
                <a:tc>
                  <a:txBody>
                    <a:bodyPr/>
                    <a:lstStyle/>
                    <a:p>
                      <a:pPr algn="l" fontAlgn="b">
                        <a:lnSpc>
                          <a:spcPts val="980"/>
                        </a:lnSpc>
                      </a:pPr>
                      <a:r>
                        <a:rPr lang="en-US" sz="1400" b="0" i="0" u="none" strike="noStrike">
                          <a:solidFill>
                            <a:schemeClr val="tx1">
                              <a:lumMod val="75000"/>
                              <a:lumOff val="25000"/>
                            </a:schemeClr>
                          </a:solidFill>
                          <a:effectLst/>
                          <a:latin typeface="Calibri" panose="020F0502020204030204" pitchFamily="34" charset="0"/>
                        </a:rPr>
                        <a:t>alap</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23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23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21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25</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25</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25</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29</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31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27</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33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805185990"/>
                  </a:ext>
                </a:extLst>
              </a:tr>
              <a:tr h="312294">
                <a:tc>
                  <a:txBody>
                    <a:bodyPr/>
                    <a:lstStyle/>
                    <a:p>
                      <a:pPr algn="l" fontAlgn="b">
                        <a:lnSpc>
                          <a:spcPts val="980"/>
                        </a:lnSpc>
                      </a:pPr>
                      <a:r>
                        <a:rPr lang="en-US" sz="1400" b="0" i="0" u="none" strike="noStrike">
                          <a:solidFill>
                            <a:schemeClr val="tx1">
                              <a:lumMod val="75000"/>
                              <a:lumOff val="25000"/>
                            </a:schemeClr>
                          </a:solidFill>
                          <a:effectLst/>
                          <a:latin typeface="Calibri" panose="020F0502020204030204" pitchFamily="34" charset="0"/>
                        </a:rPr>
                        <a:t>REST</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5</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5</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9</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9</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9</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1304465"/>
                  </a:ext>
                </a:extLst>
              </a:tr>
              <a:tr h="312294">
                <a:tc>
                  <a:txBody>
                    <a:bodyPr/>
                    <a:lstStyle/>
                    <a:p>
                      <a:pPr algn="l" fontAlgn="b">
                        <a:lnSpc>
                          <a:spcPts val="980"/>
                        </a:lnSpc>
                      </a:pPr>
                      <a:r>
                        <a:rPr lang="en-US" sz="1400" b="0" i="0" u="none" strike="noStrike">
                          <a:solidFill>
                            <a:schemeClr val="tx1">
                              <a:lumMod val="75000"/>
                              <a:lumOff val="25000"/>
                            </a:schemeClr>
                          </a:solidFill>
                          <a:effectLst/>
                          <a:latin typeface="Calibri" panose="020F0502020204030204" pitchFamily="34" charset="0"/>
                        </a:rPr>
                        <a:t>E_REST</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5</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7</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9</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9</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9</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272607302"/>
                  </a:ext>
                </a:extLst>
              </a:tr>
              <a:tr h="548703">
                <a:tc>
                  <a:txBody>
                    <a:bodyPr/>
                    <a:lstStyle/>
                    <a:p>
                      <a:pPr algn="l" fontAlgn="b">
                        <a:lnSpc>
                          <a:spcPts val="980"/>
                        </a:lnSpc>
                      </a:pPr>
                      <a:r>
                        <a:rPr lang="en-US" sz="1400" b="0" i="0" u="none" strike="noStrike" dirty="0" err="1">
                          <a:solidFill>
                            <a:schemeClr val="tx1">
                              <a:lumMod val="75000"/>
                              <a:lumOff val="25000"/>
                            </a:schemeClr>
                          </a:solidFill>
                          <a:effectLst/>
                          <a:latin typeface="Calibri" panose="020F0502020204030204" pitchFamily="34" charset="0"/>
                        </a:rPr>
                        <a:t>schd_time</a:t>
                      </a:r>
                      <a:r>
                        <a:rPr lang="en-US" sz="1400" b="0" i="0" u="none" strike="noStrike" dirty="0">
                          <a:solidFill>
                            <a:schemeClr val="tx1">
                              <a:lumMod val="75000"/>
                              <a:lumOff val="25000"/>
                            </a:schemeClr>
                          </a:solidFill>
                          <a:effectLst/>
                          <a:latin typeface="Calibri" panose="020F0502020204030204" pitchFamily="34" charset="0"/>
                        </a:rPr>
                        <a:t> without rest</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5</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5</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5</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9</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11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7</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072199839"/>
                  </a:ext>
                </a:extLst>
              </a:tr>
              <a:tr h="430499">
                <a:tc>
                  <a:txBody>
                    <a:bodyPr/>
                    <a:lstStyle/>
                    <a:p>
                      <a:pPr algn="l" fontAlgn="b">
                        <a:lnSpc>
                          <a:spcPts val="980"/>
                        </a:lnSpc>
                      </a:pPr>
                      <a:r>
                        <a:rPr lang="en-US" sz="1400" b="0" i="0" u="none" strike="noStrike">
                          <a:solidFill>
                            <a:schemeClr val="tx1">
                              <a:lumMod val="75000"/>
                              <a:lumOff val="25000"/>
                            </a:schemeClr>
                          </a:solidFill>
                          <a:effectLst/>
                          <a:latin typeface="Calibri" panose="020F0502020204030204" pitchFamily="34" charset="0"/>
                        </a:rPr>
                        <a:t>schd_time with rest</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a:solidFill>
                            <a:schemeClr val="tx1">
                              <a:lumMod val="75000"/>
                              <a:lumOff val="25000"/>
                            </a:schemeClr>
                          </a:solidFill>
                          <a:effectLst/>
                          <a:latin typeface="Calibri" panose="020F0502020204030204" pitchFamily="34" charset="0"/>
                        </a:rPr>
                        <a:t>5</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5</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9</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9</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7</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13</a:t>
                      </a:r>
                    </a:p>
                  </a:txBody>
                  <a:tcPr marL="208533" marR="9248" marT="104266" marB="104266"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636200329"/>
                  </a:ext>
                </a:extLst>
              </a:tr>
            </a:tbl>
          </a:graphicData>
        </a:graphic>
      </p:graphicFrame>
      <p:grpSp>
        <p:nvGrpSpPr>
          <p:cNvPr id="5" name="Group 6">
            <a:extLst>
              <a:ext uri="{FF2B5EF4-FFF2-40B4-BE49-F238E27FC236}">
                <a16:creationId xmlns:a16="http://schemas.microsoft.com/office/drawing/2014/main" id="{2591AC3E-A3DC-7249-8E40-72C22E32E97D}"/>
              </a:ext>
            </a:extLst>
          </p:cNvPr>
          <p:cNvGrpSpPr>
            <a:grpSpLocks/>
          </p:cNvGrpSpPr>
          <p:nvPr/>
        </p:nvGrpSpPr>
        <p:grpSpPr bwMode="auto">
          <a:xfrm>
            <a:off x="982133" y="3014133"/>
            <a:ext cx="4651023" cy="3607013"/>
            <a:chOff x="170695" y="1252728"/>
            <a:chExt cx="4647752" cy="2979738"/>
          </a:xfrm>
        </p:grpSpPr>
        <p:sp>
          <p:nvSpPr>
            <p:cNvPr id="6" name="Oval 111">
              <a:extLst>
                <a:ext uri="{FF2B5EF4-FFF2-40B4-BE49-F238E27FC236}">
                  <a16:creationId xmlns:a16="http://schemas.microsoft.com/office/drawing/2014/main" id="{468B0FC3-F57E-F84E-A487-720681A28684}"/>
                </a:ext>
              </a:extLst>
            </p:cNvPr>
            <p:cNvSpPr>
              <a:spLocks noChangeArrowheads="1"/>
            </p:cNvSpPr>
            <p:nvPr/>
          </p:nvSpPr>
          <p:spPr bwMode="auto">
            <a:xfrm>
              <a:off x="1815659" y="3758889"/>
              <a:ext cx="864891" cy="473577"/>
            </a:xfrm>
            <a:prstGeom prst="ellipse">
              <a:avLst/>
            </a:prstGeom>
            <a:solidFill>
              <a:srgbClr val="CCECFF">
                <a:alpha val="43137"/>
              </a:srgbClr>
            </a:solidFill>
            <a:ln w="12700">
              <a:solidFill>
                <a:schemeClr val="tx1"/>
              </a:solidFill>
              <a:round/>
              <a:headEnd/>
              <a:tailEnd/>
            </a:ln>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7" name="Oval 109">
              <a:extLst>
                <a:ext uri="{FF2B5EF4-FFF2-40B4-BE49-F238E27FC236}">
                  <a16:creationId xmlns:a16="http://schemas.microsoft.com/office/drawing/2014/main" id="{B4B59B9B-9EFA-B745-A2CE-1178A3A21D45}"/>
                </a:ext>
              </a:extLst>
            </p:cNvPr>
            <p:cNvSpPr>
              <a:spLocks noChangeArrowheads="1"/>
            </p:cNvSpPr>
            <p:nvPr/>
          </p:nvSpPr>
          <p:spPr bwMode="auto">
            <a:xfrm>
              <a:off x="559002" y="3060150"/>
              <a:ext cx="3202973" cy="483366"/>
            </a:xfrm>
            <a:prstGeom prst="ellipse">
              <a:avLst/>
            </a:prstGeom>
            <a:solidFill>
              <a:srgbClr val="CCECFF">
                <a:alpha val="43137"/>
              </a:srgbClr>
            </a:solidFill>
            <a:ln w="12700">
              <a:solidFill>
                <a:schemeClr val="tx1"/>
              </a:solidFill>
              <a:round/>
              <a:headEnd/>
              <a:tailEnd/>
            </a:ln>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8" name="Freeform 105">
              <a:extLst>
                <a:ext uri="{FF2B5EF4-FFF2-40B4-BE49-F238E27FC236}">
                  <a16:creationId xmlns:a16="http://schemas.microsoft.com/office/drawing/2014/main" id="{51BD896B-1F08-A74B-BBA0-23071E7EE3B2}"/>
                </a:ext>
              </a:extLst>
            </p:cNvPr>
            <p:cNvSpPr>
              <a:spLocks/>
            </p:cNvSpPr>
            <p:nvPr/>
          </p:nvSpPr>
          <p:spPr bwMode="auto">
            <a:xfrm>
              <a:off x="527711" y="2270856"/>
              <a:ext cx="3329389" cy="850480"/>
            </a:xfrm>
            <a:custGeom>
              <a:avLst/>
              <a:gdLst>
                <a:gd name="T0" fmla="*/ 2147483647 w 2660"/>
                <a:gd name="T1" fmla="*/ 2147483647 h 695"/>
                <a:gd name="T2" fmla="*/ 2147483647 w 2660"/>
                <a:gd name="T3" fmla="*/ 2147483647 h 695"/>
                <a:gd name="T4" fmla="*/ 2147483647 w 2660"/>
                <a:gd name="T5" fmla="*/ 2147483647 h 695"/>
                <a:gd name="T6" fmla="*/ 2147483647 w 2660"/>
                <a:gd name="T7" fmla="*/ 2147483647 h 695"/>
                <a:gd name="T8" fmla="*/ 2147483647 w 2660"/>
                <a:gd name="T9" fmla="*/ 2147483647 h 695"/>
                <a:gd name="T10" fmla="*/ 2147483647 w 2660"/>
                <a:gd name="T11" fmla="*/ 2147483647 h 695"/>
                <a:gd name="T12" fmla="*/ 2147483647 w 2660"/>
                <a:gd name="T13" fmla="*/ 2147483647 h 695"/>
                <a:gd name="T14" fmla="*/ 2147483647 w 2660"/>
                <a:gd name="T15" fmla="*/ 2147483647 h 695"/>
                <a:gd name="T16" fmla="*/ 2147483647 w 2660"/>
                <a:gd name="T17" fmla="*/ 2147483647 h 695"/>
                <a:gd name="T18" fmla="*/ 2147483647 w 2660"/>
                <a:gd name="T19" fmla="*/ 2147483647 h 695"/>
                <a:gd name="T20" fmla="*/ 2147483647 w 2660"/>
                <a:gd name="T21" fmla="*/ 2147483647 h 695"/>
                <a:gd name="T22" fmla="*/ 2147483647 w 2660"/>
                <a:gd name="T23" fmla="*/ 2147483647 h 6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0" h="695">
                  <a:moveTo>
                    <a:pt x="58" y="377"/>
                  </a:moveTo>
                  <a:cubicBezTo>
                    <a:pt x="42" y="335"/>
                    <a:pt x="29" y="347"/>
                    <a:pt x="91" y="295"/>
                  </a:cubicBezTo>
                  <a:cubicBezTo>
                    <a:pt x="153" y="243"/>
                    <a:pt x="303" y="62"/>
                    <a:pt x="428" y="65"/>
                  </a:cubicBezTo>
                  <a:cubicBezTo>
                    <a:pt x="553" y="68"/>
                    <a:pt x="693" y="217"/>
                    <a:pt x="840" y="311"/>
                  </a:cubicBezTo>
                  <a:cubicBezTo>
                    <a:pt x="987" y="405"/>
                    <a:pt x="1125" y="606"/>
                    <a:pt x="1309" y="632"/>
                  </a:cubicBezTo>
                  <a:cubicBezTo>
                    <a:pt x="1493" y="658"/>
                    <a:pt x="1851" y="543"/>
                    <a:pt x="1942" y="468"/>
                  </a:cubicBezTo>
                  <a:cubicBezTo>
                    <a:pt x="2033" y="393"/>
                    <a:pt x="1786" y="251"/>
                    <a:pt x="1852" y="180"/>
                  </a:cubicBezTo>
                  <a:cubicBezTo>
                    <a:pt x="1918" y="109"/>
                    <a:pt x="2234" y="0"/>
                    <a:pt x="2337" y="40"/>
                  </a:cubicBezTo>
                  <a:cubicBezTo>
                    <a:pt x="2440" y="80"/>
                    <a:pt x="2660" y="313"/>
                    <a:pt x="2469" y="418"/>
                  </a:cubicBezTo>
                  <a:cubicBezTo>
                    <a:pt x="2278" y="523"/>
                    <a:pt x="1573" y="651"/>
                    <a:pt x="1193" y="673"/>
                  </a:cubicBezTo>
                  <a:cubicBezTo>
                    <a:pt x="813" y="695"/>
                    <a:pt x="378" y="602"/>
                    <a:pt x="189" y="550"/>
                  </a:cubicBezTo>
                  <a:cubicBezTo>
                    <a:pt x="0" y="498"/>
                    <a:pt x="74" y="419"/>
                    <a:pt x="58" y="377"/>
                  </a:cubicBezTo>
                  <a:close/>
                </a:path>
              </a:pathLst>
            </a:custGeom>
            <a:solidFill>
              <a:srgbClr val="CCECFF">
                <a:alpha val="43137"/>
              </a:srgbClr>
            </a:solidFill>
            <a:ln w="12700" cap="flat" cmpd="sng">
              <a:solidFill>
                <a:schemeClr val="tx1"/>
              </a:solidFill>
              <a:prstDash val="solid"/>
              <a:round/>
              <a:headEnd/>
              <a:tailEnd/>
            </a:ln>
          </p:spPr>
          <p:txBody>
            <a:bodyPr wrap="none" anchor="ctr"/>
            <a:lstStyle/>
            <a:p>
              <a:endParaRPr lang="en-US"/>
            </a:p>
          </p:txBody>
        </p:sp>
        <p:sp>
          <p:nvSpPr>
            <p:cNvPr id="9" name="Freeform 103">
              <a:extLst>
                <a:ext uri="{FF2B5EF4-FFF2-40B4-BE49-F238E27FC236}">
                  <a16:creationId xmlns:a16="http://schemas.microsoft.com/office/drawing/2014/main" id="{18A48D40-5ED6-A34F-9E64-A45BF1D1F004}"/>
                </a:ext>
              </a:extLst>
            </p:cNvPr>
            <p:cNvSpPr>
              <a:spLocks/>
            </p:cNvSpPr>
            <p:nvPr/>
          </p:nvSpPr>
          <p:spPr bwMode="auto">
            <a:xfrm>
              <a:off x="476393" y="1499918"/>
              <a:ext cx="2433208" cy="1466006"/>
            </a:xfrm>
            <a:custGeom>
              <a:avLst/>
              <a:gdLst>
                <a:gd name="T0" fmla="*/ 2147483647 w 1944"/>
                <a:gd name="T1" fmla="*/ 2147483647 h 1198"/>
                <a:gd name="T2" fmla="*/ 2147483647 w 1944"/>
                <a:gd name="T3" fmla="*/ 2147483647 h 1198"/>
                <a:gd name="T4" fmla="*/ 2147483647 w 1944"/>
                <a:gd name="T5" fmla="*/ 2147483647 h 1198"/>
                <a:gd name="T6" fmla="*/ 2147483647 w 1944"/>
                <a:gd name="T7" fmla="*/ 2147483647 h 1198"/>
                <a:gd name="T8" fmla="*/ 2147483647 w 1944"/>
                <a:gd name="T9" fmla="*/ 2147483647 h 1198"/>
                <a:gd name="T10" fmla="*/ 2147483647 w 1944"/>
                <a:gd name="T11" fmla="*/ 2147483647 h 1198"/>
                <a:gd name="T12" fmla="*/ 2147483647 w 1944"/>
                <a:gd name="T13" fmla="*/ 2147483647 h 1198"/>
                <a:gd name="T14" fmla="*/ 2147483647 w 1944"/>
                <a:gd name="T15" fmla="*/ 2147483647 h 1198"/>
                <a:gd name="T16" fmla="*/ 2147483647 w 1944"/>
                <a:gd name="T17" fmla="*/ 2147483647 h 1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4" h="1198">
                  <a:moveTo>
                    <a:pt x="115" y="514"/>
                  </a:moveTo>
                  <a:cubicBezTo>
                    <a:pt x="148" y="566"/>
                    <a:pt x="133" y="524"/>
                    <a:pt x="280" y="579"/>
                  </a:cubicBezTo>
                  <a:cubicBezTo>
                    <a:pt x="427" y="634"/>
                    <a:pt x="812" y="744"/>
                    <a:pt x="996" y="843"/>
                  </a:cubicBezTo>
                  <a:cubicBezTo>
                    <a:pt x="1180" y="942"/>
                    <a:pt x="1234" y="1146"/>
                    <a:pt x="1382" y="1172"/>
                  </a:cubicBezTo>
                  <a:cubicBezTo>
                    <a:pt x="1530" y="1198"/>
                    <a:pt x="1944" y="1096"/>
                    <a:pt x="1884" y="999"/>
                  </a:cubicBezTo>
                  <a:cubicBezTo>
                    <a:pt x="1824" y="902"/>
                    <a:pt x="1230" y="746"/>
                    <a:pt x="1020" y="588"/>
                  </a:cubicBezTo>
                  <a:cubicBezTo>
                    <a:pt x="810" y="430"/>
                    <a:pt x="781" y="106"/>
                    <a:pt x="625" y="53"/>
                  </a:cubicBezTo>
                  <a:cubicBezTo>
                    <a:pt x="469" y="0"/>
                    <a:pt x="164" y="192"/>
                    <a:pt x="82" y="267"/>
                  </a:cubicBezTo>
                  <a:cubicBezTo>
                    <a:pt x="0" y="342"/>
                    <a:pt x="82" y="462"/>
                    <a:pt x="115" y="514"/>
                  </a:cubicBezTo>
                  <a:close/>
                </a:path>
              </a:pathLst>
            </a:custGeom>
            <a:solidFill>
              <a:srgbClr val="CCECFF">
                <a:alpha val="43137"/>
              </a:srgbClr>
            </a:solidFill>
            <a:ln w="12700" cap="flat" cmpd="sng">
              <a:solidFill>
                <a:schemeClr val="tx1"/>
              </a:solidFill>
              <a:prstDash val="solid"/>
              <a:round/>
              <a:headEnd/>
              <a:tailEnd/>
            </a:ln>
          </p:spPr>
          <p:txBody>
            <a:bodyPr wrap="none" anchor="ctr"/>
            <a:lstStyle/>
            <a:p>
              <a:endParaRPr lang="en-US"/>
            </a:p>
          </p:txBody>
        </p:sp>
        <p:sp>
          <p:nvSpPr>
            <p:cNvPr id="10" name="Oval 100">
              <a:extLst>
                <a:ext uri="{FF2B5EF4-FFF2-40B4-BE49-F238E27FC236}">
                  <a16:creationId xmlns:a16="http://schemas.microsoft.com/office/drawing/2014/main" id="{02A1E45C-204C-7C48-8CF9-0BFA48458687}"/>
                </a:ext>
              </a:extLst>
            </p:cNvPr>
            <p:cNvSpPr>
              <a:spLocks noChangeArrowheads="1"/>
            </p:cNvSpPr>
            <p:nvPr/>
          </p:nvSpPr>
          <p:spPr bwMode="auto">
            <a:xfrm>
              <a:off x="1805646" y="1770358"/>
              <a:ext cx="1761072" cy="502945"/>
            </a:xfrm>
            <a:prstGeom prst="ellipse">
              <a:avLst/>
            </a:prstGeom>
            <a:solidFill>
              <a:srgbClr val="CCECFF">
                <a:alpha val="43137"/>
              </a:srgbClr>
            </a:solidFill>
            <a:ln w="12700">
              <a:solidFill>
                <a:schemeClr val="tx1"/>
              </a:solidFill>
              <a:round/>
              <a:headEnd/>
              <a:tailEnd/>
            </a:ln>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grpSp>
          <p:nvGrpSpPr>
            <p:cNvPr id="11" name="Group 15">
              <a:extLst>
                <a:ext uri="{FF2B5EF4-FFF2-40B4-BE49-F238E27FC236}">
                  <a16:creationId xmlns:a16="http://schemas.microsoft.com/office/drawing/2014/main" id="{BDB74914-6B5C-2C46-AA5E-9888883F7A77}"/>
                </a:ext>
              </a:extLst>
            </p:cNvPr>
            <p:cNvGrpSpPr>
              <a:grpSpLocks/>
            </p:cNvGrpSpPr>
            <p:nvPr/>
          </p:nvGrpSpPr>
          <p:grpSpPr bwMode="auto">
            <a:xfrm>
              <a:off x="170695" y="1252728"/>
              <a:ext cx="4647752" cy="2949145"/>
              <a:chOff x="326009" y="1500165"/>
              <a:chExt cx="5894727" cy="3826574"/>
            </a:xfrm>
          </p:grpSpPr>
          <p:sp>
            <p:nvSpPr>
              <p:cNvPr id="12" name="Text Box 40">
                <a:extLst>
                  <a:ext uri="{FF2B5EF4-FFF2-40B4-BE49-F238E27FC236}">
                    <a16:creationId xmlns:a16="http://schemas.microsoft.com/office/drawing/2014/main" id="{7947E7CB-5C9A-5840-8888-A7A77784E932}"/>
                  </a:ext>
                </a:extLst>
              </p:cNvPr>
              <p:cNvSpPr txBox="1">
                <a:spLocks noChangeArrowheads="1"/>
              </p:cNvSpPr>
              <p:nvPr/>
            </p:nvSpPr>
            <p:spPr bwMode="auto">
              <a:xfrm>
                <a:off x="4360721" y="2302551"/>
                <a:ext cx="266413"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6</a:t>
                </a:r>
              </a:p>
            </p:txBody>
          </p:sp>
          <p:grpSp>
            <p:nvGrpSpPr>
              <p:cNvPr id="13" name="Group 66">
                <a:extLst>
                  <a:ext uri="{FF2B5EF4-FFF2-40B4-BE49-F238E27FC236}">
                    <a16:creationId xmlns:a16="http://schemas.microsoft.com/office/drawing/2014/main" id="{708C0F5C-04AD-8145-AE78-048DE5ED7159}"/>
                  </a:ext>
                </a:extLst>
              </p:cNvPr>
              <p:cNvGrpSpPr>
                <a:grpSpLocks/>
              </p:cNvGrpSpPr>
              <p:nvPr/>
            </p:nvGrpSpPr>
            <p:grpSpPr bwMode="auto">
              <a:xfrm>
                <a:off x="1094295" y="2269214"/>
                <a:ext cx="3495675" cy="3057525"/>
                <a:chOff x="821" y="1000"/>
                <a:chExt cx="2202" cy="1926"/>
              </a:xfrm>
            </p:grpSpPr>
            <p:sp>
              <p:nvSpPr>
                <p:cNvPr id="41" name="Oval 5">
                  <a:extLst>
                    <a:ext uri="{FF2B5EF4-FFF2-40B4-BE49-F238E27FC236}">
                      <a16:creationId xmlns:a16="http://schemas.microsoft.com/office/drawing/2014/main" id="{87D6FCA3-5BF4-1B48-AC24-7807AC1C33D2}"/>
                    </a:ext>
                  </a:extLst>
                </p:cNvPr>
                <p:cNvSpPr>
                  <a:spLocks noChangeArrowheads="1"/>
                </p:cNvSpPr>
                <p:nvPr/>
              </p:nvSpPr>
              <p:spPr bwMode="auto">
                <a:xfrm>
                  <a:off x="821" y="100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a:t>
                  </a:r>
                </a:p>
              </p:txBody>
            </p:sp>
            <p:sp>
              <p:nvSpPr>
                <p:cNvPr id="42" name="Oval 6">
                  <a:extLst>
                    <a:ext uri="{FF2B5EF4-FFF2-40B4-BE49-F238E27FC236}">
                      <a16:creationId xmlns:a16="http://schemas.microsoft.com/office/drawing/2014/main" id="{C72CEAF8-62BA-7846-8D47-E5073CDB818A}"/>
                    </a:ext>
                  </a:extLst>
                </p:cNvPr>
                <p:cNvSpPr>
                  <a:spLocks noChangeArrowheads="1"/>
                </p:cNvSpPr>
                <p:nvPr/>
              </p:nvSpPr>
              <p:spPr bwMode="auto">
                <a:xfrm>
                  <a:off x="1776" y="1000"/>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a:t>
                  </a:r>
                </a:p>
              </p:txBody>
            </p:sp>
            <p:sp>
              <p:nvSpPr>
                <p:cNvPr id="43" name="Oval 7">
                  <a:extLst>
                    <a:ext uri="{FF2B5EF4-FFF2-40B4-BE49-F238E27FC236}">
                      <a16:creationId xmlns:a16="http://schemas.microsoft.com/office/drawing/2014/main" id="{2A67A8A5-D67D-414F-BF67-E7A8D1FA61B2}"/>
                    </a:ext>
                  </a:extLst>
                </p:cNvPr>
                <p:cNvSpPr>
                  <a:spLocks noChangeArrowheads="1"/>
                </p:cNvSpPr>
                <p:nvPr/>
              </p:nvSpPr>
              <p:spPr bwMode="auto">
                <a:xfrm>
                  <a:off x="821" y="1513"/>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X</a:t>
                  </a:r>
                </a:p>
              </p:txBody>
            </p:sp>
            <p:sp>
              <p:nvSpPr>
                <p:cNvPr id="44" name="Oval 8">
                  <a:extLst>
                    <a:ext uri="{FF2B5EF4-FFF2-40B4-BE49-F238E27FC236}">
                      <a16:creationId xmlns:a16="http://schemas.microsoft.com/office/drawing/2014/main" id="{DF4CBCF9-EEF5-904C-8A99-9FF7109D1E40}"/>
                    </a:ext>
                  </a:extLst>
                </p:cNvPr>
                <p:cNvSpPr>
                  <a:spLocks noChangeArrowheads="1"/>
                </p:cNvSpPr>
                <p:nvPr/>
              </p:nvSpPr>
              <p:spPr bwMode="auto">
                <a:xfrm>
                  <a:off x="1776" y="1504"/>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div</a:t>
                  </a:r>
                </a:p>
              </p:txBody>
            </p:sp>
            <p:sp>
              <p:nvSpPr>
                <p:cNvPr id="45" name="Oval 9">
                  <a:extLst>
                    <a:ext uri="{FF2B5EF4-FFF2-40B4-BE49-F238E27FC236}">
                      <a16:creationId xmlns:a16="http://schemas.microsoft.com/office/drawing/2014/main" id="{37558B42-3E7A-5B41-B9B0-B4D9F9493572}"/>
                    </a:ext>
                  </a:extLst>
                </p:cNvPr>
                <p:cNvSpPr>
                  <a:spLocks noChangeArrowheads="1"/>
                </p:cNvSpPr>
                <p:nvPr/>
              </p:nvSpPr>
              <p:spPr bwMode="auto">
                <a:xfrm>
                  <a:off x="1776" y="2024"/>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a:t>
                  </a:r>
                </a:p>
              </p:txBody>
            </p:sp>
            <p:sp>
              <p:nvSpPr>
                <p:cNvPr id="46" name="Oval 10">
                  <a:extLst>
                    <a:ext uri="{FF2B5EF4-FFF2-40B4-BE49-F238E27FC236}">
                      <a16:creationId xmlns:a16="http://schemas.microsoft.com/office/drawing/2014/main" id="{ED389C41-5777-8848-BA4E-551EF981F8AC}"/>
                    </a:ext>
                  </a:extLst>
                </p:cNvPr>
                <p:cNvSpPr>
                  <a:spLocks noChangeArrowheads="1"/>
                </p:cNvSpPr>
                <p:nvPr/>
              </p:nvSpPr>
              <p:spPr bwMode="auto">
                <a:xfrm>
                  <a:off x="821" y="2015"/>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X</a:t>
                  </a:r>
                </a:p>
              </p:txBody>
            </p:sp>
            <p:sp>
              <p:nvSpPr>
                <p:cNvPr id="47" name="Line 11">
                  <a:extLst>
                    <a:ext uri="{FF2B5EF4-FFF2-40B4-BE49-F238E27FC236}">
                      <a16:creationId xmlns:a16="http://schemas.microsoft.com/office/drawing/2014/main" id="{FBAB1FB5-F0CA-EB4D-921E-B5AE16AD1858}"/>
                    </a:ext>
                  </a:extLst>
                </p:cNvPr>
                <p:cNvSpPr>
                  <a:spLocks noChangeShapeType="1"/>
                </p:cNvSpPr>
                <p:nvPr/>
              </p:nvSpPr>
              <p:spPr bwMode="auto">
                <a:xfrm>
                  <a:off x="963" y="129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2">
                  <a:extLst>
                    <a:ext uri="{FF2B5EF4-FFF2-40B4-BE49-F238E27FC236}">
                      <a16:creationId xmlns:a16="http://schemas.microsoft.com/office/drawing/2014/main" id="{B5EB675A-2A3B-E14D-A26D-C9CA48A2A9BC}"/>
                    </a:ext>
                  </a:extLst>
                </p:cNvPr>
                <p:cNvSpPr>
                  <a:spLocks noChangeShapeType="1"/>
                </p:cNvSpPr>
                <p:nvPr/>
              </p:nvSpPr>
              <p:spPr bwMode="auto">
                <a:xfrm>
                  <a:off x="954" y="180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3">
                  <a:extLst>
                    <a:ext uri="{FF2B5EF4-FFF2-40B4-BE49-F238E27FC236}">
                      <a16:creationId xmlns:a16="http://schemas.microsoft.com/office/drawing/2014/main" id="{19A215DC-427C-0845-9568-000648AFF67A}"/>
                    </a:ext>
                  </a:extLst>
                </p:cNvPr>
                <p:cNvSpPr>
                  <a:spLocks noChangeShapeType="1"/>
                </p:cNvSpPr>
                <p:nvPr/>
              </p:nvSpPr>
              <p:spPr bwMode="auto">
                <a:xfrm>
                  <a:off x="1922" y="1790"/>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4">
                  <a:extLst>
                    <a:ext uri="{FF2B5EF4-FFF2-40B4-BE49-F238E27FC236}">
                      <a16:creationId xmlns:a16="http://schemas.microsoft.com/office/drawing/2014/main" id="{61593F5C-B064-8B48-BB7D-ABA3242EE272}"/>
                    </a:ext>
                  </a:extLst>
                </p:cNvPr>
                <p:cNvSpPr>
                  <a:spLocks noChangeShapeType="1"/>
                </p:cNvSpPr>
                <p:nvPr/>
              </p:nvSpPr>
              <p:spPr bwMode="auto">
                <a:xfrm>
                  <a:off x="1927" y="1285"/>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24">
                  <a:extLst>
                    <a:ext uri="{FF2B5EF4-FFF2-40B4-BE49-F238E27FC236}">
                      <a16:creationId xmlns:a16="http://schemas.microsoft.com/office/drawing/2014/main" id="{7BF28281-6A1F-6746-AA6D-DF768466ECBC}"/>
                    </a:ext>
                  </a:extLst>
                </p:cNvPr>
                <p:cNvSpPr>
                  <a:spLocks noChangeArrowheads="1"/>
                </p:cNvSpPr>
                <p:nvPr/>
              </p:nvSpPr>
              <p:spPr bwMode="auto">
                <a:xfrm>
                  <a:off x="2554" y="100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X</a:t>
                  </a:r>
                </a:p>
              </p:txBody>
            </p:sp>
            <p:sp>
              <p:nvSpPr>
                <p:cNvPr id="52" name="Oval 29">
                  <a:extLst>
                    <a:ext uri="{FF2B5EF4-FFF2-40B4-BE49-F238E27FC236}">
                      <a16:creationId xmlns:a16="http://schemas.microsoft.com/office/drawing/2014/main" id="{E9FC4E70-0A5A-D248-9844-ABD539056714}"/>
                    </a:ext>
                  </a:extLst>
                </p:cNvPr>
                <p:cNvSpPr>
                  <a:spLocks noChangeArrowheads="1"/>
                </p:cNvSpPr>
                <p:nvPr/>
              </p:nvSpPr>
              <p:spPr bwMode="auto">
                <a:xfrm>
                  <a:off x="2563" y="1517"/>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a:t>
                  </a:r>
                </a:p>
              </p:txBody>
            </p:sp>
            <p:sp>
              <p:nvSpPr>
                <p:cNvPr id="53" name="Line 31">
                  <a:extLst>
                    <a:ext uri="{FF2B5EF4-FFF2-40B4-BE49-F238E27FC236}">
                      <a16:creationId xmlns:a16="http://schemas.microsoft.com/office/drawing/2014/main" id="{36E0F156-BD20-6E4F-BC0F-8943DB188B62}"/>
                    </a:ext>
                  </a:extLst>
                </p:cNvPr>
                <p:cNvSpPr>
                  <a:spLocks noChangeShapeType="1"/>
                </p:cNvSpPr>
                <p:nvPr/>
              </p:nvSpPr>
              <p:spPr bwMode="auto">
                <a:xfrm>
                  <a:off x="2706" y="1299"/>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32">
                  <a:extLst>
                    <a:ext uri="{FF2B5EF4-FFF2-40B4-BE49-F238E27FC236}">
                      <a16:creationId xmlns:a16="http://schemas.microsoft.com/office/drawing/2014/main" id="{B3E9BFFA-20B5-C040-8C3A-B9E701984F6B}"/>
                    </a:ext>
                  </a:extLst>
                </p:cNvPr>
                <p:cNvSpPr>
                  <a:spLocks noChangeArrowheads="1"/>
                </p:cNvSpPr>
                <p:nvPr/>
              </p:nvSpPr>
              <p:spPr bwMode="auto">
                <a:xfrm>
                  <a:off x="2563" y="2037"/>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div</a:t>
                  </a:r>
                </a:p>
              </p:txBody>
            </p:sp>
            <p:sp>
              <p:nvSpPr>
                <p:cNvPr id="55" name="Line 33">
                  <a:extLst>
                    <a:ext uri="{FF2B5EF4-FFF2-40B4-BE49-F238E27FC236}">
                      <a16:creationId xmlns:a16="http://schemas.microsoft.com/office/drawing/2014/main" id="{005F86AC-A19A-654E-9F0F-02BDF5B832D7}"/>
                    </a:ext>
                  </a:extLst>
                </p:cNvPr>
                <p:cNvSpPr>
                  <a:spLocks noChangeShapeType="1"/>
                </p:cNvSpPr>
                <p:nvPr/>
              </p:nvSpPr>
              <p:spPr bwMode="auto">
                <a:xfrm>
                  <a:off x="2701" y="181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34">
                  <a:extLst>
                    <a:ext uri="{FF2B5EF4-FFF2-40B4-BE49-F238E27FC236}">
                      <a16:creationId xmlns:a16="http://schemas.microsoft.com/office/drawing/2014/main" id="{48AD39C2-6911-C24F-A02C-1A31EB049512}"/>
                    </a:ext>
                  </a:extLst>
                </p:cNvPr>
                <p:cNvSpPr txBox="1">
                  <a:spLocks noChangeArrowheads="1"/>
                </p:cNvSpPr>
                <p:nvPr/>
              </p:nvSpPr>
              <p:spPr bwMode="auto">
                <a:xfrm>
                  <a:off x="1118" y="1013"/>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5</a:t>
                  </a:r>
                </a:p>
              </p:txBody>
            </p:sp>
            <p:sp>
              <p:nvSpPr>
                <p:cNvPr id="57" name="Text Box 35">
                  <a:extLst>
                    <a:ext uri="{FF2B5EF4-FFF2-40B4-BE49-F238E27FC236}">
                      <a16:creationId xmlns:a16="http://schemas.microsoft.com/office/drawing/2014/main" id="{BD1E6BBB-1A24-9343-A52B-6B95355C1192}"/>
                    </a:ext>
                  </a:extLst>
                </p:cNvPr>
                <p:cNvSpPr txBox="1">
                  <a:spLocks noChangeArrowheads="1"/>
                </p:cNvSpPr>
                <p:nvPr/>
              </p:nvSpPr>
              <p:spPr bwMode="auto">
                <a:xfrm>
                  <a:off x="1094" y="1531"/>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4</a:t>
                  </a:r>
                </a:p>
              </p:txBody>
            </p:sp>
            <p:sp>
              <p:nvSpPr>
                <p:cNvPr id="58" name="Text Box 36">
                  <a:extLst>
                    <a:ext uri="{FF2B5EF4-FFF2-40B4-BE49-F238E27FC236}">
                      <a16:creationId xmlns:a16="http://schemas.microsoft.com/office/drawing/2014/main" id="{0D9C574A-EC3F-4548-BC25-9948BF7F3847}"/>
                    </a:ext>
                  </a:extLst>
                </p:cNvPr>
                <p:cNvSpPr txBox="1">
                  <a:spLocks noChangeArrowheads="1"/>
                </p:cNvSpPr>
                <p:nvPr/>
              </p:nvSpPr>
              <p:spPr bwMode="auto">
                <a:xfrm>
                  <a:off x="1085" y="2050"/>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2</a:t>
                  </a:r>
                </a:p>
              </p:txBody>
            </p:sp>
            <p:sp>
              <p:nvSpPr>
                <p:cNvPr id="59" name="Text Box 37">
                  <a:extLst>
                    <a:ext uri="{FF2B5EF4-FFF2-40B4-BE49-F238E27FC236}">
                      <a16:creationId xmlns:a16="http://schemas.microsoft.com/office/drawing/2014/main" id="{8EE04EC8-9D70-354E-B681-598C864F8FBB}"/>
                    </a:ext>
                  </a:extLst>
                </p:cNvPr>
                <p:cNvSpPr txBox="1">
                  <a:spLocks noChangeArrowheads="1"/>
                </p:cNvSpPr>
                <p:nvPr/>
              </p:nvSpPr>
              <p:spPr bwMode="auto">
                <a:xfrm>
                  <a:off x="2056" y="1005"/>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5</a:t>
                  </a:r>
                </a:p>
              </p:txBody>
            </p:sp>
            <p:sp>
              <p:nvSpPr>
                <p:cNvPr id="60" name="Text Box 38">
                  <a:extLst>
                    <a:ext uri="{FF2B5EF4-FFF2-40B4-BE49-F238E27FC236}">
                      <a16:creationId xmlns:a16="http://schemas.microsoft.com/office/drawing/2014/main" id="{554C63C3-73D1-5D4D-8F40-AD0026344DB7}"/>
                    </a:ext>
                  </a:extLst>
                </p:cNvPr>
                <p:cNvSpPr txBox="1">
                  <a:spLocks noChangeArrowheads="1"/>
                </p:cNvSpPr>
                <p:nvPr/>
              </p:nvSpPr>
              <p:spPr bwMode="auto">
                <a:xfrm>
                  <a:off x="2048" y="1531"/>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4</a:t>
                  </a:r>
                </a:p>
              </p:txBody>
            </p:sp>
            <p:sp>
              <p:nvSpPr>
                <p:cNvPr id="61" name="Text Box 39">
                  <a:extLst>
                    <a:ext uri="{FF2B5EF4-FFF2-40B4-BE49-F238E27FC236}">
                      <a16:creationId xmlns:a16="http://schemas.microsoft.com/office/drawing/2014/main" id="{ED975D81-FCC7-804F-85E9-E3C8609A174A}"/>
                    </a:ext>
                  </a:extLst>
                </p:cNvPr>
                <p:cNvSpPr txBox="1">
                  <a:spLocks noChangeArrowheads="1"/>
                </p:cNvSpPr>
                <p:nvPr/>
              </p:nvSpPr>
              <p:spPr bwMode="auto">
                <a:xfrm>
                  <a:off x="2040" y="2074"/>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1</a:t>
                  </a:r>
                </a:p>
              </p:txBody>
            </p:sp>
            <p:sp>
              <p:nvSpPr>
                <p:cNvPr id="62" name="Text Box 41">
                  <a:extLst>
                    <a:ext uri="{FF2B5EF4-FFF2-40B4-BE49-F238E27FC236}">
                      <a16:creationId xmlns:a16="http://schemas.microsoft.com/office/drawing/2014/main" id="{A783A01A-FE38-D44B-A58B-097708CC6D42}"/>
                    </a:ext>
                  </a:extLst>
                </p:cNvPr>
                <p:cNvSpPr txBox="1">
                  <a:spLocks noChangeArrowheads="1"/>
                </p:cNvSpPr>
                <p:nvPr/>
              </p:nvSpPr>
              <p:spPr bwMode="auto">
                <a:xfrm>
                  <a:off x="2855" y="1548"/>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4</a:t>
                  </a:r>
                </a:p>
              </p:txBody>
            </p:sp>
            <p:sp>
              <p:nvSpPr>
                <p:cNvPr id="63" name="Text Box 42">
                  <a:extLst>
                    <a:ext uri="{FF2B5EF4-FFF2-40B4-BE49-F238E27FC236}">
                      <a16:creationId xmlns:a16="http://schemas.microsoft.com/office/drawing/2014/main" id="{53881BAF-1108-BA48-93ED-ECB16E2B5F85}"/>
                    </a:ext>
                  </a:extLst>
                </p:cNvPr>
                <p:cNvSpPr txBox="1">
                  <a:spLocks noChangeArrowheads="1"/>
                </p:cNvSpPr>
                <p:nvPr/>
              </p:nvSpPr>
              <p:spPr bwMode="auto">
                <a:xfrm>
                  <a:off x="2846" y="2083"/>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3</a:t>
                  </a:r>
                </a:p>
              </p:txBody>
            </p:sp>
            <p:sp>
              <p:nvSpPr>
                <p:cNvPr id="64" name="Text Box 50">
                  <a:extLst>
                    <a:ext uri="{FF2B5EF4-FFF2-40B4-BE49-F238E27FC236}">
                      <a16:creationId xmlns:a16="http://schemas.microsoft.com/office/drawing/2014/main" id="{152E7974-DB93-154B-9BE4-1CE6CEFA3E89}"/>
                    </a:ext>
                  </a:extLst>
                </p:cNvPr>
                <p:cNvSpPr txBox="1">
                  <a:spLocks noChangeArrowheads="1"/>
                </p:cNvSpPr>
                <p:nvPr/>
              </p:nvSpPr>
              <p:spPr bwMode="auto">
                <a:xfrm>
                  <a:off x="2073" y="1150"/>
                  <a:ext cx="32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chemeClr val="tx1"/>
                      </a:solidFill>
                      <a:latin typeface="Lucida Sans Unicode" panose="020B0602030504020204" pitchFamily="34" charset="0"/>
                    </a:rPr>
                    <a:t>2 (cc)</a:t>
                  </a:r>
                </a:p>
              </p:txBody>
            </p:sp>
            <p:sp>
              <p:nvSpPr>
                <p:cNvPr id="65" name="Oval 52">
                  <a:extLst>
                    <a:ext uri="{FF2B5EF4-FFF2-40B4-BE49-F238E27FC236}">
                      <a16:creationId xmlns:a16="http://schemas.microsoft.com/office/drawing/2014/main" id="{AAC20E88-F9CF-4945-8885-809A0C86B5FD}"/>
                    </a:ext>
                  </a:extLst>
                </p:cNvPr>
                <p:cNvSpPr>
                  <a:spLocks noChangeArrowheads="1"/>
                </p:cNvSpPr>
                <p:nvPr/>
              </p:nvSpPr>
              <p:spPr bwMode="auto">
                <a:xfrm>
                  <a:off x="1790" y="263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nop</a:t>
                  </a:r>
                </a:p>
              </p:txBody>
            </p:sp>
            <p:sp>
              <p:nvSpPr>
                <p:cNvPr id="66" name="Line 53">
                  <a:extLst>
                    <a:ext uri="{FF2B5EF4-FFF2-40B4-BE49-F238E27FC236}">
                      <a16:creationId xmlns:a16="http://schemas.microsoft.com/office/drawing/2014/main" id="{620E8267-E19F-4C4C-BB33-0EB8F0318A24}"/>
                    </a:ext>
                  </a:extLst>
                </p:cNvPr>
                <p:cNvSpPr>
                  <a:spLocks noChangeShapeType="1"/>
                </p:cNvSpPr>
                <p:nvPr/>
              </p:nvSpPr>
              <p:spPr bwMode="auto">
                <a:xfrm>
                  <a:off x="979" y="2312"/>
                  <a:ext cx="831" cy="39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54">
                  <a:extLst>
                    <a:ext uri="{FF2B5EF4-FFF2-40B4-BE49-F238E27FC236}">
                      <a16:creationId xmlns:a16="http://schemas.microsoft.com/office/drawing/2014/main" id="{23956106-4E33-974B-8F35-C3DEFBAF2B99}"/>
                    </a:ext>
                  </a:extLst>
                </p:cNvPr>
                <p:cNvSpPr>
                  <a:spLocks noChangeShapeType="1"/>
                </p:cNvSpPr>
                <p:nvPr/>
              </p:nvSpPr>
              <p:spPr bwMode="auto">
                <a:xfrm flipH="1">
                  <a:off x="1901" y="2320"/>
                  <a:ext cx="8" cy="3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55">
                  <a:extLst>
                    <a:ext uri="{FF2B5EF4-FFF2-40B4-BE49-F238E27FC236}">
                      <a16:creationId xmlns:a16="http://schemas.microsoft.com/office/drawing/2014/main" id="{5B9ED7AA-FD7A-9444-B5FB-DC7DFBBBB0D3}"/>
                    </a:ext>
                  </a:extLst>
                </p:cNvPr>
                <p:cNvSpPr>
                  <a:spLocks noChangeShapeType="1"/>
                </p:cNvSpPr>
                <p:nvPr/>
              </p:nvSpPr>
              <p:spPr bwMode="auto">
                <a:xfrm flipH="1">
                  <a:off x="2041" y="2329"/>
                  <a:ext cx="633" cy="3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Text Box 128">
                <a:extLst>
                  <a:ext uri="{FF2B5EF4-FFF2-40B4-BE49-F238E27FC236}">
                    <a16:creationId xmlns:a16="http://schemas.microsoft.com/office/drawing/2014/main" id="{55336228-0529-C84E-B24C-DF85C7A3AB27}"/>
                  </a:ext>
                </a:extLst>
              </p:cNvPr>
              <p:cNvSpPr txBox="1">
                <a:spLocks noChangeArrowheads="1"/>
              </p:cNvSpPr>
              <p:nvPr/>
            </p:nvSpPr>
            <p:spPr bwMode="auto">
              <a:xfrm>
                <a:off x="2062359" y="1738076"/>
                <a:ext cx="678375" cy="5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eaLnBrk="1" hangingPunct="1">
                  <a:spcBef>
                    <a:spcPct val="0"/>
                  </a:spcBef>
                  <a:buClrTx/>
                  <a:buFontTx/>
                  <a:buNone/>
                </a:pPr>
                <a:r>
                  <a:rPr lang="en-US" altLang="en-US" sz="1000" dirty="0">
                    <a:solidFill>
                      <a:schemeClr val="tx1"/>
                    </a:solidFill>
                    <a:latin typeface="Lucida Sans Unicode" panose="020B0602030504020204" pitchFamily="34" charset="0"/>
                  </a:rPr>
                  <a:t>Longest</a:t>
                </a:r>
              </a:p>
              <a:p>
                <a:pPr eaLnBrk="1" hangingPunct="1">
                  <a:spcBef>
                    <a:spcPct val="0"/>
                  </a:spcBef>
                  <a:buClrTx/>
                  <a:buFontTx/>
                  <a:buNone/>
                </a:pPr>
                <a:r>
                  <a:rPr lang="en-US" altLang="en-US" sz="1000" dirty="0">
                    <a:solidFill>
                      <a:schemeClr val="tx1"/>
                    </a:solidFill>
                    <a:latin typeface="Lucida Sans Unicode" panose="020B0602030504020204" pitchFamily="34" charset="0"/>
                  </a:rPr>
                  <a:t>path</a:t>
                </a:r>
              </a:p>
              <a:p>
                <a:pPr eaLnBrk="1" hangingPunct="1">
                  <a:spcBef>
                    <a:spcPct val="0"/>
                  </a:spcBef>
                  <a:buClrTx/>
                  <a:buFontTx/>
                  <a:buNone/>
                </a:pPr>
                <a:r>
                  <a:rPr lang="en-US" altLang="en-US" sz="1000" dirty="0">
                    <a:solidFill>
                      <a:schemeClr val="tx1"/>
                    </a:solidFill>
                    <a:latin typeface="Lucida Sans Unicode" panose="020B0602030504020204" pitchFamily="34" charset="0"/>
                  </a:rPr>
                  <a:t>label</a:t>
                </a:r>
              </a:p>
            </p:txBody>
          </p:sp>
          <p:sp>
            <p:nvSpPr>
              <p:cNvPr id="15" name="Line 129">
                <a:extLst>
                  <a:ext uri="{FF2B5EF4-FFF2-40B4-BE49-F238E27FC236}">
                    <a16:creationId xmlns:a16="http://schemas.microsoft.com/office/drawing/2014/main" id="{6F8F6CCC-FEED-294C-8E9F-4081A4BE721A}"/>
                  </a:ext>
                </a:extLst>
              </p:cNvPr>
              <p:cNvSpPr>
                <a:spLocks noChangeShapeType="1"/>
              </p:cNvSpPr>
              <p:nvPr/>
            </p:nvSpPr>
            <p:spPr bwMode="auto">
              <a:xfrm flipH="1">
                <a:off x="1713420" y="2423201"/>
                <a:ext cx="381000" cy="128588"/>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0">
                <a:extLst>
                  <a:ext uri="{FF2B5EF4-FFF2-40B4-BE49-F238E27FC236}">
                    <a16:creationId xmlns:a16="http://schemas.microsoft.com/office/drawing/2014/main" id="{F16E7982-8BAD-224D-BDA9-A88C3819ED81}"/>
                  </a:ext>
                </a:extLst>
              </p:cNvPr>
              <p:cNvSpPr>
                <a:spLocks noChangeShapeType="1"/>
              </p:cNvSpPr>
              <p:nvPr/>
            </p:nvSpPr>
            <p:spPr bwMode="auto">
              <a:xfrm flipH="1">
                <a:off x="1746503" y="2505751"/>
                <a:ext cx="365379" cy="694649"/>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34">
                <a:extLst>
                  <a:ext uri="{FF2B5EF4-FFF2-40B4-BE49-F238E27FC236}">
                    <a16:creationId xmlns:a16="http://schemas.microsoft.com/office/drawing/2014/main" id="{C22DCA0D-6AC6-3E48-9186-F8699B71B87B}"/>
                  </a:ext>
                </a:extLst>
              </p:cNvPr>
              <p:cNvSpPr txBox="1">
                <a:spLocks noChangeArrowheads="1"/>
              </p:cNvSpPr>
              <p:nvPr/>
            </p:nvSpPr>
            <p:spPr bwMode="auto">
              <a:xfrm>
                <a:off x="421924" y="2295947"/>
                <a:ext cx="553344"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1 </a:t>
                </a:r>
                <a:r>
                  <a:rPr lang="en-US" altLang="en-US" sz="1000" i="1">
                    <a:solidFill>
                      <a:srgbClr val="C00000"/>
                    </a:solidFill>
                    <a:latin typeface="Lucida Sans Unicode" panose="020B0602030504020204" pitchFamily="34" charset="0"/>
                    <a:sym typeface="Wingdings" pitchFamily="2" charset="2"/>
                  </a:rPr>
                  <a:t> 2</a:t>
                </a:r>
                <a:endParaRPr lang="en-US" altLang="en-US" sz="1000" i="1">
                  <a:solidFill>
                    <a:srgbClr val="C00000"/>
                  </a:solidFill>
                  <a:latin typeface="Lucida Sans Unicode" panose="020B0602030504020204" pitchFamily="34" charset="0"/>
                </a:endParaRPr>
              </a:p>
            </p:txBody>
          </p:sp>
          <p:sp>
            <p:nvSpPr>
              <p:cNvPr id="18" name="Text Box 34">
                <a:extLst>
                  <a:ext uri="{FF2B5EF4-FFF2-40B4-BE49-F238E27FC236}">
                    <a16:creationId xmlns:a16="http://schemas.microsoft.com/office/drawing/2014/main" id="{D31F99F7-CC86-EF42-9213-390C011E1095}"/>
                  </a:ext>
                </a:extLst>
              </p:cNvPr>
              <p:cNvSpPr txBox="1">
                <a:spLocks noChangeArrowheads="1"/>
              </p:cNvSpPr>
              <p:nvPr/>
            </p:nvSpPr>
            <p:spPr bwMode="auto">
              <a:xfrm>
                <a:off x="2927341" y="2133689"/>
                <a:ext cx="266413" cy="24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1</a:t>
                </a:r>
              </a:p>
            </p:txBody>
          </p:sp>
          <p:sp>
            <p:nvSpPr>
              <p:cNvPr id="19" name="Text Box 34">
                <a:extLst>
                  <a:ext uri="{FF2B5EF4-FFF2-40B4-BE49-F238E27FC236}">
                    <a16:creationId xmlns:a16="http://schemas.microsoft.com/office/drawing/2014/main" id="{2E4F7E51-14D5-B043-A44F-905CE368F4B2}"/>
                  </a:ext>
                </a:extLst>
              </p:cNvPr>
              <p:cNvSpPr txBox="1">
                <a:spLocks noChangeArrowheads="1"/>
              </p:cNvSpPr>
              <p:nvPr/>
            </p:nvSpPr>
            <p:spPr bwMode="auto">
              <a:xfrm>
                <a:off x="3494517" y="2198411"/>
                <a:ext cx="266413"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1</a:t>
                </a:r>
              </a:p>
            </p:txBody>
          </p:sp>
          <p:sp>
            <p:nvSpPr>
              <p:cNvPr id="20" name="Text Box 34">
                <a:extLst>
                  <a:ext uri="{FF2B5EF4-FFF2-40B4-BE49-F238E27FC236}">
                    <a16:creationId xmlns:a16="http://schemas.microsoft.com/office/drawing/2014/main" id="{F249920A-74AA-844F-A431-A9D7B3859298}"/>
                  </a:ext>
                </a:extLst>
              </p:cNvPr>
              <p:cNvSpPr txBox="1">
                <a:spLocks noChangeArrowheads="1"/>
              </p:cNvSpPr>
              <p:nvPr/>
            </p:nvSpPr>
            <p:spPr bwMode="auto">
              <a:xfrm>
                <a:off x="702548" y="3018323"/>
                <a:ext cx="266413"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3</a:t>
                </a:r>
              </a:p>
            </p:txBody>
          </p:sp>
          <p:cxnSp>
            <p:nvCxnSpPr>
              <p:cNvPr id="21" name="Straight Arrow Connector 2">
                <a:extLst>
                  <a:ext uri="{FF2B5EF4-FFF2-40B4-BE49-F238E27FC236}">
                    <a16:creationId xmlns:a16="http://schemas.microsoft.com/office/drawing/2014/main" id="{7581D6C9-619D-DA41-88BA-8BA86E7B9F9F}"/>
                  </a:ext>
                </a:extLst>
              </p:cNvPr>
              <p:cNvCxnSpPr>
                <a:cxnSpLocks noChangeShapeType="1"/>
                <a:stCxn id="51" idx="3"/>
                <a:endCxn id="43" idx="7"/>
              </p:cNvCxnSpPr>
              <p:nvPr/>
            </p:nvCxnSpPr>
            <p:spPr bwMode="auto">
              <a:xfrm flipH="1">
                <a:off x="1484540" y="2672158"/>
                <a:ext cx="2427848" cy="478398"/>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4">
                <a:extLst>
                  <a:ext uri="{FF2B5EF4-FFF2-40B4-BE49-F238E27FC236}">
                    <a16:creationId xmlns:a16="http://schemas.microsoft.com/office/drawing/2014/main" id="{093E2A14-1965-6947-878B-E45379870FF8}"/>
                  </a:ext>
                </a:extLst>
              </p:cNvPr>
              <p:cNvCxnSpPr>
                <a:cxnSpLocks noChangeShapeType="1"/>
                <a:stCxn id="43" idx="5"/>
                <a:endCxn id="46" idx="7"/>
              </p:cNvCxnSpPr>
              <p:nvPr/>
            </p:nvCxnSpPr>
            <p:spPr bwMode="auto">
              <a:xfrm>
                <a:off x="1484540" y="3473846"/>
                <a:ext cx="0" cy="473635"/>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6">
                <a:extLst>
                  <a:ext uri="{FF2B5EF4-FFF2-40B4-BE49-F238E27FC236}">
                    <a16:creationId xmlns:a16="http://schemas.microsoft.com/office/drawing/2014/main" id="{D17C5D77-C075-6B49-B25E-33409B0D6A21}"/>
                  </a:ext>
                </a:extLst>
              </p:cNvPr>
              <p:cNvCxnSpPr>
                <a:cxnSpLocks noChangeShapeType="1"/>
                <a:stCxn id="44" idx="5"/>
                <a:endCxn id="54" idx="1"/>
              </p:cNvCxnSpPr>
              <p:nvPr/>
            </p:nvCxnSpPr>
            <p:spPr bwMode="auto">
              <a:xfrm>
                <a:off x="3000603" y="3459558"/>
                <a:ext cx="926072" cy="522848"/>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8">
                <a:extLst>
                  <a:ext uri="{FF2B5EF4-FFF2-40B4-BE49-F238E27FC236}">
                    <a16:creationId xmlns:a16="http://schemas.microsoft.com/office/drawing/2014/main" id="{C2242C77-EB07-964F-BBD6-0AD6101D882C}"/>
                  </a:ext>
                </a:extLst>
              </p:cNvPr>
              <p:cNvCxnSpPr>
                <a:cxnSpLocks noChangeShapeType="1"/>
                <a:endCxn id="44" idx="7"/>
              </p:cNvCxnSpPr>
              <p:nvPr/>
            </p:nvCxnSpPr>
            <p:spPr bwMode="auto">
              <a:xfrm flipH="1">
                <a:off x="3000603" y="2542032"/>
                <a:ext cx="2138325" cy="594236"/>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10">
                <a:extLst>
                  <a:ext uri="{FF2B5EF4-FFF2-40B4-BE49-F238E27FC236}">
                    <a16:creationId xmlns:a16="http://schemas.microsoft.com/office/drawing/2014/main" id="{34E49FA2-EA08-3D4B-9B44-4256A4CDFBC3}"/>
                  </a:ext>
                </a:extLst>
              </p:cNvPr>
              <p:cNvCxnSpPr>
                <a:cxnSpLocks noChangeShapeType="1"/>
                <a:stCxn id="41" idx="5"/>
                <a:endCxn id="52" idx="1"/>
              </p:cNvCxnSpPr>
              <p:nvPr/>
            </p:nvCxnSpPr>
            <p:spPr bwMode="auto">
              <a:xfrm>
                <a:off x="1484540" y="2672158"/>
                <a:ext cx="2442135" cy="484748"/>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12">
                <a:extLst>
                  <a:ext uri="{FF2B5EF4-FFF2-40B4-BE49-F238E27FC236}">
                    <a16:creationId xmlns:a16="http://schemas.microsoft.com/office/drawing/2014/main" id="{72264A42-BC5A-8540-99E4-95F69DFFF584}"/>
                  </a:ext>
                </a:extLst>
              </p:cNvPr>
              <p:cNvCxnSpPr>
                <a:cxnSpLocks noChangeShapeType="1"/>
                <a:stCxn id="52" idx="3"/>
                <a:endCxn id="45" idx="0"/>
              </p:cNvCxnSpPr>
              <p:nvPr/>
            </p:nvCxnSpPr>
            <p:spPr bwMode="auto">
              <a:xfrm flipH="1">
                <a:off x="2838958" y="3480196"/>
                <a:ext cx="1087717" cy="414617"/>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24">
                <a:extLst>
                  <a:ext uri="{FF2B5EF4-FFF2-40B4-BE49-F238E27FC236}">
                    <a16:creationId xmlns:a16="http://schemas.microsoft.com/office/drawing/2014/main" id="{55F71EEE-92BF-F846-9BC8-843B6D6EF8F6}"/>
                  </a:ext>
                </a:extLst>
              </p:cNvPr>
              <p:cNvSpPr>
                <a:spLocks noChangeArrowheads="1"/>
              </p:cNvSpPr>
              <p:nvPr/>
            </p:nvSpPr>
            <p:spPr bwMode="auto">
              <a:xfrm>
                <a:off x="5095113" y="2251434"/>
                <a:ext cx="457200" cy="457200"/>
              </a:xfrm>
              <a:prstGeom prst="ellipse">
                <a:avLst/>
              </a:prstGeom>
              <a:solidFill>
                <a:schemeClr val="accent1"/>
              </a:solidFill>
              <a:ln w="2857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div</a:t>
                </a:r>
              </a:p>
            </p:txBody>
          </p:sp>
          <p:sp>
            <p:nvSpPr>
              <p:cNvPr id="28" name="Text Box 34">
                <a:extLst>
                  <a:ext uri="{FF2B5EF4-FFF2-40B4-BE49-F238E27FC236}">
                    <a16:creationId xmlns:a16="http://schemas.microsoft.com/office/drawing/2014/main" id="{014502DA-31E8-5C41-A1E8-1114EA5ABD76}"/>
                  </a:ext>
                </a:extLst>
              </p:cNvPr>
              <p:cNvSpPr txBox="1">
                <a:spLocks noChangeArrowheads="1"/>
              </p:cNvSpPr>
              <p:nvPr/>
            </p:nvSpPr>
            <p:spPr bwMode="auto">
              <a:xfrm>
                <a:off x="2375210" y="3073687"/>
                <a:ext cx="266413" cy="24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2</a:t>
                </a:r>
              </a:p>
            </p:txBody>
          </p:sp>
          <p:sp>
            <p:nvSpPr>
              <p:cNvPr id="29" name="Text Box 34">
                <a:extLst>
                  <a:ext uri="{FF2B5EF4-FFF2-40B4-BE49-F238E27FC236}">
                    <a16:creationId xmlns:a16="http://schemas.microsoft.com/office/drawing/2014/main" id="{EC364F81-A957-9D4B-B224-5D99ADE98C49}"/>
                  </a:ext>
                </a:extLst>
              </p:cNvPr>
              <p:cNvSpPr txBox="1">
                <a:spLocks noChangeArrowheads="1"/>
              </p:cNvSpPr>
              <p:nvPr/>
            </p:nvSpPr>
            <p:spPr bwMode="auto">
              <a:xfrm>
                <a:off x="4186205" y="2841539"/>
                <a:ext cx="553344"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3 </a:t>
                </a:r>
                <a:r>
                  <a:rPr lang="en-US" altLang="en-US" sz="1000" i="1">
                    <a:solidFill>
                      <a:srgbClr val="C00000"/>
                    </a:solidFill>
                    <a:latin typeface="Lucida Sans Unicode" panose="020B0602030504020204" pitchFamily="34" charset="0"/>
                    <a:sym typeface="Wingdings" pitchFamily="2" charset="2"/>
                  </a:rPr>
                  <a:t> 4</a:t>
                </a:r>
                <a:endParaRPr lang="en-US" altLang="en-US" sz="1000" i="1">
                  <a:solidFill>
                    <a:srgbClr val="C00000"/>
                  </a:solidFill>
                  <a:latin typeface="Lucida Sans Unicode" panose="020B0602030504020204" pitchFamily="34" charset="0"/>
                </a:endParaRPr>
              </a:p>
            </p:txBody>
          </p:sp>
          <p:sp>
            <p:nvSpPr>
              <p:cNvPr id="30" name="Text Box 34">
                <a:extLst>
                  <a:ext uri="{FF2B5EF4-FFF2-40B4-BE49-F238E27FC236}">
                    <a16:creationId xmlns:a16="http://schemas.microsoft.com/office/drawing/2014/main" id="{EFB535B9-9DC5-934E-AC7C-5CC01FEB2BF4}"/>
                  </a:ext>
                </a:extLst>
              </p:cNvPr>
              <p:cNvSpPr txBox="1">
                <a:spLocks noChangeArrowheads="1"/>
              </p:cNvSpPr>
              <p:nvPr/>
            </p:nvSpPr>
            <p:spPr bwMode="auto">
              <a:xfrm>
                <a:off x="4226037" y="3698027"/>
                <a:ext cx="266413"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5</a:t>
                </a:r>
              </a:p>
            </p:txBody>
          </p:sp>
          <p:sp>
            <p:nvSpPr>
              <p:cNvPr id="31" name="Text Box 34">
                <a:extLst>
                  <a:ext uri="{FF2B5EF4-FFF2-40B4-BE49-F238E27FC236}">
                    <a16:creationId xmlns:a16="http://schemas.microsoft.com/office/drawing/2014/main" id="{BA67671F-B8DD-A640-83FC-70740B1F2BCA}"/>
                  </a:ext>
                </a:extLst>
              </p:cNvPr>
              <p:cNvSpPr txBox="1">
                <a:spLocks noChangeArrowheads="1"/>
              </p:cNvSpPr>
              <p:nvPr/>
            </p:nvSpPr>
            <p:spPr bwMode="auto">
              <a:xfrm>
                <a:off x="2043460" y="3849093"/>
                <a:ext cx="553344" cy="24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4 </a:t>
                </a:r>
                <a:r>
                  <a:rPr lang="en-US" altLang="en-US" sz="1000" i="1">
                    <a:solidFill>
                      <a:srgbClr val="C00000"/>
                    </a:solidFill>
                    <a:latin typeface="Lucida Sans Unicode" panose="020B0602030504020204" pitchFamily="34" charset="0"/>
                    <a:sym typeface="Wingdings" pitchFamily="2" charset="2"/>
                  </a:rPr>
                  <a:t> 5</a:t>
                </a:r>
                <a:endParaRPr lang="en-US" altLang="en-US" sz="1000" i="1">
                  <a:solidFill>
                    <a:srgbClr val="C00000"/>
                  </a:solidFill>
                  <a:latin typeface="Lucida Sans Unicode" panose="020B0602030504020204" pitchFamily="34" charset="0"/>
                </a:endParaRPr>
              </a:p>
            </p:txBody>
          </p:sp>
          <p:sp>
            <p:nvSpPr>
              <p:cNvPr id="32" name="Text Box 34">
                <a:extLst>
                  <a:ext uri="{FF2B5EF4-FFF2-40B4-BE49-F238E27FC236}">
                    <a16:creationId xmlns:a16="http://schemas.microsoft.com/office/drawing/2014/main" id="{0363E256-A022-B947-B360-F6E3A4DC4BD0}"/>
                  </a:ext>
                </a:extLst>
              </p:cNvPr>
              <p:cNvSpPr txBox="1">
                <a:spLocks noChangeArrowheads="1"/>
              </p:cNvSpPr>
              <p:nvPr/>
            </p:nvSpPr>
            <p:spPr bwMode="auto">
              <a:xfrm>
                <a:off x="890247" y="3808756"/>
                <a:ext cx="266413" cy="24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5</a:t>
                </a:r>
              </a:p>
            </p:txBody>
          </p:sp>
          <p:sp>
            <p:nvSpPr>
              <p:cNvPr id="33" name="Text Box 128">
                <a:extLst>
                  <a:ext uri="{FF2B5EF4-FFF2-40B4-BE49-F238E27FC236}">
                    <a16:creationId xmlns:a16="http://schemas.microsoft.com/office/drawing/2014/main" id="{7271FAD8-02BE-9E49-A311-A52463F4FAD6}"/>
                  </a:ext>
                </a:extLst>
              </p:cNvPr>
              <p:cNvSpPr txBox="1">
                <a:spLocks noChangeArrowheads="1"/>
              </p:cNvSpPr>
              <p:nvPr/>
            </p:nvSpPr>
            <p:spPr bwMode="auto">
              <a:xfrm>
                <a:off x="3218560" y="1500165"/>
                <a:ext cx="3002176" cy="352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eaLnBrk="1" hangingPunct="1">
                  <a:spcBef>
                    <a:spcPct val="0"/>
                  </a:spcBef>
                  <a:buClrTx/>
                  <a:buFontTx/>
                  <a:buNone/>
                </a:pPr>
                <a:r>
                  <a:rPr lang="en-US" altLang="en-US" sz="1000">
                    <a:solidFill>
                      <a:schemeClr val="tx1"/>
                    </a:solidFill>
                    <a:latin typeface="Lucida Sans Unicode" panose="020B0602030504020204" pitchFamily="34" charset="0"/>
                  </a:rPr>
                  <a:t>Res. dependency arcs (blue)</a:t>
                </a:r>
              </a:p>
            </p:txBody>
          </p:sp>
          <p:sp>
            <p:nvSpPr>
              <p:cNvPr id="34" name="Line 130">
                <a:extLst>
                  <a:ext uri="{FF2B5EF4-FFF2-40B4-BE49-F238E27FC236}">
                    <a16:creationId xmlns:a16="http://schemas.microsoft.com/office/drawing/2014/main" id="{BC74C44C-DAF1-1D4A-B643-51B4874423E0}"/>
                  </a:ext>
                </a:extLst>
              </p:cNvPr>
              <p:cNvSpPr>
                <a:spLocks noChangeShapeType="1"/>
              </p:cNvSpPr>
              <p:nvPr/>
            </p:nvSpPr>
            <p:spPr bwMode="auto">
              <a:xfrm flipH="1">
                <a:off x="3657599" y="1707175"/>
                <a:ext cx="554355" cy="972017"/>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30">
                <a:extLst>
                  <a:ext uri="{FF2B5EF4-FFF2-40B4-BE49-F238E27FC236}">
                    <a16:creationId xmlns:a16="http://schemas.microsoft.com/office/drawing/2014/main" id="{3765EB37-8115-484C-BC3F-DAC1E6DC7625}"/>
                  </a:ext>
                </a:extLst>
              </p:cNvPr>
              <p:cNvSpPr>
                <a:spLocks noChangeShapeType="1"/>
              </p:cNvSpPr>
              <p:nvPr/>
            </p:nvSpPr>
            <p:spPr bwMode="auto">
              <a:xfrm>
                <a:off x="4270249" y="1737361"/>
                <a:ext cx="594360" cy="786384"/>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28">
                <a:extLst>
                  <a:ext uri="{FF2B5EF4-FFF2-40B4-BE49-F238E27FC236}">
                    <a16:creationId xmlns:a16="http://schemas.microsoft.com/office/drawing/2014/main" id="{795F569E-92B0-064D-B0EB-572DB96C4BEA}"/>
                  </a:ext>
                </a:extLst>
              </p:cNvPr>
              <p:cNvSpPr txBox="1">
                <a:spLocks noChangeArrowheads="1"/>
              </p:cNvSpPr>
              <p:nvPr/>
            </p:nvSpPr>
            <p:spPr bwMode="auto">
              <a:xfrm>
                <a:off x="4705985" y="3225333"/>
                <a:ext cx="652728" cy="5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eaLnBrk="1" hangingPunct="1">
                  <a:spcBef>
                    <a:spcPct val="0"/>
                  </a:spcBef>
                  <a:buClrTx/>
                  <a:buFontTx/>
                  <a:buNone/>
                </a:pPr>
                <a:r>
                  <a:rPr lang="en-US" altLang="en-US" sz="1000">
                    <a:solidFill>
                      <a:schemeClr val="tx1"/>
                    </a:solidFill>
                    <a:latin typeface="Lucida Sans Unicode" panose="020B0602030504020204" pitchFamily="34" charset="0"/>
                  </a:rPr>
                  <a:t>dummy</a:t>
                </a:r>
              </a:p>
              <a:p>
                <a:pPr eaLnBrk="1" hangingPunct="1">
                  <a:spcBef>
                    <a:spcPct val="0"/>
                  </a:spcBef>
                  <a:buClrTx/>
                  <a:buFontTx/>
                  <a:buNone/>
                </a:pPr>
                <a:r>
                  <a:rPr lang="en-US" altLang="en-US" sz="1000">
                    <a:solidFill>
                      <a:schemeClr val="tx1"/>
                    </a:solidFill>
                    <a:latin typeface="Lucida Sans Unicode" panose="020B0602030504020204" pitchFamily="34" charset="0"/>
                  </a:rPr>
                  <a:t>oper.</a:t>
                </a:r>
              </a:p>
              <a:p>
                <a:pPr eaLnBrk="1" hangingPunct="1">
                  <a:spcBef>
                    <a:spcPct val="0"/>
                  </a:spcBef>
                  <a:buClrTx/>
                  <a:buFontTx/>
                  <a:buNone/>
                </a:pPr>
                <a:r>
                  <a:rPr lang="en-US" altLang="en-US" sz="1000">
                    <a:solidFill>
                      <a:schemeClr val="tx1"/>
                    </a:solidFill>
                    <a:latin typeface="Lucida Sans Unicode" panose="020B0602030504020204" pitchFamily="34" charset="0"/>
                  </a:rPr>
                  <a:t>node</a:t>
                </a:r>
              </a:p>
            </p:txBody>
          </p:sp>
          <p:sp>
            <p:nvSpPr>
              <p:cNvPr id="37" name="Line 129">
                <a:extLst>
                  <a:ext uri="{FF2B5EF4-FFF2-40B4-BE49-F238E27FC236}">
                    <a16:creationId xmlns:a16="http://schemas.microsoft.com/office/drawing/2014/main" id="{FFBC43A0-3180-E440-8FE3-E6CE864C768F}"/>
                  </a:ext>
                </a:extLst>
              </p:cNvPr>
              <p:cNvSpPr>
                <a:spLocks noChangeShapeType="1"/>
              </p:cNvSpPr>
              <p:nvPr/>
            </p:nvSpPr>
            <p:spPr bwMode="auto">
              <a:xfrm flipV="1">
                <a:off x="5212080" y="2770631"/>
                <a:ext cx="137160" cy="521207"/>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128">
                <a:extLst>
                  <a:ext uri="{FF2B5EF4-FFF2-40B4-BE49-F238E27FC236}">
                    <a16:creationId xmlns:a16="http://schemas.microsoft.com/office/drawing/2014/main" id="{59C3C006-292D-0244-9356-09673F18E53B}"/>
                  </a:ext>
                </a:extLst>
              </p:cNvPr>
              <p:cNvSpPr txBox="1">
                <a:spLocks noChangeArrowheads="1"/>
              </p:cNvSpPr>
              <p:nvPr/>
            </p:nvSpPr>
            <p:spPr bwMode="auto">
              <a:xfrm>
                <a:off x="326009" y="1601584"/>
                <a:ext cx="1985762" cy="573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eaLnBrk="1" hangingPunct="1">
                  <a:spcBef>
                    <a:spcPct val="0"/>
                  </a:spcBef>
                  <a:buClrTx/>
                  <a:buFontTx/>
                  <a:buNone/>
                </a:pPr>
                <a:r>
                  <a:rPr lang="en-US" altLang="en-US" sz="1000">
                    <a:solidFill>
                      <a:schemeClr val="tx1"/>
                    </a:solidFill>
                    <a:latin typeface="Lucida Sans Unicode" panose="020B0602030504020204" pitchFamily="34" charset="0"/>
                  </a:rPr>
                  <a:t>REST w/</a:t>
                </a:r>
              </a:p>
              <a:p>
                <a:pPr eaLnBrk="1" hangingPunct="1">
                  <a:spcBef>
                    <a:spcPct val="0"/>
                  </a:spcBef>
                  <a:buClrTx/>
                  <a:buFontTx/>
                  <a:buNone/>
                </a:pPr>
                <a:r>
                  <a:rPr lang="en-US" altLang="en-US" sz="1000">
                    <a:solidFill>
                      <a:schemeClr val="tx1"/>
                    </a:solidFill>
                    <a:latin typeface="Lucida Sans Unicode" panose="020B0602030504020204" pitchFamily="34" charset="0"/>
                  </a:rPr>
                  <a:t>update ro E-REST</a:t>
                </a:r>
              </a:p>
            </p:txBody>
          </p:sp>
          <p:sp>
            <p:nvSpPr>
              <p:cNvPr id="39" name="Line 130">
                <a:extLst>
                  <a:ext uri="{FF2B5EF4-FFF2-40B4-BE49-F238E27FC236}">
                    <a16:creationId xmlns:a16="http://schemas.microsoft.com/office/drawing/2014/main" id="{BB541432-2AAE-FD4B-8F67-2971374C32EE}"/>
                  </a:ext>
                </a:extLst>
              </p:cNvPr>
              <p:cNvSpPr>
                <a:spLocks noChangeShapeType="1"/>
              </p:cNvSpPr>
              <p:nvPr/>
            </p:nvSpPr>
            <p:spPr bwMode="auto">
              <a:xfrm>
                <a:off x="737617" y="2054353"/>
                <a:ext cx="158495" cy="277367"/>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30">
                <a:extLst>
                  <a:ext uri="{FF2B5EF4-FFF2-40B4-BE49-F238E27FC236}">
                    <a16:creationId xmlns:a16="http://schemas.microsoft.com/office/drawing/2014/main" id="{FB67F2FB-0C8B-034A-81A6-31467C723E3B}"/>
                  </a:ext>
                </a:extLst>
              </p:cNvPr>
              <p:cNvSpPr>
                <a:spLocks noChangeShapeType="1"/>
              </p:cNvSpPr>
              <p:nvPr/>
            </p:nvSpPr>
            <p:spPr bwMode="auto">
              <a:xfrm>
                <a:off x="667512" y="2093976"/>
                <a:ext cx="146304" cy="960119"/>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aphicFrame>
        <p:nvGraphicFramePr>
          <p:cNvPr id="69" name="Table 68">
            <a:extLst>
              <a:ext uri="{FF2B5EF4-FFF2-40B4-BE49-F238E27FC236}">
                <a16:creationId xmlns:a16="http://schemas.microsoft.com/office/drawing/2014/main" id="{31505901-2AAF-5C4F-9F4A-21E1ED014C40}"/>
              </a:ext>
            </a:extLst>
          </p:cNvPr>
          <p:cNvGraphicFramePr>
            <a:graphicFrameLocks noGrp="1"/>
          </p:cNvGraphicFramePr>
          <p:nvPr/>
        </p:nvGraphicFramePr>
        <p:xfrm>
          <a:off x="6205193" y="3585772"/>
          <a:ext cx="4038428" cy="1006596"/>
        </p:xfrm>
        <a:graphic>
          <a:graphicData uri="http://schemas.openxmlformats.org/drawingml/2006/table">
            <a:tbl>
              <a:tblPr>
                <a:noFill/>
              </a:tblPr>
              <a:tblGrid>
                <a:gridCol w="1510964">
                  <a:extLst>
                    <a:ext uri="{9D8B030D-6E8A-4147-A177-3AD203B41FA5}">
                      <a16:colId xmlns:a16="http://schemas.microsoft.com/office/drawing/2014/main" val="4029118123"/>
                    </a:ext>
                  </a:extLst>
                </a:gridCol>
                <a:gridCol w="999802">
                  <a:extLst>
                    <a:ext uri="{9D8B030D-6E8A-4147-A177-3AD203B41FA5}">
                      <a16:colId xmlns:a16="http://schemas.microsoft.com/office/drawing/2014/main" val="4011729884"/>
                    </a:ext>
                  </a:extLst>
                </a:gridCol>
                <a:gridCol w="852407">
                  <a:extLst>
                    <a:ext uri="{9D8B030D-6E8A-4147-A177-3AD203B41FA5}">
                      <a16:colId xmlns:a16="http://schemas.microsoft.com/office/drawing/2014/main" val="4032526556"/>
                    </a:ext>
                  </a:extLst>
                </a:gridCol>
                <a:gridCol w="675255">
                  <a:extLst>
                    <a:ext uri="{9D8B030D-6E8A-4147-A177-3AD203B41FA5}">
                      <a16:colId xmlns:a16="http://schemas.microsoft.com/office/drawing/2014/main" val="2708540724"/>
                    </a:ext>
                  </a:extLst>
                </a:gridCol>
              </a:tblGrid>
              <a:tr h="312294">
                <a:tc>
                  <a:txBody>
                    <a:bodyPr/>
                    <a:lstStyle/>
                    <a:p>
                      <a:pPr algn="l" fontAlgn="b">
                        <a:lnSpc>
                          <a:spcPts val="980"/>
                        </a:lnSpc>
                      </a:pPr>
                      <a:endParaRPr lang="en-US" sz="14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adder</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div</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err="1">
                          <a:solidFill>
                            <a:schemeClr val="tx1">
                              <a:lumMod val="75000"/>
                              <a:lumOff val="25000"/>
                            </a:schemeClr>
                          </a:solidFill>
                          <a:effectLst/>
                          <a:latin typeface="Calibri" panose="020F0502020204030204" pitchFamily="34" charset="0"/>
                        </a:rPr>
                        <a:t>mul</a:t>
                      </a:r>
                      <a:endParaRPr lang="en-US" sz="14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extLst>
                  <a:ext uri="{0D108BD9-81ED-4DB2-BD59-A6C34878D82A}">
                    <a16:rowId xmlns:a16="http://schemas.microsoft.com/office/drawing/2014/main" val="1274144087"/>
                  </a:ext>
                </a:extLst>
              </a:tr>
              <a:tr h="312294">
                <a:tc>
                  <a:txBody>
                    <a:bodyPr/>
                    <a:lstStyle/>
                    <a:p>
                      <a:pPr marL="0" marR="0" lvl="0" indent="0" algn="l" defTabSz="914400" rtl="0" eaLnBrk="1" fontAlgn="b" latinLnBrk="0" hangingPunct="1">
                        <a:lnSpc>
                          <a:spcPts val="980"/>
                        </a:lnSpc>
                        <a:spcBef>
                          <a:spcPts val="0"/>
                        </a:spcBef>
                        <a:spcAft>
                          <a:spcPts val="0"/>
                        </a:spcAft>
                        <a:buClrTx/>
                        <a:buSzTx/>
                        <a:buFontTx/>
                        <a:buNone/>
                        <a:tabLst/>
                        <a:defRPr/>
                      </a:pPr>
                      <a:r>
                        <a:rPr lang="en-US" sz="1400" b="0" i="0" u="none" strike="noStrike" dirty="0">
                          <a:solidFill>
                            <a:schemeClr val="tx1">
                              <a:lumMod val="75000"/>
                              <a:lumOff val="25000"/>
                            </a:schemeClr>
                          </a:solidFill>
                          <a:effectLst/>
                          <a:latin typeface="Calibri" panose="020F0502020204030204" pitchFamily="34" charset="0"/>
                        </a:rPr>
                        <a:t>Resource cons</a:t>
                      </a:r>
                    </a:p>
                  </a:txBody>
                  <a:tcPr marL="208533" marR="9248" marT="104266" marB="104266" anchor="b">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2</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extLst>
                  <a:ext uri="{0D108BD9-81ED-4DB2-BD59-A6C34878D82A}">
                    <a16:rowId xmlns:a16="http://schemas.microsoft.com/office/drawing/2014/main" val="3756529415"/>
                  </a:ext>
                </a:extLst>
              </a:tr>
              <a:tr h="312294">
                <a:tc>
                  <a:txBody>
                    <a:bodyPr/>
                    <a:lstStyle/>
                    <a:p>
                      <a:pPr algn="l" fontAlgn="b">
                        <a:lnSpc>
                          <a:spcPts val="980"/>
                        </a:lnSpc>
                      </a:pPr>
                      <a:r>
                        <a:rPr lang="en-US" sz="1400" b="0" i="0" u="none" strike="noStrike" dirty="0">
                          <a:solidFill>
                            <a:schemeClr val="tx1">
                              <a:lumMod val="75000"/>
                              <a:lumOff val="25000"/>
                            </a:schemeClr>
                          </a:solidFill>
                          <a:effectLst/>
                          <a:latin typeface="Calibri" panose="020F0502020204030204" pitchFamily="34" charset="0"/>
                        </a:rPr>
                        <a:t>delay</a:t>
                      </a:r>
                    </a:p>
                  </a:txBody>
                  <a:tcPr marL="208533" marR="9248" marT="104266" marB="104266" anchor="b">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2</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4</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6</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extLst>
                  <a:ext uri="{0D108BD9-81ED-4DB2-BD59-A6C34878D82A}">
                    <a16:rowId xmlns:a16="http://schemas.microsoft.com/office/drawing/2014/main" val="1636852612"/>
                  </a:ext>
                </a:extLst>
              </a:tr>
            </a:tbl>
          </a:graphicData>
        </a:graphic>
      </p:graphicFrame>
    </p:spTree>
    <p:extLst>
      <p:ext uri="{BB962C8B-B14F-4D97-AF65-F5344CB8AC3E}">
        <p14:creationId xmlns:p14="http://schemas.microsoft.com/office/powerpoint/2010/main" val="1617756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D6D1043-ED67-8C47-A2A0-446A674F97C5}"/>
              </a:ext>
            </a:extLst>
          </p:cNvPr>
          <p:cNvGraphicFramePr>
            <a:graphicFrameLocks noGrp="1"/>
          </p:cNvGraphicFramePr>
          <p:nvPr/>
        </p:nvGraphicFramePr>
        <p:xfrm>
          <a:off x="431903" y="327531"/>
          <a:ext cx="9821332" cy="1818958"/>
        </p:xfrm>
        <a:graphic>
          <a:graphicData uri="http://schemas.openxmlformats.org/drawingml/2006/table">
            <a:tbl>
              <a:tblPr>
                <a:noFill/>
              </a:tblPr>
              <a:tblGrid>
                <a:gridCol w="1494742">
                  <a:extLst>
                    <a:ext uri="{9D8B030D-6E8A-4147-A177-3AD203B41FA5}">
                      <a16:colId xmlns:a16="http://schemas.microsoft.com/office/drawing/2014/main" val="21325531"/>
                    </a:ext>
                  </a:extLst>
                </a:gridCol>
                <a:gridCol w="1020300">
                  <a:extLst>
                    <a:ext uri="{9D8B030D-6E8A-4147-A177-3AD203B41FA5}">
                      <a16:colId xmlns:a16="http://schemas.microsoft.com/office/drawing/2014/main" val="3459831824"/>
                    </a:ext>
                  </a:extLst>
                </a:gridCol>
                <a:gridCol w="869883">
                  <a:extLst>
                    <a:ext uri="{9D8B030D-6E8A-4147-A177-3AD203B41FA5}">
                      <a16:colId xmlns:a16="http://schemas.microsoft.com/office/drawing/2014/main" val="2104621548"/>
                    </a:ext>
                  </a:extLst>
                </a:gridCol>
                <a:gridCol w="689099">
                  <a:extLst>
                    <a:ext uri="{9D8B030D-6E8A-4147-A177-3AD203B41FA5}">
                      <a16:colId xmlns:a16="http://schemas.microsoft.com/office/drawing/2014/main" val="2506705747"/>
                    </a:ext>
                  </a:extLst>
                </a:gridCol>
                <a:gridCol w="872781">
                  <a:extLst>
                    <a:ext uri="{9D8B030D-6E8A-4147-A177-3AD203B41FA5}">
                      <a16:colId xmlns:a16="http://schemas.microsoft.com/office/drawing/2014/main" val="1984051182"/>
                    </a:ext>
                  </a:extLst>
                </a:gridCol>
                <a:gridCol w="872781">
                  <a:extLst>
                    <a:ext uri="{9D8B030D-6E8A-4147-A177-3AD203B41FA5}">
                      <a16:colId xmlns:a16="http://schemas.microsoft.com/office/drawing/2014/main" val="726415423"/>
                    </a:ext>
                  </a:extLst>
                </a:gridCol>
                <a:gridCol w="872781">
                  <a:extLst>
                    <a:ext uri="{9D8B030D-6E8A-4147-A177-3AD203B41FA5}">
                      <a16:colId xmlns:a16="http://schemas.microsoft.com/office/drawing/2014/main" val="1510863023"/>
                    </a:ext>
                  </a:extLst>
                </a:gridCol>
                <a:gridCol w="712906">
                  <a:extLst>
                    <a:ext uri="{9D8B030D-6E8A-4147-A177-3AD203B41FA5}">
                      <a16:colId xmlns:a16="http://schemas.microsoft.com/office/drawing/2014/main" val="759263825"/>
                    </a:ext>
                  </a:extLst>
                </a:gridCol>
                <a:gridCol w="805096">
                  <a:extLst>
                    <a:ext uri="{9D8B030D-6E8A-4147-A177-3AD203B41FA5}">
                      <a16:colId xmlns:a16="http://schemas.microsoft.com/office/drawing/2014/main" val="2403928908"/>
                    </a:ext>
                  </a:extLst>
                </a:gridCol>
                <a:gridCol w="828099">
                  <a:extLst>
                    <a:ext uri="{9D8B030D-6E8A-4147-A177-3AD203B41FA5}">
                      <a16:colId xmlns:a16="http://schemas.microsoft.com/office/drawing/2014/main" val="2156552905"/>
                    </a:ext>
                  </a:extLst>
                </a:gridCol>
                <a:gridCol w="782864">
                  <a:extLst>
                    <a:ext uri="{9D8B030D-6E8A-4147-A177-3AD203B41FA5}">
                      <a16:colId xmlns:a16="http://schemas.microsoft.com/office/drawing/2014/main" val="4053226049"/>
                    </a:ext>
                  </a:extLst>
                </a:gridCol>
              </a:tblGrid>
              <a:tr h="385130">
                <a:tc>
                  <a:txBody>
                    <a:bodyPr/>
                    <a:lstStyle/>
                    <a:p>
                      <a:pPr algn="l" fontAlgn="b">
                        <a:lnSpc>
                          <a:spcPts val="980"/>
                        </a:lnSpc>
                      </a:pPr>
                      <a:r>
                        <a:rPr lang="en-US" sz="1200" b="0" i="0" u="none" strike="noStrike" dirty="0">
                          <a:solidFill>
                            <a:schemeClr val="tx1">
                              <a:lumMod val="75000"/>
                              <a:lumOff val="25000"/>
                            </a:schemeClr>
                          </a:solidFill>
                          <a:effectLst/>
                          <a:latin typeface="Calibri" panose="020F0502020204030204" pitchFamily="34" charset="0"/>
                        </a:rPr>
                        <a:t>node ID</a:t>
                      </a:r>
                    </a:p>
                  </a:txBody>
                  <a:tcPr marL="208533" marR="9248" marT="104266" marB="104266" anchor="b">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200" b="0" i="0" u="none" strike="noStrike" dirty="0">
                          <a:solidFill>
                            <a:schemeClr val="tx1">
                              <a:lumMod val="75000"/>
                              <a:lumOff val="25000"/>
                            </a:schemeClr>
                          </a:solidFill>
                          <a:effectLst/>
                          <a:latin typeface="Calibri" panose="020F0502020204030204" pitchFamily="34" charset="0"/>
                        </a:rPr>
                        <a:t>1</a:t>
                      </a:r>
                      <a:r>
                        <a:rPr lang="en-US" sz="1200" b="0" i="0" u="none" strike="noStrike" dirty="0">
                          <a:solidFill>
                            <a:schemeClr val="accent1"/>
                          </a:solidFill>
                          <a:effectLst/>
                          <a:latin typeface="Calibri" panose="020F0502020204030204" pitchFamily="34" charset="0"/>
                        </a:rPr>
                        <a:t>adder</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200" b="0" i="0" u="none" strike="noStrike" dirty="0">
                          <a:solidFill>
                            <a:schemeClr val="tx1">
                              <a:lumMod val="75000"/>
                              <a:lumOff val="25000"/>
                            </a:schemeClr>
                          </a:solidFill>
                          <a:effectLst/>
                          <a:latin typeface="Calibri" panose="020F0502020204030204" pitchFamily="34" charset="0"/>
                        </a:rPr>
                        <a:t>2</a:t>
                      </a:r>
                      <a:r>
                        <a:rPr lang="en-US" sz="1200" b="0" i="0" u="none" strike="noStrike" dirty="0">
                          <a:solidFill>
                            <a:schemeClr val="accent1"/>
                          </a:solidFill>
                          <a:effectLst/>
                          <a:latin typeface="Calibri" panose="020F0502020204030204" pitchFamily="34" charset="0"/>
                        </a:rPr>
                        <a:t>adder</a:t>
                      </a:r>
                      <a:endParaRPr lang="en-US" sz="12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200" b="0" i="0" u="none" strike="noStrike" dirty="0">
                          <a:solidFill>
                            <a:schemeClr val="tx1">
                              <a:lumMod val="75000"/>
                              <a:lumOff val="25000"/>
                            </a:schemeClr>
                          </a:solidFill>
                          <a:effectLst/>
                          <a:latin typeface="Calibri" panose="020F0502020204030204" pitchFamily="34" charset="0"/>
                        </a:rPr>
                        <a:t>3</a:t>
                      </a:r>
                      <a:r>
                        <a:rPr lang="en-US" sz="1200" b="0" i="0" u="none" strike="noStrike" dirty="0">
                          <a:solidFill>
                            <a:schemeClr val="accent3"/>
                          </a:solidFill>
                          <a:effectLst/>
                          <a:latin typeface="Calibri" panose="020F0502020204030204" pitchFamily="34" charset="0"/>
                        </a:rPr>
                        <a:t>mul</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200" b="0" i="0" u="none" strike="noStrike" dirty="0">
                          <a:solidFill>
                            <a:schemeClr val="tx1">
                              <a:lumMod val="75000"/>
                              <a:lumOff val="25000"/>
                            </a:schemeClr>
                          </a:solidFill>
                          <a:effectLst/>
                          <a:latin typeface="Calibri" panose="020F0502020204030204" pitchFamily="34" charset="0"/>
                        </a:rPr>
                        <a:t>4</a:t>
                      </a:r>
                      <a:r>
                        <a:rPr lang="en-US" sz="1200" b="0" i="0" u="none" strike="noStrike" dirty="0">
                          <a:solidFill>
                            <a:schemeClr val="accent3"/>
                          </a:solidFill>
                          <a:effectLst/>
                          <a:latin typeface="Calibri" panose="020F0502020204030204" pitchFamily="34" charset="0"/>
                        </a:rPr>
                        <a:t>mul</a:t>
                      </a:r>
                      <a:endParaRPr lang="en-US" sz="12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200" b="0" i="0" u="none" strike="noStrike" dirty="0">
                          <a:solidFill>
                            <a:schemeClr val="tx1">
                              <a:lumMod val="75000"/>
                              <a:lumOff val="25000"/>
                            </a:schemeClr>
                          </a:solidFill>
                          <a:effectLst/>
                          <a:latin typeface="Calibri" panose="020F0502020204030204" pitchFamily="34" charset="0"/>
                        </a:rPr>
                        <a:t>5</a:t>
                      </a:r>
                      <a:r>
                        <a:rPr lang="en-US" sz="1200" b="0" i="0" u="none" strike="noStrike" dirty="0">
                          <a:solidFill>
                            <a:schemeClr val="accent4"/>
                          </a:solidFill>
                          <a:effectLst/>
                          <a:latin typeface="Calibri" panose="020F0502020204030204" pitchFamily="34" charset="0"/>
                        </a:rPr>
                        <a:t>div</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200" b="0" i="0" u="none" strike="noStrike" dirty="0">
                          <a:solidFill>
                            <a:schemeClr val="tx1">
                              <a:lumMod val="75000"/>
                              <a:lumOff val="25000"/>
                            </a:schemeClr>
                          </a:solidFill>
                          <a:effectLst/>
                          <a:latin typeface="Calibri" panose="020F0502020204030204" pitchFamily="34" charset="0"/>
                        </a:rPr>
                        <a:t>6</a:t>
                      </a:r>
                      <a:r>
                        <a:rPr lang="en-US" sz="1200" b="0" i="0" u="none" strike="noStrike" dirty="0">
                          <a:solidFill>
                            <a:schemeClr val="accent1"/>
                          </a:solidFill>
                          <a:effectLst/>
                          <a:latin typeface="Calibri" panose="020F0502020204030204" pitchFamily="34" charset="0"/>
                        </a:rPr>
                        <a:t>adder</a:t>
                      </a:r>
                      <a:endParaRPr lang="en-US" sz="12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200" b="0" i="0" u="none" strike="noStrike" dirty="0">
                          <a:solidFill>
                            <a:schemeClr val="tx1">
                              <a:lumMod val="75000"/>
                              <a:lumOff val="25000"/>
                            </a:schemeClr>
                          </a:solidFill>
                          <a:effectLst/>
                          <a:latin typeface="Calibri" panose="020F0502020204030204" pitchFamily="34" charset="0"/>
                        </a:rPr>
                        <a:t>7</a:t>
                      </a:r>
                      <a:r>
                        <a:rPr lang="en-US" sz="1200" b="0" i="0" u="none" strike="noStrike" dirty="0">
                          <a:solidFill>
                            <a:schemeClr val="accent3"/>
                          </a:solidFill>
                          <a:effectLst/>
                          <a:latin typeface="Calibri" panose="020F0502020204030204" pitchFamily="34" charset="0"/>
                        </a:rPr>
                        <a:t>mul</a:t>
                      </a:r>
                      <a:endParaRPr lang="en-US" sz="12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200" b="0" i="0" u="none" strike="noStrike" dirty="0">
                          <a:solidFill>
                            <a:schemeClr val="tx1">
                              <a:lumMod val="75000"/>
                              <a:lumOff val="25000"/>
                            </a:schemeClr>
                          </a:solidFill>
                          <a:effectLst/>
                          <a:latin typeface="Calibri" panose="020F0502020204030204" pitchFamily="34" charset="0"/>
                        </a:rPr>
                        <a:t>8</a:t>
                      </a:r>
                      <a:r>
                        <a:rPr lang="en-US" sz="1200" b="0" i="0" u="none" strike="noStrike" dirty="0">
                          <a:solidFill>
                            <a:schemeClr val="accent1"/>
                          </a:solidFill>
                          <a:effectLst/>
                          <a:latin typeface="Calibri" panose="020F0502020204030204" pitchFamily="34" charset="0"/>
                        </a:rPr>
                        <a:t>adder</a:t>
                      </a:r>
                      <a:endParaRPr lang="en-US" sz="12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200" b="0" i="0" u="none" strike="noStrike" dirty="0">
                          <a:solidFill>
                            <a:schemeClr val="tx1">
                              <a:lumMod val="75000"/>
                              <a:lumOff val="25000"/>
                            </a:schemeClr>
                          </a:solidFill>
                          <a:effectLst/>
                          <a:latin typeface="Calibri" panose="020F0502020204030204" pitchFamily="34" charset="0"/>
                        </a:rPr>
                        <a:t>9</a:t>
                      </a:r>
                      <a:r>
                        <a:rPr lang="en-US" sz="1200" b="0" i="0" u="none" strike="noStrike" dirty="0">
                          <a:solidFill>
                            <a:schemeClr val="accent4"/>
                          </a:solidFill>
                          <a:effectLst/>
                          <a:latin typeface="Calibri" panose="020F0502020204030204" pitchFamily="34" charset="0"/>
                        </a:rPr>
                        <a:t>div</a:t>
                      </a:r>
                      <a:endParaRPr lang="en-US" sz="12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lnT>
                    <a:lnB w="9525" cap="flat" cmpd="sng" algn="ctr">
                      <a:solidFill>
                        <a:srgbClr val="D8DEDC"/>
                      </a:solidFill>
                      <a:prstDash val="solid"/>
                    </a:lnB>
                    <a:noFill/>
                  </a:tcPr>
                </a:tc>
                <a:tc>
                  <a:txBody>
                    <a:bodyPr/>
                    <a:lstStyle/>
                    <a:p>
                      <a:pPr algn="ctr" fontAlgn="b">
                        <a:lnSpc>
                          <a:spcPts val="980"/>
                        </a:lnSpc>
                      </a:pPr>
                      <a:r>
                        <a:rPr lang="en-US" sz="1200" b="0" i="0" u="none" strike="noStrike" dirty="0">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607191117"/>
                  </a:ext>
                </a:extLst>
              </a:tr>
              <a:tr h="358457">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REST</a:t>
                      </a:r>
                    </a:p>
                  </a:txBody>
                  <a:tcPr marL="7900" marR="7900" marT="7900" marB="0" anchor="b">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a:solidFill>
                            <a:schemeClr val="tx1">
                              <a:lumMod val="75000"/>
                              <a:lumOff val="25000"/>
                            </a:schemeClr>
                          </a:solidFill>
                          <a:effectLst/>
                          <a:latin typeface="Calibri" panose="020F0502020204030204" pitchFamily="34" charset="0"/>
                          <a:ea typeface="+mn-ea"/>
                          <a:cs typeface="+mn-cs"/>
                        </a:rPr>
                        <a:t>5</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a:solidFill>
                            <a:schemeClr val="tx1">
                              <a:lumMod val="75000"/>
                              <a:lumOff val="25000"/>
                            </a:schemeClr>
                          </a:solidFill>
                          <a:effectLst/>
                          <a:latin typeface="Calibri" panose="020F0502020204030204" pitchFamily="34" charset="0"/>
                          <a:ea typeface="+mn-ea"/>
                          <a:cs typeface="+mn-cs"/>
                        </a:rPr>
                        <a:t>3</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a:solidFill>
                            <a:schemeClr val="tx1">
                              <a:lumMod val="75000"/>
                              <a:lumOff val="25000"/>
                            </a:schemeClr>
                          </a:solidFill>
                          <a:effectLst/>
                          <a:latin typeface="Calibri" panose="020F0502020204030204" pitchFamily="34" charset="0"/>
                          <a:ea typeface="+mn-ea"/>
                          <a:cs typeface="+mn-cs"/>
                        </a:rPr>
                        <a:t>5</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marL="0" algn="ctr" defTabSz="914400" rtl="0" eaLnBrk="1" fontAlgn="b" latinLnBrk="0" hangingPunct="1">
                        <a:lnSpc>
                          <a:spcPts val="980"/>
                        </a:lnSpc>
                      </a:pPr>
                      <a:r>
                        <a:rPr lang="en-US" sz="1200" b="0" i="0" u="none" strike="noStrike" kern="1200">
                          <a:solidFill>
                            <a:schemeClr val="tx1">
                              <a:lumMod val="75000"/>
                              <a:lumOff val="25000"/>
                            </a:schemeClr>
                          </a:solidFill>
                          <a:effectLst/>
                          <a:latin typeface="Calibri" panose="020F0502020204030204" pitchFamily="34" charset="0"/>
                          <a:ea typeface="+mn-ea"/>
                          <a:cs typeface="+mn-cs"/>
                        </a:rPr>
                        <a:t>9</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9</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9</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extLst>
                  <a:ext uri="{0D108BD9-81ED-4DB2-BD59-A6C34878D82A}">
                    <a16:rowId xmlns:a16="http://schemas.microsoft.com/office/drawing/2014/main" val="754838246"/>
                  </a:ext>
                </a:extLst>
              </a:tr>
              <a:tr h="358457">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E_REST</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3</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3</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5</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3</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7</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9</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9</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a:solidFill>
                            <a:schemeClr val="tx1">
                              <a:lumMod val="75000"/>
                              <a:lumOff val="25000"/>
                            </a:schemeClr>
                          </a:solidFill>
                          <a:effectLst/>
                          <a:latin typeface="Calibri" panose="020F0502020204030204" pitchFamily="34" charset="0"/>
                          <a:ea typeface="+mn-ea"/>
                          <a:cs typeface="+mn-cs"/>
                        </a:rPr>
                        <a:t>9</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805185990"/>
                  </a:ext>
                </a:extLst>
              </a:tr>
              <a:tr h="358457">
                <a:tc>
                  <a:txBody>
                    <a:bodyPr/>
                    <a:lstStyle/>
                    <a:p>
                      <a:pPr marL="0" algn="ctr" defTabSz="914400" rtl="0" eaLnBrk="1" fontAlgn="b" latinLnBrk="0" hangingPunct="1">
                        <a:lnSpc>
                          <a:spcPts val="980"/>
                        </a:lnSpc>
                      </a:pPr>
                      <a:r>
                        <a:rPr lang="en-US" sz="1200" b="0" i="0" u="none" strike="noStrike" kern="1200" dirty="0" err="1">
                          <a:solidFill>
                            <a:schemeClr val="tx1">
                              <a:lumMod val="75000"/>
                              <a:lumOff val="25000"/>
                            </a:schemeClr>
                          </a:solidFill>
                          <a:effectLst/>
                          <a:latin typeface="Calibri" panose="020F0502020204030204" pitchFamily="34" charset="0"/>
                          <a:ea typeface="+mn-ea"/>
                          <a:cs typeface="+mn-cs"/>
                        </a:rPr>
                        <a:t>schd_time</a:t>
                      </a:r>
                      <a:r>
                        <a:rPr lang="en-US" sz="1200" b="0" i="0" u="none" strike="noStrike" kern="1200" dirty="0">
                          <a:solidFill>
                            <a:schemeClr val="tx1">
                              <a:lumMod val="75000"/>
                              <a:lumOff val="25000"/>
                            </a:schemeClr>
                          </a:solidFill>
                          <a:effectLst/>
                          <a:latin typeface="Calibri" panose="020F0502020204030204" pitchFamily="34" charset="0"/>
                          <a:ea typeface="+mn-ea"/>
                          <a:cs typeface="+mn-cs"/>
                        </a:rPr>
                        <a:t> without rest</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3</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5</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5</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5</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9</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11</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11</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a:solidFill>
                            <a:schemeClr val="tx1">
                              <a:lumMod val="75000"/>
                              <a:lumOff val="25000"/>
                            </a:schemeClr>
                          </a:solidFill>
                          <a:effectLst/>
                          <a:latin typeface="Calibri" panose="020F0502020204030204" pitchFamily="34" charset="0"/>
                          <a:ea typeface="+mn-ea"/>
                          <a:cs typeface="+mn-cs"/>
                        </a:rPr>
                        <a:t>17</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1304465"/>
                  </a:ext>
                </a:extLst>
              </a:tr>
              <a:tr h="358457">
                <a:tc>
                  <a:txBody>
                    <a:bodyPr/>
                    <a:lstStyle/>
                    <a:p>
                      <a:pPr marL="0" algn="ctr" defTabSz="914400" rtl="0" eaLnBrk="1" fontAlgn="b" latinLnBrk="0" hangingPunct="1">
                        <a:lnSpc>
                          <a:spcPts val="980"/>
                        </a:lnSpc>
                      </a:pPr>
                      <a:r>
                        <a:rPr lang="en-US" sz="1200" b="0" i="0" u="none" strike="noStrike" kern="1200" dirty="0" err="1">
                          <a:solidFill>
                            <a:schemeClr val="tx1">
                              <a:lumMod val="75000"/>
                              <a:lumOff val="25000"/>
                            </a:schemeClr>
                          </a:solidFill>
                          <a:effectLst/>
                          <a:latin typeface="Calibri" panose="020F0502020204030204" pitchFamily="34" charset="0"/>
                          <a:ea typeface="+mn-ea"/>
                          <a:cs typeface="+mn-cs"/>
                        </a:rPr>
                        <a:t>schd_time</a:t>
                      </a:r>
                      <a:r>
                        <a:rPr lang="en-US" sz="1200" b="0" i="0" u="none" strike="noStrike" kern="1200" dirty="0">
                          <a:solidFill>
                            <a:schemeClr val="tx1">
                              <a:lumMod val="75000"/>
                              <a:lumOff val="25000"/>
                            </a:schemeClr>
                          </a:solidFill>
                          <a:effectLst/>
                          <a:latin typeface="Calibri" panose="020F0502020204030204" pitchFamily="34" charset="0"/>
                          <a:ea typeface="+mn-ea"/>
                          <a:cs typeface="+mn-cs"/>
                        </a:rPr>
                        <a:t> with rest</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3</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5</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3</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5</a:t>
                      </a:r>
                    </a:p>
                  </a:txBody>
                  <a:tcPr marL="7900" marR="7900" marT="7900" marB="0" anchor="b">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9</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9</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9</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marL="0" algn="ctr" defTabSz="914400" rtl="0" eaLnBrk="1" fontAlgn="b" latinLnBrk="0" hangingPunct="1">
                        <a:lnSpc>
                          <a:spcPts val="980"/>
                        </a:lnSpc>
                      </a:pPr>
                      <a:r>
                        <a:rPr lang="en-US" sz="1200" b="0" i="0" u="none" strike="noStrike" kern="1200" dirty="0">
                          <a:solidFill>
                            <a:schemeClr val="tx1">
                              <a:lumMod val="75000"/>
                              <a:lumOff val="25000"/>
                            </a:schemeClr>
                          </a:solidFill>
                          <a:effectLst/>
                          <a:latin typeface="Calibri" panose="020F0502020204030204" pitchFamily="34" charset="0"/>
                          <a:ea typeface="+mn-ea"/>
                          <a:cs typeface="+mn-cs"/>
                        </a:rPr>
                        <a:t>15</a:t>
                      </a:r>
                    </a:p>
                  </a:txBody>
                  <a:tcPr marL="7900" marR="7900" marT="7900" marB="0"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272607302"/>
                  </a:ext>
                </a:extLst>
              </a:tr>
            </a:tbl>
          </a:graphicData>
        </a:graphic>
      </p:graphicFrame>
      <p:grpSp>
        <p:nvGrpSpPr>
          <p:cNvPr id="5" name="Group 6">
            <a:extLst>
              <a:ext uri="{FF2B5EF4-FFF2-40B4-BE49-F238E27FC236}">
                <a16:creationId xmlns:a16="http://schemas.microsoft.com/office/drawing/2014/main" id="{2591AC3E-A3DC-7249-8E40-72C22E32E97D}"/>
              </a:ext>
            </a:extLst>
          </p:cNvPr>
          <p:cNvGrpSpPr>
            <a:grpSpLocks/>
          </p:cNvGrpSpPr>
          <p:nvPr/>
        </p:nvGrpSpPr>
        <p:grpSpPr bwMode="auto">
          <a:xfrm>
            <a:off x="768660" y="2390423"/>
            <a:ext cx="5462807" cy="3976509"/>
            <a:chOff x="170695" y="1252728"/>
            <a:chExt cx="4647752" cy="2979738"/>
          </a:xfrm>
        </p:grpSpPr>
        <p:sp>
          <p:nvSpPr>
            <p:cNvPr id="6" name="Oval 111">
              <a:extLst>
                <a:ext uri="{FF2B5EF4-FFF2-40B4-BE49-F238E27FC236}">
                  <a16:creationId xmlns:a16="http://schemas.microsoft.com/office/drawing/2014/main" id="{468B0FC3-F57E-F84E-A487-720681A28684}"/>
                </a:ext>
              </a:extLst>
            </p:cNvPr>
            <p:cNvSpPr>
              <a:spLocks noChangeArrowheads="1"/>
            </p:cNvSpPr>
            <p:nvPr/>
          </p:nvSpPr>
          <p:spPr bwMode="auto">
            <a:xfrm>
              <a:off x="1815659" y="3758889"/>
              <a:ext cx="864891" cy="473577"/>
            </a:xfrm>
            <a:prstGeom prst="ellipse">
              <a:avLst/>
            </a:prstGeom>
            <a:solidFill>
              <a:srgbClr val="CCECFF">
                <a:alpha val="43137"/>
              </a:srgbClr>
            </a:solidFill>
            <a:ln w="12700">
              <a:solidFill>
                <a:schemeClr val="tx1"/>
              </a:solidFill>
              <a:round/>
              <a:headEnd/>
              <a:tailEnd/>
            </a:ln>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7" name="Oval 109">
              <a:extLst>
                <a:ext uri="{FF2B5EF4-FFF2-40B4-BE49-F238E27FC236}">
                  <a16:creationId xmlns:a16="http://schemas.microsoft.com/office/drawing/2014/main" id="{B4B59B9B-9EFA-B745-A2CE-1178A3A21D45}"/>
                </a:ext>
              </a:extLst>
            </p:cNvPr>
            <p:cNvSpPr>
              <a:spLocks noChangeArrowheads="1"/>
            </p:cNvSpPr>
            <p:nvPr/>
          </p:nvSpPr>
          <p:spPr bwMode="auto">
            <a:xfrm>
              <a:off x="559002" y="3060150"/>
              <a:ext cx="3202973" cy="483366"/>
            </a:xfrm>
            <a:prstGeom prst="ellipse">
              <a:avLst/>
            </a:prstGeom>
            <a:solidFill>
              <a:srgbClr val="CCECFF">
                <a:alpha val="43137"/>
              </a:srgbClr>
            </a:solidFill>
            <a:ln w="12700">
              <a:solidFill>
                <a:schemeClr val="tx1"/>
              </a:solidFill>
              <a:round/>
              <a:headEnd/>
              <a:tailEnd/>
            </a:ln>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sp>
          <p:nvSpPr>
            <p:cNvPr id="8" name="Freeform 105">
              <a:extLst>
                <a:ext uri="{FF2B5EF4-FFF2-40B4-BE49-F238E27FC236}">
                  <a16:creationId xmlns:a16="http://schemas.microsoft.com/office/drawing/2014/main" id="{51BD896B-1F08-A74B-BBA0-23071E7EE3B2}"/>
                </a:ext>
              </a:extLst>
            </p:cNvPr>
            <p:cNvSpPr>
              <a:spLocks/>
            </p:cNvSpPr>
            <p:nvPr/>
          </p:nvSpPr>
          <p:spPr bwMode="auto">
            <a:xfrm>
              <a:off x="527711" y="2270856"/>
              <a:ext cx="3329389" cy="850480"/>
            </a:xfrm>
            <a:custGeom>
              <a:avLst/>
              <a:gdLst>
                <a:gd name="T0" fmla="*/ 2147483647 w 2660"/>
                <a:gd name="T1" fmla="*/ 2147483647 h 695"/>
                <a:gd name="T2" fmla="*/ 2147483647 w 2660"/>
                <a:gd name="T3" fmla="*/ 2147483647 h 695"/>
                <a:gd name="T4" fmla="*/ 2147483647 w 2660"/>
                <a:gd name="T5" fmla="*/ 2147483647 h 695"/>
                <a:gd name="T6" fmla="*/ 2147483647 w 2660"/>
                <a:gd name="T7" fmla="*/ 2147483647 h 695"/>
                <a:gd name="T8" fmla="*/ 2147483647 w 2660"/>
                <a:gd name="T9" fmla="*/ 2147483647 h 695"/>
                <a:gd name="T10" fmla="*/ 2147483647 w 2660"/>
                <a:gd name="T11" fmla="*/ 2147483647 h 695"/>
                <a:gd name="T12" fmla="*/ 2147483647 w 2660"/>
                <a:gd name="T13" fmla="*/ 2147483647 h 695"/>
                <a:gd name="T14" fmla="*/ 2147483647 w 2660"/>
                <a:gd name="T15" fmla="*/ 2147483647 h 695"/>
                <a:gd name="T16" fmla="*/ 2147483647 w 2660"/>
                <a:gd name="T17" fmla="*/ 2147483647 h 695"/>
                <a:gd name="T18" fmla="*/ 2147483647 w 2660"/>
                <a:gd name="T19" fmla="*/ 2147483647 h 695"/>
                <a:gd name="T20" fmla="*/ 2147483647 w 2660"/>
                <a:gd name="T21" fmla="*/ 2147483647 h 695"/>
                <a:gd name="T22" fmla="*/ 2147483647 w 2660"/>
                <a:gd name="T23" fmla="*/ 2147483647 h 6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0" h="695">
                  <a:moveTo>
                    <a:pt x="58" y="377"/>
                  </a:moveTo>
                  <a:cubicBezTo>
                    <a:pt x="42" y="335"/>
                    <a:pt x="29" y="347"/>
                    <a:pt x="91" y="295"/>
                  </a:cubicBezTo>
                  <a:cubicBezTo>
                    <a:pt x="153" y="243"/>
                    <a:pt x="303" y="62"/>
                    <a:pt x="428" y="65"/>
                  </a:cubicBezTo>
                  <a:cubicBezTo>
                    <a:pt x="553" y="68"/>
                    <a:pt x="693" y="217"/>
                    <a:pt x="840" y="311"/>
                  </a:cubicBezTo>
                  <a:cubicBezTo>
                    <a:pt x="987" y="405"/>
                    <a:pt x="1125" y="606"/>
                    <a:pt x="1309" y="632"/>
                  </a:cubicBezTo>
                  <a:cubicBezTo>
                    <a:pt x="1493" y="658"/>
                    <a:pt x="1851" y="543"/>
                    <a:pt x="1942" y="468"/>
                  </a:cubicBezTo>
                  <a:cubicBezTo>
                    <a:pt x="2033" y="393"/>
                    <a:pt x="1786" y="251"/>
                    <a:pt x="1852" y="180"/>
                  </a:cubicBezTo>
                  <a:cubicBezTo>
                    <a:pt x="1918" y="109"/>
                    <a:pt x="2234" y="0"/>
                    <a:pt x="2337" y="40"/>
                  </a:cubicBezTo>
                  <a:cubicBezTo>
                    <a:pt x="2440" y="80"/>
                    <a:pt x="2660" y="313"/>
                    <a:pt x="2469" y="418"/>
                  </a:cubicBezTo>
                  <a:cubicBezTo>
                    <a:pt x="2278" y="523"/>
                    <a:pt x="1573" y="651"/>
                    <a:pt x="1193" y="673"/>
                  </a:cubicBezTo>
                  <a:cubicBezTo>
                    <a:pt x="813" y="695"/>
                    <a:pt x="378" y="602"/>
                    <a:pt x="189" y="550"/>
                  </a:cubicBezTo>
                  <a:cubicBezTo>
                    <a:pt x="0" y="498"/>
                    <a:pt x="74" y="419"/>
                    <a:pt x="58" y="377"/>
                  </a:cubicBezTo>
                  <a:close/>
                </a:path>
              </a:pathLst>
            </a:custGeom>
            <a:solidFill>
              <a:srgbClr val="CCECFF">
                <a:alpha val="43137"/>
              </a:srgbClr>
            </a:solidFill>
            <a:ln w="12700" cap="flat" cmpd="sng">
              <a:solidFill>
                <a:schemeClr val="tx1"/>
              </a:solidFill>
              <a:prstDash val="solid"/>
              <a:round/>
              <a:headEnd/>
              <a:tailEnd/>
            </a:ln>
          </p:spPr>
          <p:txBody>
            <a:bodyPr wrap="none" anchor="ctr"/>
            <a:lstStyle/>
            <a:p>
              <a:endParaRPr lang="en-US"/>
            </a:p>
          </p:txBody>
        </p:sp>
        <p:sp>
          <p:nvSpPr>
            <p:cNvPr id="9" name="Freeform 103">
              <a:extLst>
                <a:ext uri="{FF2B5EF4-FFF2-40B4-BE49-F238E27FC236}">
                  <a16:creationId xmlns:a16="http://schemas.microsoft.com/office/drawing/2014/main" id="{18A48D40-5ED6-A34F-9E64-A45BF1D1F004}"/>
                </a:ext>
              </a:extLst>
            </p:cNvPr>
            <p:cNvSpPr>
              <a:spLocks/>
            </p:cNvSpPr>
            <p:nvPr/>
          </p:nvSpPr>
          <p:spPr bwMode="auto">
            <a:xfrm>
              <a:off x="476393" y="1499918"/>
              <a:ext cx="2433208" cy="1466006"/>
            </a:xfrm>
            <a:custGeom>
              <a:avLst/>
              <a:gdLst>
                <a:gd name="T0" fmla="*/ 2147483647 w 1944"/>
                <a:gd name="T1" fmla="*/ 2147483647 h 1198"/>
                <a:gd name="T2" fmla="*/ 2147483647 w 1944"/>
                <a:gd name="T3" fmla="*/ 2147483647 h 1198"/>
                <a:gd name="T4" fmla="*/ 2147483647 w 1944"/>
                <a:gd name="T5" fmla="*/ 2147483647 h 1198"/>
                <a:gd name="T6" fmla="*/ 2147483647 w 1944"/>
                <a:gd name="T7" fmla="*/ 2147483647 h 1198"/>
                <a:gd name="T8" fmla="*/ 2147483647 w 1944"/>
                <a:gd name="T9" fmla="*/ 2147483647 h 1198"/>
                <a:gd name="T10" fmla="*/ 2147483647 w 1944"/>
                <a:gd name="T11" fmla="*/ 2147483647 h 1198"/>
                <a:gd name="T12" fmla="*/ 2147483647 w 1944"/>
                <a:gd name="T13" fmla="*/ 2147483647 h 1198"/>
                <a:gd name="T14" fmla="*/ 2147483647 w 1944"/>
                <a:gd name="T15" fmla="*/ 2147483647 h 1198"/>
                <a:gd name="T16" fmla="*/ 2147483647 w 1944"/>
                <a:gd name="T17" fmla="*/ 2147483647 h 1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4" h="1198">
                  <a:moveTo>
                    <a:pt x="115" y="514"/>
                  </a:moveTo>
                  <a:cubicBezTo>
                    <a:pt x="148" y="566"/>
                    <a:pt x="133" y="524"/>
                    <a:pt x="280" y="579"/>
                  </a:cubicBezTo>
                  <a:cubicBezTo>
                    <a:pt x="427" y="634"/>
                    <a:pt x="812" y="744"/>
                    <a:pt x="996" y="843"/>
                  </a:cubicBezTo>
                  <a:cubicBezTo>
                    <a:pt x="1180" y="942"/>
                    <a:pt x="1234" y="1146"/>
                    <a:pt x="1382" y="1172"/>
                  </a:cubicBezTo>
                  <a:cubicBezTo>
                    <a:pt x="1530" y="1198"/>
                    <a:pt x="1944" y="1096"/>
                    <a:pt x="1884" y="999"/>
                  </a:cubicBezTo>
                  <a:cubicBezTo>
                    <a:pt x="1824" y="902"/>
                    <a:pt x="1230" y="746"/>
                    <a:pt x="1020" y="588"/>
                  </a:cubicBezTo>
                  <a:cubicBezTo>
                    <a:pt x="810" y="430"/>
                    <a:pt x="781" y="106"/>
                    <a:pt x="625" y="53"/>
                  </a:cubicBezTo>
                  <a:cubicBezTo>
                    <a:pt x="469" y="0"/>
                    <a:pt x="164" y="192"/>
                    <a:pt x="82" y="267"/>
                  </a:cubicBezTo>
                  <a:cubicBezTo>
                    <a:pt x="0" y="342"/>
                    <a:pt x="82" y="462"/>
                    <a:pt x="115" y="514"/>
                  </a:cubicBezTo>
                  <a:close/>
                </a:path>
              </a:pathLst>
            </a:custGeom>
            <a:solidFill>
              <a:srgbClr val="CCECFF">
                <a:alpha val="43137"/>
              </a:srgbClr>
            </a:solidFill>
            <a:ln w="12700" cap="flat" cmpd="sng">
              <a:solidFill>
                <a:schemeClr val="tx1"/>
              </a:solidFill>
              <a:prstDash val="solid"/>
              <a:round/>
              <a:headEnd/>
              <a:tailEnd/>
            </a:ln>
          </p:spPr>
          <p:txBody>
            <a:bodyPr wrap="none" anchor="ctr"/>
            <a:lstStyle/>
            <a:p>
              <a:endParaRPr lang="en-US"/>
            </a:p>
          </p:txBody>
        </p:sp>
        <p:sp>
          <p:nvSpPr>
            <p:cNvPr id="10" name="Oval 100">
              <a:extLst>
                <a:ext uri="{FF2B5EF4-FFF2-40B4-BE49-F238E27FC236}">
                  <a16:creationId xmlns:a16="http://schemas.microsoft.com/office/drawing/2014/main" id="{02A1E45C-204C-7C48-8CF9-0BFA48458687}"/>
                </a:ext>
              </a:extLst>
            </p:cNvPr>
            <p:cNvSpPr>
              <a:spLocks noChangeArrowheads="1"/>
            </p:cNvSpPr>
            <p:nvPr/>
          </p:nvSpPr>
          <p:spPr bwMode="auto">
            <a:xfrm>
              <a:off x="1805646" y="1770358"/>
              <a:ext cx="1761072" cy="502945"/>
            </a:xfrm>
            <a:prstGeom prst="ellipse">
              <a:avLst/>
            </a:prstGeom>
            <a:solidFill>
              <a:srgbClr val="CCECFF">
                <a:alpha val="43137"/>
              </a:srgbClr>
            </a:solidFill>
            <a:ln w="12700">
              <a:solidFill>
                <a:schemeClr val="tx1"/>
              </a:solidFill>
              <a:round/>
              <a:headEnd/>
              <a:tailEnd/>
            </a:ln>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endParaRPr lang="en-US" altLang="en-US" sz="1200">
                <a:solidFill>
                  <a:schemeClr val="tx1"/>
                </a:solidFill>
                <a:latin typeface="Lucida Sans Unicode" panose="020B0602030504020204" pitchFamily="34" charset="0"/>
              </a:endParaRPr>
            </a:p>
          </p:txBody>
        </p:sp>
        <p:grpSp>
          <p:nvGrpSpPr>
            <p:cNvPr id="11" name="Group 15">
              <a:extLst>
                <a:ext uri="{FF2B5EF4-FFF2-40B4-BE49-F238E27FC236}">
                  <a16:creationId xmlns:a16="http://schemas.microsoft.com/office/drawing/2014/main" id="{BDB74914-6B5C-2C46-AA5E-9888883F7A77}"/>
                </a:ext>
              </a:extLst>
            </p:cNvPr>
            <p:cNvGrpSpPr>
              <a:grpSpLocks/>
            </p:cNvGrpSpPr>
            <p:nvPr/>
          </p:nvGrpSpPr>
          <p:grpSpPr bwMode="auto">
            <a:xfrm>
              <a:off x="170695" y="1252728"/>
              <a:ext cx="4647752" cy="2949145"/>
              <a:chOff x="326009" y="1500165"/>
              <a:chExt cx="5894727" cy="3826574"/>
            </a:xfrm>
          </p:grpSpPr>
          <p:sp>
            <p:nvSpPr>
              <p:cNvPr id="12" name="Text Box 40">
                <a:extLst>
                  <a:ext uri="{FF2B5EF4-FFF2-40B4-BE49-F238E27FC236}">
                    <a16:creationId xmlns:a16="http://schemas.microsoft.com/office/drawing/2014/main" id="{7947E7CB-5C9A-5840-8888-A7A77784E932}"/>
                  </a:ext>
                </a:extLst>
              </p:cNvPr>
              <p:cNvSpPr txBox="1">
                <a:spLocks noChangeArrowheads="1"/>
              </p:cNvSpPr>
              <p:nvPr/>
            </p:nvSpPr>
            <p:spPr bwMode="auto">
              <a:xfrm>
                <a:off x="4360721" y="2302551"/>
                <a:ext cx="266413"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6</a:t>
                </a:r>
              </a:p>
            </p:txBody>
          </p:sp>
          <p:grpSp>
            <p:nvGrpSpPr>
              <p:cNvPr id="13" name="Group 66">
                <a:extLst>
                  <a:ext uri="{FF2B5EF4-FFF2-40B4-BE49-F238E27FC236}">
                    <a16:creationId xmlns:a16="http://schemas.microsoft.com/office/drawing/2014/main" id="{708C0F5C-04AD-8145-AE78-048DE5ED7159}"/>
                  </a:ext>
                </a:extLst>
              </p:cNvPr>
              <p:cNvGrpSpPr>
                <a:grpSpLocks/>
              </p:cNvGrpSpPr>
              <p:nvPr/>
            </p:nvGrpSpPr>
            <p:grpSpPr bwMode="auto">
              <a:xfrm>
                <a:off x="1094295" y="2269214"/>
                <a:ext cx="3495675" cy="3057525"/>
                <a:chOff x="821" y="1000"/>
                <a:chExt cx="2202" cy="1926"/>
              </a:xfrm>
            </p:grpSpPr>
            <p:sp>
              <p:nvSpPr>
                <p:cNvPr id="41" name="Oval 5">
                  <a:extLst>
                    <a:ext uri="{FF2B5EF4-FFF2-40B4-BE49-F238E27FC236}">
                      <a16:creationId xmlns:a16="http://schemas.microsoft.com/office/drawing/2014/main" id="{87D6FCA3-5BF4-1B48-AC24-7807AC1C33D2}"/>
                    </a:ext>
                  </a:extLst>
                </p:cNvPr>
                <p:cNvSpPr>
                  <a:spLocks noChangeArrowheads="1"/>
                </p:cNvSpPr>
                <p:nvPr/>
              </p:nvSpPr>
              <p:spPr bwMode="auto">
                <a:xfrm>
                  <a:off x="821" y="100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a:t>
                  </a:r>
                </a:p>
              </p:txBody>
            </p:sp>
            <p:sp>
              <p:nvSpPr>
                <p:cNvPr id="42" name="Oval 6">
                  <a:extLst>
                    <a:ext uri="{FF2B5EF4-FFF2-40B4-BE49-F238E27FC236}">
                      <a16:creationId xmlns:a16="http://schemas.microsoft.com/office/drawing/2014/main" id="{C72CEAF8-62BA-7846-8D47-E5073CDB818A}"/>
                    </a:ext>
                  </a:extLst>
                </p:cNvPr>
                <p:cNvSpPr>
                  <a:spLocks noChangeArrowheads="1"/>
                </p:cNvSpPr>
                <p:nvPr/>
              </p:nvSpPr>
              <p:spPr bwMode="auto">
                <a:xfrm>
                  <a:off x="1776" y="1000"/>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a:t>
                  </a:r>
                </a:p>
              </p:txBody>
            </p:sp>
            <p:sp>
              <p:nvSpPr>
                <p:cNvPr id="43" name="Oval 7">
                  <a:extLst>
                    <a:ext uri="{FF2B5EF4-FFF2-40B4-BE49-F238E27FC236}">
                      <a16:creationId xmlns:a16="http://schemas.microsoft.com/office/drawing/2014/main" id="{2A67A8A5-D67D-414F-BF67-E7A8D1FA61B2}"/>
                    </a:ext>
                  </a:extLst>
                </p:cNvPr>
                <p:cNvSpPr>
                  <a:spLocks noChangeArrowheads="1"/>
                </p:cNvSpPr>
                <p:nvPr/>
              </p:nvSpPr>
              <p:spPr bwMode="auto">
                <a:xfrm>
                  <a:off x="821" y="1513"/>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X</a:t>
                  </a:r>
                </a:p>
              </p:txBody>
            </p:sp>
            <p:sp>
              <p:nvSpPr>
                <p:cNvPr id="44" name="Oval 8">
                  <a:extLst>
                    <a:ext uri="{FF2B5EF4-FFF2-40B4-BE49-F238E27FC236}">
                      <a16:creationId xmlns:a16="http://schemas.microsoft.com/office/drawing/2014/main" id="{DF4CBCF9-EEF5-904C-8A99-9FF7109D1E40}"/>
                    </a:ext>
                  </a:extLst>
                </p:cNvPr>
                <p:cNvSpPr>
                  <a:spLocks noChangeArrowheads="1"/>
                </p:cNvSpPr>
                <p:nvPr/>
              </p:nvSpPr>
              <p:spPr bwMode="auto">
                <a:xfrm>
                  <a:off x="1776" y="1504"/>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div</a:t>
                  </a:r>
                </a:p>
              </p:txBody>
            </p:sp>
            <p:sp>
              <p:nvSpPr>
                <p:cNvPr id="45" name="Oval 9">
                  <a:extLst>
                    <a:ext uri="{FF2B5EF4-FFF2-40B4-BE49-F238E27FC236}">
                      <a16:creationId xmlns:a16="http://schemas.microsoft.com/office/drawing/2014/main" id="{37558B42-3E7A-5B41-B9B0-B4D9F9493572}"/>
                    </a:ext>
                  </a:extLst>
                </p:cNvPr>
                <p:cNvSpPr>
                  <a:spLocks noChangeArrowheads="1"/>
                </p:cNvSpPr>
                <p:nvPr/>
              </p:nvSpPr>
              <p:spPr bwMode="auto">
                <a:xfrm>
                  <a:off x="1776" y="2024"/>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a:t>
                  </a:r>
                </a:p>
              </p:txBody>
            </p:sp>
            <p:sp>
              <p:nvSpPr>
                <p:cNvPr id="46" name="Oval 10">
                  <a:extLst>
                    <a:ext uri="{FF2B5EF4-FFF2-40B4-BE49-F238E27FC236}">
                      <a16:creationId xmlns:a16="http://schemas.microsoft.com/office/drawing/2014/main" id="{ED389C41-5777-8848-BA4E-551EF981F8AC}"/>
                    </a:ext>
                  </a:extLst>
                </p:cNvPr>
                <p:cNvSpPr>
                  <a:spLocks noChangeArrowheads="1"/>
                </p:cNvSpPr>
                <p:nvPr/>
              </p:nvSpPr>
              <p:spPr bwMode="auto">
                <a:xfrm>
                  <a:off x="821" y="2015"/>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X</a:t>
                  </a:r>
                </a:p>
              </p:txBody>
            </p:sp>
            <p:sp>
              <p:nvSpPr>
                <p:cNvPr id="47" name="Line 11">
                  <a:extLst>
                    <a:ext uri="{FF2B5EF4-FFF2-40B4-BE49-F238E27FC236}">
                      <a16:creationId xmlns:a16="http://schemas.microsoft.com/office/drawing/2014/main" id="{FBAB1FB5-F0CA-EB4D-921E-B5AE16AD1858}"/>
                    </a:ext>
                  </a:extLst>
                </p:cNvPr>
                <p:cNvSpPr>
                  <a:spLocks noChangeShapeType="1"/>
                </p:cNvSpPr>
                <p:nvPr/>
              </p:nvSpPr>
              <p:spPr bwMode="auto">
                <a:xfrm>
                  <a:off x="963" y="129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2">
                  <a:extLst>
                    <a:ext uri="{FF2B5EF4-FFF2-40B4-BE49-F238E27FC236}">
                      <a16:creationId xmlns:a16="http://schemas.microsoft.com/office/drawing/2014/main" id="{B5EB675A-2A3B-E14D-A26D-C9CA48A2A9BC}"/>
                    </a:ext>
                  </a:extLst>
                </p:cNvPr>
                <p:cNvSpPr>
                  <a:spLocks noChangeShapeType="1"/>
                </p:cNvSpPr>
                <p:nvPr/>
              </p:nvSpPr>
              <p:spPr bwMode="auto">
                <a:xfrm>
                  <a:off x="954" y="180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3">
                  <a:extLst>
                    <a:ext uri="{FF2B5EF4-FFF2-40B4-BE49-F238E27FC236}">
                      <a16:creationId xmlns:a16="http://schemas.microsoft.com/office/drawing/2014/main" id="{19A215DC-427C-0845-9568-000648AFF67A}"/>
                    </a:ext>
                  </a:extLst>
                </p:cNvPr>
                <p:cNvSpPr>
                  <a:spLocks noChangeShapeType="1"/>
                </p:cNvSpPr>
                <p:nvPr/>
              </p:nvSpPr>
              <p:spPr bwMode="auto">
                <a:xfrm>
                  <a:off x="1922" y="1790"/>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4">
                  <a:extLst>
                    <a:ext uri="{FF2B5EF4-FFF2-40B4-BE49-F238E27FC236}">
                      <a16:creationId xmlns:a16="http://schemas.microsoft.com/office/drawing/2014/main" id="{61593F5C-B064-8B48-BB7D-ABA3242EE272}"/>
                    </a:ext>
                  </a:extLst>
                </p:cNvPr>
                <p:cNvSpPr>
                  <a:spLocks noChangeShapeType="1"/>
                </p:cNvSpPr>
                <p:nvPr/>
              </p:nvSpPr>
              <p:spPr bwMode="auto">
                <a:xfrm>
                  <a:off x="1927" y="1285"/>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24">
                  <a:extLst>
                    <a:ext uri="{FF2B5EF4-FFF2-40B4-BE49-F238E27FC236}">
                      <a16:creationId xmlns:a16="http://schemas.microsoft.com/office/drawing/2014/main" id="{7BF28281-6A1F-6746-AA6D-DF768466ECBC}"/>
                    </a:ext>
                  </a:extLst>
                </p:cNvPr>
                <p:cNvSpPr>
                  <a:spLocks noChangeArrowheads="1"/>
                </p:cNvSpPr>
                <p:nvPr/>
              </p:nvSpPr>
              <p:spPr bwMode="auto">
                <a:xfrm>
                  <a:off x="2554" y="100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X</a:t>
                  </a:r>
                </a:p>
              </p:txBody>
            </p:sp>
            <p:sp>
              <p:nvSpPr>
                <p:cNvPr id="52" name="Oval 29">
                  <a:extLst>
                    <a:ext uri="{FF2B5EF4-FFF2-40B4-BE49-F238E27FC236}">
                      <a16:creationId xmlns:a16="http://schemas.microsoft.com/office/drawing/2014/main" id="{E9FC4E70-0A5A-D248-9844-ABD539056714}"/>
                    </a:ext>
                  </a:extLst>
                </p:cNvPr>
                <p:cNvSpPr>
                  <a:spLocks noChangeArrowheads="1"/>
                </p:cNvSpPr>
                <p:nvPr/>
              </p:nvSpPr>
              <p:spPr bwMode="auto">
                <a:xfrm>
                  <a:off x="2563" y="1517"/>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a:t>
                  </a:r>
                </a:p>
              </p:txBody>
            </p:sp>
            <p:sp>
              <p:nvSpPr>
                <p:cNvPr id="53" name="Line 31">
                  <a:extLst>
                    <a:ext uri="{FF2B5EF4-FFF2-40B4-BE49-F238E27FC236}">
                      <a16:creationId xmlns:a16="http://schemas.microsoft.com/office/drawing/2014/main" id="{36E0F156-BD20-6E4F-BC0F-8943DB188B62}"/>
                    </a:ext>
                  </a:extLst>
                </p:cNvPr>
                <p:cNvSpPr>
                  <a:spLocks noChangeShapeType="1"/>
                </p:cNvSpPr>
                <p:nvPr/>
              </p:nvSpPr>
              <p:spPr bwMode="auto">
                <a:xfrm>
                  <a:off x="2706" y="1299"/>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32">
                  <a:extLst>
                    <a:ext uri="{FF2B5EF4-FFF2-40B4-BE49-F238E27FC236}">
                      <a16:creationId xmlns:a16="http://schemas.microsoft.com/office/drawing/2014/main" id="{B3E9BFFA-20B5-C040-8C3A-B9E701984F6B}"/>
                    </a:ext>
                  </a:extLst>
                </p:cNvPr>
                <p:cNvSpPr>
                  <a:spLocks noChangeArrowheads="1"/>
                </p:cNvSpPr>
                <p:nvPr/>
              </p:nvSpPr>
              <p:spPr bwMode="auto">
                <a:xfrm>
                  <a:off x="2563" y="2037"/>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div</a:t>
                  </a:r>
                </a:p>
              </p:txBody>
            </p:sp>
            <p:sp>
              <p:nvSpPr>
                <p:cNvPr id="55" name="Line 33">
                  <a:extLst>
                    <a:ext uri="{FF2B5EF4-FFF2-40B4-BE49-F238E27FC236}">
                      <a16:creationId xmlns:a16="http://schemas.microsoft.com/office/drawing/2014/main" id="{005F86AC-A19A-654E-9F0F-02BDF5B832D7}"/>
                    </a:ext>
                  </a:extLst>
                </p:cNvPr>
                <p:cNvSpPr>
                  <a:spLocks noChangeShapeType="1"/>
                </p:cNvSpPr>
                <p:nvPr/>
              </p:nvSpPr>
              <p:spPr bwMode="auto">
                <a:xfrm>
                  <a:off x="2701" y="1812"/>
                  <a:ext cx="0" cy="2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34">
                  <a:extLst>
                    <a:ext uri="{FF2B5EF4-FFF2-40B4-BE49-F238E27FC236}">
                      <a16:creationId xmlns:a16="http://schemas.microsoft.com/office/drawing/2014/main" id="{48AD39C2-6911-C24F-A02C-1A31EB049512}"/>
                    </a:ext>
                  </a:extLst>
                </p:cNvPr>
                <p:cNvSpPr txBox="1">
                  <a:spLocks noChangeArrowheads="1"/>
                </p:cNvSpPr>
                <p:nvPr/>
              </p:nvSpPr>
              <p:spPr bwMode="auto">
                <a:xfrm>
                  <a:off x="1118" y="1013"/>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5</a:t>
                  </a:r>
                </a:p>
              </p:txBody>
            </p:sp>
            <p:sp>
              <p:nvSpPr>
                <p:cNvPr id="57" name="Text Box 35">
                  <a:extLst>
                    <a:ext uri="{FF2B5EF4-FFF2-40B4-BE49-F238E27FC236}">
                      <a16:creationId xmlns:a16="http://schemas.microsoft.com/office/drawing/2014/main" id="{BD1E6BBB-1A24-9343-A52B-6B95355C1192}"/>
                    </a:ext>
                  </a:extLst>
                </p:cNvPr>
                <p:cNvSpPr txBox="1">
                  <a:spLocks noChangeArrowheads="1"/>
                </p:cNvSpPr>
                <p:nvPr/>
              </p:nvSpPr>
              <p:spPr bwMode="auto">
                <a:xfrm>
                  <a:off x="1094" y="1531"/>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4</a:t>
                  </a:r>
                </a:p>
              </p:txBody>
            </p:sp>
            <p:sp>
              <p:nvSpPr>
                <p:cNvPr id="58" name="Text Box 36">
                  <a:extLst>
                    <a:ext uri="{FF2B5EF4-FFF2-40B4-BE49-F238E27FC236}">
                      <a16:creationId xmlns:a16="http://schemas.microsoft.com/office/drawing/2014/main" id="{0D9C574A-EC3F-4548-BC25-9948BF7F3847}"/>
                    </a:ext>
                  </a:extLst>
                </p:cNvPr>
                <p:cNvSpPr txBox="1">
                  <a:spLocks noChangeArrowheads="1"/>
                </p:cNvSpPr>
                <p:nvPr/>
              </p:nvSpPr>
              <p:spPr bwMode="auto">
                <a:xfrm>
                  <a:off x="1085" y="2050"/>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2</a:t>
                  </a:r>
                </a:p>
              </p:txBody>
            </p:sp>
            <p:sp>
              <p:nvSpPr>
                <p:cNvPr id="59" name="Text Box 37">
                  <a:extLst>
                    <a:ext uri="{FF2B5EF4-FFF2-40B4-BE49-F238E27FC236}">
                      <a16:creationId xmlns:a16="http://schemas.microsoft.com/office/drawing/2014/main" id="{8EE04EC8-9D70-354E-B681-598C864F8FBB}"/>
                    </a:ext>
                  </a:extLst>
                </p:cNvPr>
                <p:cNvSpPr txBox="1">
                  <a:spLocks noChangeArrowheads="1"/>
                </p:cNvSpPr>
                <p:nvPr/>
              </p:nvSpPr>
              <p:spPr bwMode="auto">
                <a:xfrm>
                  <a:off x="2056" y="1005"/>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5</a:t>
                  </a:r>
                </a:p>
              </p:txBody>
            </p:sp>
            <p:sp>
              <p:nvSpPr>
                <p:cNvPr id="60" name="Text Box 38">
                  <a:extLst>
                    <a:ext uri="{FF2B5EF4-FFF2-40B4-BE49-F238E27FC236}">
                      <a16:creationId xmlns:a16="http://schemas.microsoft.com/office/drawing/2014/main" id="{554C63C3-73D1-5D4D-8F40-AD0026344DB7}"/>
                    </a:ext>
                  </a:extLst>
                </p:cNvPr>
                <p:cNvSpPr txBox="1">
                  <a:spLocks noChangeArrowheads="1"/>
                </p:cNvSpPr>
                <p:nvPr/>
              </p:nvSpPr>
              <p:spPr bwMode="auto">
                <a:xfrm>
                  <a:off x="2048" y="1531"/>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4</a:t>
                  </a:r>
                </a:p>
              </p:txBody>
            </p:sp>
            <p:sp>
              <p:nvSpPr>
                <p:cNvPr id="61" name="Text Box 39">
                  <a:extLst>
                    <a:ext uri="{FF2B5EF4-FFF2-40B4-BE49-F238E27FC236}">
                      <a16:creationId xmlns:a16="http://schemas.microsoft.com/office/drawing/2014/main" id="{ED975D81-FCC7-804F-85E9-E3C8609A174A}"/>
                    </a:ext>
                  </a:extLst>
                </p:cNvPr>
                <p:cNvSpPr txBox="1">
                  <a:spLocks noChangeArrowheads="1"/>
                </p:cNvSpPr>
                <p:nvPr/>
              </p:nvSpPr>
              <p:spPr bwMode="auto">
                <a:xfrm>
                  <a:off x="2040" y="2074"/>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1</a:t>
                  </a:r>
                </a:p>
              </p:txBody>
            </p:sp>
            <p:sp>
              <p:nvSpPr>
                <p:cNvPr id="62" name="Text Box 41">
                  <a:extLst>
                    <a:ext uri="{FF2B5EF4-FFF2-40B4-BE49-F238E27FC236}">
                      <a16:creationId xmlns:a16="http://schemas.microsoft.com/office/drawing/2014/main" id="{A783A01A-FE38-D44B-A58B-097708CC6D42}"/>
                    </a:ext>
                  </a:extLst>
                </p:cNvPr>
                <p:cNvSpPr txBox="1">
                  <a:spLocks noChangeArrowheads="1"/>
                </p:cNvSpPr>
                <p:nvPr/>
              </p:nvSpPr>
              <p:spPr bwMode="auto">
                <a:xfrm>
                  <a:off x="2855" y="1548"/>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4</a:t>
                  </a:r>
                </a:p>
              </p:txBody>
            </p:sp>
            <p:sp>
              <p:nvSpPr>
                <p:cNvPr id="63" name="Text Box 42">
                  <a:extLst>
                    <a:ext uri="{FF2B5EF4-FFF2-40B4-BE49-F238E27FC236}">
                      <a16:creationId xmlns:a16="http://schemas.microsoft.com/office/drawing/2014/main" id="{53881BAF-1108-BA48-93ED-ECB16E2B5F85}"/>
                    </a:ext>
                  </a:extLst>
                </p:cNvPr>
                <p:cNvSpPr txBox="1">
                  <a:spLocks noChangeArrowheads="1"/>
                </p:cNvSpPr>
                <p:nvPr/>
              </p:nvSpPr>
              <p:spPr bwMode="auto">
                <a:xfrm>
                  <a:off x="2846" y="2083"/>
                  <a:ext cx="1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3</a:t>
                  </a:r>
                </a:p>
              </p:txBody>
            </p:sp>
            <p:sp>
              <p:nvSpPr>
                <p:cNvPr id="64" name="Text Box 50">
                  <a:extLst>
                    <a:ext uri="{FF2B5EF4-FFF2-40B4-BE49-F238E27FC236}">
                      <a16:creationId xmlns:a16="http://schemas.microsoft.com/office/drawing/2014/main" id="{152E7974-DB93-154B-9BE4-1CE6CEFA3E89}"/>
                    </a:ext>
                  </a:extLst>
                </p:cNvPr>
                <p:cNvSpPr txBox="1">
                  <a:spLocks noChangeArrowheads="1"/>
                </p:cNvSpPr>
                <p:nvPr/>
              </p:nvSpPr>
              <p:spPr bwMode="auto">
                <a:xfrm>
                  <a:off x="2073" y="1150"/>
                  <a:ext cx="32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chemeClr val="tx1"/>
                      </a:solidFill>
                      <a:latin typeface="Lucida Sans Unicode" panose="020B0602030504020204" pitchFamily="34" charset="0"/>
                    </a:rPr>
                    <a:t>2 (cc)</a:t>
                  </a:r>
                </a:p>
              </p:txBody>
            </p:sp>
            <p:sp>
              <p:nvSpPr>
                <p:cNvPr id="65" name="Oval 52">
                  <a:extLst>
                    <a:ext uri="{FF2B5EF4-FFF2-40B4-BE49-F238E27FC236}">
                      <a16:creationId xmlns:a16="http://schemas.microsoft.com/office/drawing/2014/main" id="{AAC20E88-F9CF-4945-8885-809A0C86B5FD}"/>
                    </a:ext>
                  </a:extLst>
                </p:cNvPr>
                <p:cNvSpPr>
                  <a:spLocks noChangeArrowheads="1"/>
                </p:cNvSpPr>
                <p:nvPr/>
              </p:nvSpPr>
              <p:spPr bwMode="auto">
                <a:xfrm>
                  <a:off x="1790" y="263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nop</a:t>
                  </a:r>
                </a:p>
              </p:txBody>
            </p:sp>
            <p:sp>
              <p:nvSpPr>
                <p:cNvPr id="66" name="Line 53">
                  <a:extLst>
                    <a:ext uri="{FF2B5EF4-FFF2-40B4-BE49-F238E27FC236}">
                      <a16:creationId xmlns:a16="http://schemas.microsoft.com/office/drawing/2014/main" id="{620E8267-E19F-4C4C-BB33-0EB8F0318A24}"/>
                    </a:ext>
                  </a:extLst>
                </p:cNvPr>
                <p:cNvSpPr>
                  <a:spLocks noChangeShapeType="1"/>
                </p:cNvSpPr>
                <p:nvPr/>
              </p:nvSpPr>
              <p:spPr bwMode="auto">
                <a:xfrm>
                  <a:off x="979" y="2312"/>
                  <a:ext cx="831" cy="39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54">
                  <a:extLst>
                    <a:ext uri="{FF2B5EF4-FFF2-40B4-BE49-F238E27FC236}">
                      <a16:creationId xmlns:a16="http://schemas.microsoft.com/office/drawing/2014/main" id="{23956106-4E33-974B-8F35-C3DEFBAF2B99}"/>
                    </a:ext>
                  </a:extLst>
                </p:cNvPr>
                <p:cNvSpPr>
                  <a:spLocks noChangeShapeType="1"/>
                </p:cNvSpPr>
                <p:nvPr/>
              </p:nvSpPr>
              <p:spPr bwMode="auto">
                <a:xfrm flipH="1">
                  <a:off x="1901" y="2320"/>
                  <a:ext cx="8" cy="3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55">
                  <a:extLst>
                    <a:ext uri="{FF2B5EF4-FFF2-40B4-BE49-F238E27FC236}">
                      <a16:creationId xmlns:a16="http://schemas.microsoft.com/office/drawing/2014/main" id="{5B9ED7AA-FD7A-9444-B5FB-DC7DFBBBB0D3}"/>
                    </a:ext>
                  </a:extLst>
                </p:cNvPr>
                <p:cNvSpPr>
                  <a:spLocks noChangeShapeType="1"/>
                </p:cNvSpPr>
                <p:nvPr/>
              </p:nvSpPr>
              <p:spPr bwMode="auto">
                <a:xfrm flipH="1">
                  <a:off x="2041" y="2329"/>
                  <a:ext cx="633" cy="34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Text Box 128">
                <a:extLst>
                  <a:ext uri="{FF2B5EF4-FFF2-40B4-BE49-F238E27FC236}">
                    <a16:creationId xmlns:a16="http://schemas.microsoft.com/office/drawing/2014/main" id="{55336228-0529-C84E-B24C-DF85C7A3AB27}"/>
                  </a:ext>
                </a:extLst>
              </p:cNvPr>
              <p:cNvSpPr txBox="1">
                <a:spLocks noChangeArrowheads="1"/>
              </p:cNvSpPr>
              <p:nvPr/>
            </p:nvSpPr>
            <p:spPr bwMode="auto">
              <a:xfrm>
                <a:off x="2062359" y="1738076"/>
                <a:ext cx="678375" cy="5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eaLnBrk="1" hangingPunct="1">
                  <a:spcBef>
                    <a:spcPct val="0"/>
                  </a:spcBef>
                  <a:buClrTx/>
                  <a:buFontTx/>
                  <a:buNone/>
                </a:pPr>
                <a:r>
                  <a:rPr lang="en-US" altLang="en-US" sz="1000" dirty="0">
                    <a:solidFill>
                      <a:schemeClr val="tx1"/>
                    </a:solidFill>
                    <a:latin typeface="Lucida Sans Unicode" panose="020B0602030504020204" pitchFamily="34" charset="0"/>
                  </a:rPr>
                  <a:t>Longest</a:t>
                </a:r>
              </a:p>
              <a:p>
                <a:pPr eaLnBrk="1" hangingPunct="1">
                  <a:spcBef>
                    <a:spcPct val="0"/>
                  </a:spcBef>
                  <a:buClrTx/>
                  <a:buFontTx/>
                  <a:buNone/>
                </a:pPr>
                <a:r>
                  <a:rPr lang="en-US" altLang="en-US" sz="1000" dirty="0">
                    <a:solidFill>
                      <a:schemeClr val="tx1"/>
                    </a:solidFill>
                    <a:latin typeface="Lucida Sans Unicode" panose="020B0602030504020204" pitchFamily="34" charset="0"/>
                  </a:rPr>
                  <a:t>path</a:t>
                </a:r>
              </a:p>
              <a:p>
                <a:pPr eaLnBrk="1" hangingPunct="1">
                  <a:spcBef>
                    <a:spcPct val="0"/>
                  </a:spcBef>
                  <a:buClrTx/>
                  <a:buFontTx/>
                  <a:buNone/>
                </a:pPr>
                <a:r>
                  <a:rPr lang="en-US" altLang="en-US" sz="1000" dirty="0">
                    <a:solidFill>
                      <a:schemeClr val="tx1"/>
                    </a:solidFill>
                    <a:latin typeface="Lucida Sans Unicode" panose="020B0602030504020204" pitchFamily="34" charset="0"/>
                  </a:rPr>
                  <a:t>label</a:t>
                </a:r>
              </a:p>
            </p:txBody>
          </p:sp>
          <p:sp>
            <p:nvSpPr>
              <p:cNvPr id="15" name="Line 129">
                <a:extLst>
                  <a:ext uri="{FF2B5EF4-FFF2-40B4-BE49-F238E27FC236}">
                    <a16:creationId xmlns:a16="http://schemas.microsoft.com/office/drawing/2014/main" id="{6F8F6CCC-FEED-294C-8E9F-4081A4BE721A}"/>
                  </a:ext>
                </a:extLst>
              </p:cNvPr>
              <p:cNvSpPr>
                <a:spLocks noChangeShapeType="1"/>
              </p:cNvSpPr>
              <p:nvPr/>
            </p:nvSpPr>
            <p:spPr bwMode="auto">
              <a:xfrm flipH="1">
                <a:off x="1713420" y="2423201"/>
                <a:ext cx="381000" cy="128588"/>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0">
                <a:extLst>
                  <a:ext uri="{FF2B5EF4-FFF2-40B4-BE49-F238E27FC236}">
                    <a16:creationId xmlns:a16="http://schemas.microsoft.com/office/drawing/2014/main" id="{F16E7982-8BAD-224D-BDA9-A88C3819ED81}"/>
                  </a:ext>
                </a:extLst>
              </p:cNvPr>
              <p:cNvSpPr>
                <a:spLocks noChangeShapeType="1"/>
              </p:cNvSpPr>
              <p:nvPr/>
            </p:nvSpPr>
            <p:spPr bwMode="auto">
              <a:xfrm flipH="1">
                <a:off x="1746503" y="2505751"/>
                <a:ext cx="365379" cy="694649"/>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34">
                <a:extLst>
                  <a:ext uri="{FF2B5EF4-FFF2-40B4-BE49-F238E27FC236}">
                    <a16:creationId xmlns:a16="http://schemas.microsoft.com/office/drawing/2014/main" id="{C22DCA0D-6AC6-3E48-9186-F8699B71B87B}"/>
                  </a:ext>
                </a:extLst>
              </p:cNvPr>
              <p:cNvSpPr txBox="1">
                <a:spLocks noChangeArrowheads="1"/>
              </p:cNvSpPr>
              <p:nvPr/>
            </p:nvSpPr>
            <p:spPr bwMode="auto">
              <a:xfrm>
                <a:off x="421924" y="2295947"/>
                <a:ext cx="553344"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1 </a:t>
                </a:r>
                <a:r>
                  <a:rPr lang="en-US" altLang="en-US" sz="1000" i="1">
                    <a:solidFill>
                      <a:srgbClr val="C00000"/>
                    </a:solidFill>
                    <a:latin typeface="Lucida Sans Unicode" panose="020B0602030504020204" pitchFamily="34" charset="0"/>
                    <a:sym typeface="Wingdings" pitchFamily="2" charset="2"/>
                  </a:rPr>
                  <a:t> 2</a:t>
                </a:r>
                <a:endParaRPr lang="en-US" altLang="en-US" sz="1000" i="1">
                  <a:solidFill>
                    <a:srgbClr val="C00000"/>
                  </a:solidFill>
                  <a:latin typeface="Lucida Sans Unicode" panose="020B0602030504020204" pitchFamily="34" charset="0"/>
                </a:endParaRPr>
              </a:p>
            </p:txBody>
          </p:sp>
          <p:sp>
            <p:nvSpPr>
              <p:cNvPr id="18" name="Text Box 34">
                <a:extLst>
                  <a:ext uri="{FF2B5EF4-FFF2-40B4-BE49-F238E27FC236}">
                    <a16:creationId xmlns:a16="http://schemas.microsoft.com/office/drawing/2014/main" id="{D31F99F7-CC86-EF42-9213-390C011E1095}"/>
                  </a:ext>
                </a:extLst>
              </p:cNvPr>
              <p:cNvSpPr txBox="1">
                <a:spLocks noChangeArrowheads="1"/>
              </p:cNvSpPr>
              <p:nvPr/>
            </p:nvSpPr>
            <p:spPr bwMode="auto">
              <a:xfrm>
                <a:off x="2927341" y="2133689"/>
                <a:ext cx="266413" cy="24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1</a:t>
                </a:r>
              </a:p>
            </p:txBody>
          </p:sp>
          <p:sp>
            <p:nvSpPr>
              <p:cNvPr id="19" name="Text Box 34">
                <a:extLst>
                  <a:ext uri="{FF2B5EF4-FFF2-40B4-BE49-F238E27FC236}">
                    <a16:creationId xmlns:a16="http://schemas.microsoft.com/office/drawing/2014/main" id="{2E4F7E51-14D5-B043-A44F-905CE368F4B2}"/>
                  </a:ext>
                </a:extLst>
              </p:cNvPr>
              <p:cNvSpPr txBox="1">
                <a:spLocks noChangeArrowheads="1"/>
              </p:cNvSpPr>
              <p:nvPr/>
            </p:nvSpPr>
            <p:spPr bwMode="auto">
              <a:xfrm>
                <a:off x="3494517" y="2198411"/>
                <a:ext cx="266413"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1</a:t>
                </a:r>
              </a:p>
            </p:txBody>
          </p:sp>
          <p:sp>
            <p:nvSpPr>
              <p:cNvPr id="20" name="Text Box 34">
                <a:extLst>
                  <a:ext uri="{FF2B5EF4-FFF2-40B4-BE49-F238E27FC236}">
                    <a16:creationId xmlns:a16="http://schemas.microsoft.com/office/drawing/2014/main" id="{F249920A-74AA-844F-A431-A9D7B3859298}"/>
                  </a:ext>
                </a:extLst>
              </p:cNvPr>
              <p:cNvSpPr txBox="1">
                <a:spLocks noChangeArrowheads="1"/>
              </p:cNvSpPr>
              <p:nvPr/>
            </p:nvSpPr>
            <p:spPr bwMode="auto">
              <a:xfrm>
                <a:off x="702548" y="3018323"/>
                <a:ext cx="266413"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3</a:t>
                </a:r>
              </a:p>
            </p:txBody>
          </p:sp>
          <p:cxnSp>
            <p:nvCxnSpPr>
              <p:cNvPr id="21" name="Straight Arrow Connector 2">
                <a:extLst>
                  <a:ext uri="{FF2B5EF4-FFF2-40B4-BE49-F238E27FC236}">
                    <a16:creationId xmlns:a16="http://schemas.microsoft.com/office/drawing/2014/main" id="{7581D6C9-619D-DA41-88BA-8BA86E7B9F9F}"/>
                  </a:ext>
                </a:extLst>
              </p:cNvPr>
              <p:cNvCxnSpPr>
                <a:cxnSpLocks noChangeShapeType="1"/>
                <a:stCxn id="51" idx="3"/>
                <a:endCxn id="43" idx="7"/>
              </p:cNvCxnSpPr>
              <p:nvPr/>
            </p:nvCxnSpPr>
            <p:spPr bwMode="auto">
              <a:xfrm flipH="1">
                <a:off x="1484540" y="2672158"/>
                <a:ext cx="2427848" cy="478398"/>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4">
                <a:extLst>
                  <a:ext uri="{FF2B5EF4-FFF2-40B4-BE49-F238E27FC236}">
                    <a16:creationId xmlns:a16="http://schemas.microsoft.com/office/drawing/2014/main" id="{093E2A14-1965-6947-878B-E45379870FF8}"/>
                  </a:ext>
                </a:extLst>
              </p:cNvPr>
              <p:cNvCxnSpPr>
                <a:cxnSpLocks noChangeShapeType="1"/>
                <a:stCxn id="43" idx="5"/>
                <a:endCxn id="46" idx="7"/>
              </p:cNvCxnSpPr>
              <p:nvPr/>
            </p:nvCxnSpPr>
            <p:spPr bwMode="auto">
              <a:xfrm>
                <a:off x="1484540" y="3473846"/>
                <a:ext cx="0" cy="473635"/>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6">
                <a:extLst>
                  <a:ext uri="{FF2B5EF4-FFF2-40B4-BE49-F238E27FC236}">
                    <a16:creationId xmlns:a16="http://schemas.microsoft.com/office/drawing/2014/main" id="{D17C5D77-C075-6B49-B25E-33409B0D6A21}"/>
                  </a:ext>
                </a:extLst>
              </p:cNvPr>
              <p:cNvCxnSpPr>
                <a:cxnSpLocks noChangeShapeType="1"/>
                <a:stCxn id="44" idx="5"/>
                <a:endCxn id="54" idx="1"/>
              </p:cNvCxnSpPr>
              <p:nvPr/>
            </p:nvCxnSpPr>
            <p:spPr bwMode="auto">
              <a:xfrm>
                <a:off x="3000603" y="3459558"/>
                <a:ext cx="926072" cy="522848"/>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8">
                <a:extLst>
                  <a:ext uri="{FF2B5EF4-FFF2-40B4-BE49-F238E27FC236}">
                    <a16:creationId xmlns:a16="http://schemas.microsoft.com/office/drawing/2014/main" id="{C2242C77-EB07-964F-BBD6-0AD6101D882C}"/>
                  </a:ext>
                </a:extLst>
              </p:cNvPr>
              <p:cNvCxnSpPr>
                <a:cxnSpLocks noChangeShapeType="1"/>
                <a:endCxn id="44" idx="7"/>
              </p:cNvCxnSpPr>
              <p:nvPr/>
            </p:nvCxnSpPr>
            <p:spPr bwMode="auto">
              <a:xfrm flipH="1">
                <a:off x="3000603" y="2542032"/>
                <a:ext cx="2138325" cy="594236"/>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10">
                <a:extLst>
                  <a:ext uri="{FF2B5EF4-FFF2-40B4-BE49-F238E27FC236}">
                    <a16:creationId xmlns:a16="http://schemas.microsoft.com/office/drawing/2014/main" id="{34E49FA2-EA08-3D4B-9B44-4256A4CDFBC3}"/>
                  </a:ext>
                </a:extLst>
              </p:cNvPr>
              <p:cNvCxnSpPr>
                <a:cxnSpLocks noChangeShapeType="1"/>
                <a:stCxn id="41" idx="5"/>
                <a:endCxn id="52" idx="1"/>
              </p:cNvCxnSpPr>
              <p:nvPr/>
            </p:nvCxnSpPr>
            <p:spPr bwMode="auto">
              <a:xfrm>
                <a:off x="1484540" y="2672158"/>
                <a:ext cx="2442135" cy="484748"/>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12">
                <a:extLst>
                  <a:ext uri="{FF2B5EF4-FFF2-40B4-BE49-F238E27FC236}">
                    <a16:creationId xmlns:a16="http://schemas.microsoft.com/office/drawing/2014/main" id="{72264A42-BC5A-8540-99E4-95F69DFFF584}"/>
                  </a:ext>
                </a:extLst>
              </p:cNvPr>
              <p:cNvCxnSpPr>
                <a:cxnSpLocks noChangeShapeType="1"/>
                <a:stCxn id="52" idx="3"/>
                <a:endCxn id="45" idx="0"/>
              </p:cNvCxnSpPr>
              <p:nvPr/>
            </p:nvCxnSpPr>
            <p:spPr bwMode="auto">
              <a:xfrm flipH="1">
                <a:off x="2838958" y="3480196"/>
                <a:ext cx="1087717" cy="414617"/>
              </a:xfrm>
              <a:prstGeom prst="straightConnector1">
                <a:avLst/>
              </a:prstGeom>
              <a:noFill/>
              <a:ln w="19050" algn="ctr">
                <a:solidFill>
                  <a:srgbClr val="00B0F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24">
                <a:extLst>
                  <a:ext uri="{FF2B5EF4-FFF2-40B4-BE49-F238E27FC236}">
                    <a16:creationId xmlns:a16="http://schemas.microsoft.com/office/drawing/2014/main" id="{55F71EEE-92BF-F846-9BC8-843B6D6EF8F6}"/>
                  </a:ext>
                </a:extLst>
              </p:cNvPr>
              <p:cNvSpPr>
                <a:spLocks noChangeArrowheads="1"/>
              </p:cNvSpPr>
              <p:nvPr/>
            </p:nvSpPr>
            <p:spPr bwMode="auto">
              <a:xfrm>
                <a:off x="5095113" y="2251434"/>
                <a:ext cx="457200" cy="457200"/>
              </a:xfrm>
              <a:prstGeom prst="ellipse">
                <a:avLst/>
              </a:prstGeom>
              <a:solidFill>
                <a:schemeClr val="accent1"/>
              </a:solidFill>
              <a:ln w="2857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a:solidFill>
                      <a:schemeClr val="tx1"/>
                    </a:solidFill>
                    <a:latin typeface="Lucida Sans Unicode" panose="020B0602030504020204" pitchFamily="34" charset="0"/>
                  </a:rPr>
                  <a:t>div</a:t>
                </a:r>
              </a:p>
            </p:txBody>
          </p:sp>
          <p:sp>
            <p:nvSpPr>
              <p:cNvPr id="28" name="Text Box 34">
                <a:extLst>
                  <a:ext uri="{FF2B5EF4-FFF2-40B4-BE49-F238E27FC236}">
                    <a16:creationId xmlns:a16="http://schemas.microsoft.com/office/drawing/2014/main" id="{014502DA-31E8-5C41-A1E8-1114EA5ABD76}"/>
                  </a:ext>
                </a:extLst>
              </p:cNvPr>
              <p:cNvSpPr txBox="1">
                <a:spLocks noChangeArrowheads="1"/>
              </p:cNvSpPr>
              <p:nvPr/>
            </p:nvSpPr>
            <p:spPr bwMode="auto">
              <a:xfrm>
                <a:off x="2375210" y="3073687"/>
                <a:ext cx="266413" cy="24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2</a:t>
                </a:r>
              </a:p>
            </p:txBody>
          </p:sp>
          <p:sp>
            <p:nvSpPr>
              <p:cNvPr id="29" name="Text Box 34">
                <a:extLst>
                  <a:ext uri="{FF2B5EF4-FFF2-40B4-BE49-F238E27FC236}">
                    <a16:creationId xmlns:a16="http://schemas.microsoft.com/office/drawing/2014/main" id="{EC364F81-A957-9D4B-B224-5D99ADE98C49}"/>
                  </a:ext>
                </a:extLst>
              </p:cNvPr>
              <p:cNvSpPr txBox="1">
                <a:spLocks noChangeArrowheads="1"/>
              </p:cNvSpPr>
              <p:nvPr/>
            </p:nvSpPr>
            <p:spPr bwMode="auto">
              <a:xfrm>
                <a:off x="4186205" y="2841539"/>
                <a:ext cx="553344"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3 </a:t>
                </a:r>
                <a:r>
                  <a:rPr lang="en-US" altLang="en-US" sz="1000" i="1">
                    <a:solidFill>
                      <a:srgbClr val="C00000"/>
                    </a:solidFill>
                    <a:latin typeface="Lucida Sans Unicode" panose="020B0602030504020204" pitchFamily="34" charset="0"/>
                    <a:sym typeface="Wingdings" pitchFamily="2" charset="2"/>
                  </a:rPr>
                  <a:t> 4</a:t>
                </a:r>
                <a:endParaRPr lang="en-US" altLang="en-US" sz="1000" i="1">
                  <a:solidFill>
                    <a:srgbClr val="C00000"/>
                  </a:solidFill>
                  <a:latin typeface="Lucida Sans Unicode" panose="020B0602030504020204" pitchFamily="34" charset="0"/>
                </a:endParaRPr>
              </a:p>
            </p:txBody>
          </p:sp>
          <p:sp>
            <p:nvSpPr>
              <p:cNvPr id="30" name="Text Box 34">
                <a:extLst>
                  <a:ext uri="{FF2B5EF4-FFF2-40B4-BE49-F238E27FC236}">
                    <a16:creationId xmlns:a16="http://schemas.microsoft.com/office/drawing/2014/main" id="{EFB535B9-9DC5-934E-AC7C-5CC01FEB2BF4}"/>
                  </a:ext>
                </a:extLst>
              </p:cNvPr>
              <p:cNvSpPr txBox="1">
                <a:spLocks noChangeArrowheads="1"/>
              </p:cNvSpPr>
              <p:nvPr/>
            </p:nvSpPr>
            <p:spPr bwMode="auto">
              <a:xfrm>
                <a:off x="4226037" y="3698027"/>
                <a:ext cx="266413" cy="24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5</a:t>
                </a:r>
              </a:p>
            </p:txBody>
          </p:sp>
          <p:sp>
            <p:nvSpPr>
              <p:cNvPr id="31" name="Text Box 34">
                <a:extLst>
                  <a:ext uri="{FF2B5EF4-FFF2-40B4-BE49-F238E27FC236}">
                    <a16:creationId xmlns:a16="http://schemas.microsoft.com/office/drawing/2014/main" id="{BA67671F-B8DD-A640-83FC-70740B1F2BCA}"/>
                  </a:ext>
                </a:extLst>
              </p:cNvPr>
              <p:cNvSpPr txBox="1">
                <a:spLocks noChangeArrowheads="1"/>
              </p:cNvSpPr>
              <p:nvPr/>
            </p:nvSpPr>
            <p:spPr bwMode="auto">
              <a:xfrm>
                <a:off x="2043460" y="3849093"/>
                <a:ext cx="553344" cy="24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4 </a:t>
                </a:r>
                <a:r>
                  <a:rPr lang="en-US" altLang="en-US" sz="1000" i="1">
                    <a:solidFill>
                      <a:srgbClr val="C00000"/>
                    </a:solidFill>
                    <a:latin typeface="Lucida Sans Unicode" panose="020B0602030504020204" pitchFamily="34" charset="0"/>
                    <a:sym typeface="Wingdings" pitchFamily="2" charset="2"/>
                  </a:rPr>
                  <a:t> 5</a:t>
                </a:r>
                <a:endParaRPr lang="en-US" altLang="en-US" sz="1000" i="1">
                  <a:solidFill>
                    <a:srgbClr val="C00000"/>
                  </a:solidFill>
                  <a:latin typeface="Lucida Sans Unicode" panose="020B0602030504020204" pitchFamily="34" charset="0"/>
                </a:endParaRPr>
              </a:p>
            </p:txBody>
          </p:sp>
          <p:sp>
            <p:nvSpPr>
              <p:cNvPr id="32" name="Text Box 34">
                <a:extLst>
                  <a:ext uri="{FF2B5EF4-FFF2-40B4-BE49-F238E27FC236}">
                    <a16:creationId xmlns:a16="http://schemas.microsoft.com/office/drawing/2014/main" id="{0363E256-A022-B947-B360-F6E3A4DC4BD0}"/>
                  </a:ext>
                </a:extLst>
              </p:cNvPr>
              <p:cNvSpPr txBox="1">
                <a:spLocks noChangeArrowheads="1"/>
              </p:cNvSpPr>
              <p:nvPr/>
            </p:nvSpPr>
            <p:spPr bwMode="auto">
              <a:xfrm>
                <a:off x="890247" y="3808756"/>
                <a:ext cx="266413" cy="24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algn="ctr" eaLnBrk="1" hangingPunct="1">
                  <a:spcBef>
                    <a:spcPct val="0"/>
                  </a:spcBef>
                  <a:buClrTx/>
                  <a:buFontTx/>
                  <a:buNone/>
                </a:pPr>
                <a:r>
                  <a:rPr lang="en-US" altLang="en-US" sz="1000" i="1">
                    <a:solidFill>
                      <a:srgbClr val="C00000"/>
                    </a:solidFill>
                    <a:latin typeface="Lucida Sans Unicode" panose="020B0602030504020204" pitchFamily="34" charset="0"/>
                  </a:rPr>
                  <a:t>5</a:t>
                </a:r>
              </a:p>
            </p:txBody>
          </p:sp>
          <p:sp>
            <p:nvSpPr>
              <p:cNvPr id="33" name="Text Box 128">
                <a:extLst>
                  <a:ext uri="{FF2B5EF4-FFF2-40B4-BE49-F238E27FC236}">
                    <a16:creationId xmlns:a16="http://schemas.microsoft.com/office/drawing/2014/main" id="{7271FAD8-02BE-9E49-A311-A52463F4FAD6}"/>
                  </a:ext>
                </a:extLst>
              </p:cNvPr>
              <p:cNvSpPr txBox="1">
                <a:spLocks noChangeArrowheads="1"/>
              </p:cNvSpPr>
              <p:nvPr/>
            </p:nvSpPr>
            <p:spPr bwMode="auto">
              <a:xfrm>
                <a:off x="3218560" y="1500165"/>
                <a:ext cx="3002176" cy="352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eaLnBrk="1" hangingPunct="1">
                  <a:spcBef>
                    <a:spcPct val="0"/>
                  </a:spcBef>
                  <a:buClrTx/>
                  <a:buFontTx/>
                  <a:buNone/>
                </a:pPr>
                <a:r>
                  <a:rPr lang="en-US" altLang="en-US" sz="1000">
                    <a:solidFill>
                      <a:schemeClr val="tx1"/>
                    </a:solidFill>
                    <a:latin typeface="Lucida Sans Unicode" panose="020B0602030504020204" pitchFamily="34" charset="0"/>
                  </a:rPr>
                  <a:t>Res. dependency arcs (blue)</a:t>
                </a:r>
              </a:p>
            </p:txBody>
          </p:sp>
          <p:sp>
            <p:nvSpPr>
              <p:cNvPr id="34" name="Line 130">
                <a:extLst>
                  <a:ext uri="{FF2B5EF4-FFF2-40B4-BE49-F238E27FC236}">
                    <a16:creationId xmlns:a16="http://schemas.microsoft.com/office/drawing/2014/main" id="{BC74C44C-DAF1-1D4A-B643-51B4874423E0}"/>
                  </a:ext>
                </a:extLst>
              </p:cNvPr>
              <p:cNvSpPr>
                <a:spLocks noChangeShapeType="1"/>
              </p:cNvSpPr>
              <p:nvPr/>
            </p:nvSpPr>
            <p:spPr bwMode="auto">
              <a:xfrm flipH="1">
                <a:off x="3657599" y="1707175"/>
                <a:ext cx="554355" cy="972017"/>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30">
                <a:extLst>
                  <a:ext uri="{FF2B5EF4-FFF2-40B4-BE49-F238E27FC236}">
                    <a16:creationId xmlns:a16="http://schemas.microsoft.com/office/drawing/2014/main" id="{3765EB37-8115-484C-BC3F-DAC1E6DC7625}"/>
                  </a:ext>
                </a:extLst>
              </p:cNvPr>
              <p:cNvSpPr>
                <a:spLocks noChangeShapeType="1"/>
              </p:cNvSpPr>
              <p:nvPr/>
            </p:nvSpPr>
            <p:spPr bwMode="auto">
              <a:xfrm>
                <a:off x="4270249" y="1737361"/>
                <a:ext cx="594360" cy="786384"/>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28">
                <a:extLst>
                  <a:ext uri="{FF2B5EF4-FFF2-40B4-BE49-F238E27FC236}">
                    <a16:creationId xmlns:a16="http://schemas.microsoft.com/office/drawing/2014/main" id="{795F569E-92B0-064D-B0EB-572DB96C4BEA}"/>
                  </a:ext>
                </a:extLst>
              </p:cNvPr>
              <p:cNvSpPr txBox="1">
                <a:spLocks noChangeArrowheads="1"/>
              </p:cNvSpPr>
              <p:nvPr/>
            </p:nvSpPr>
            <p:spPr bwMode="auto">
              <a:xfrm>
                <a:off x="4705985" y="3225333"/>
                <a:ext cx="652728" cy="55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eaLnBrk="1" hangingPunct="1">
                  <a:spcBef>
                    <a:spcPct val="0"/>
                  </a:spcBef>
                  <a:buClrTx/>
                  <a:buFontTx/>
                  <a:buNone/>
                </a:pPr>
                <a:r>
                  <a:rPr lang="en-US" altLang="en-US" sz="1000">
                    <a:solidFill>
                      <a:schemeClr val="tx1"/>
                    </a:solidFill>
                    <a:latin typeface="Lucida Sans Unicode" panose="020B0602030504020204" pitchFamily="34" charset="0"/>
                  </a:rPr>
                  <a:t>dummy</a:t>
                </a:r>
              </a:p>
              <a:p>
                <a:pPr eaLnBrk="1" hangingPunct="1">
                  <a:spcBef>
                    <a:spcPct val="0"/>
                  </a:spcBef>
                  <a:buClrTx/>
                  <a:buFontTx/>
                  <a:buNone/>
                </a:pPr>
                <a:r>
                  <a:rPr lang="en-US" altLang="en-US" sz="1000">
                    <a:solidFill>
                      <a:schemeClr val="tx1"/>
                    </a:solidFill>
                    <a:latin typeface="Lucida Sans Unicode" panose="020B0602030504020204" pitchFamily="34" charset="0"/>
                  </a:rPr>
                  <a:t>oper.</a:t>
                </a:r>
              </a:p>
              <a:p>
                <a:pPr eaLnBrk="1" hangingPunct="1">
                  <a:spcBef>
                    <a:spcPct val="0"/>
                  </a:spcBef>
                  <a:buClrTx/>
                  <a:buFontTx/>
                  <a:buNone/>
                </a:pPr>
                <a:r>
                  <a:rPr lang="en-US" altLang="en-US" sz="1000">
                    <a:solidFill>
                      <a:schemeClr val="tx1"/>
                    </a:solidFill>
                    <a:latin typeface="Lucida Sans Unicode" panose="020B0602030504020204" pitchFamily="34" charset="0"/>
                  </a:rPr>
                  <a:t>node</a:t>
                </a:r>
              </a:p>
            </p:txBody>
          </p:sp>
          <p:sp>
            <p:nvSpPr>
              <p:cNvPr id="37" name="Line 129">
                <a:extLst>
                  <a:ext uri="{FF2B5EF4-FFF2-40B4-BE49-F238E27FC236}">
                    <a16:creationId xmlns:a16="http://schemas.microsoft.com/office/drawing/2014/main" id="{FFBC43A0-3180-E440-8FE3-E6CE864C768F}"/>
                  </a:ext>
                </a:extLst>
              </p:cNvPr>
              <p:cNvSpPr>
                <a:spLocks noChangeShapeType="1"/>
              </p:cNvSpPr>
              <p:nvPr/>
            </p:nvSpPr>
            <p:spPr bwMode="auto">
              <a:xfrm flipV="1">
                <a:off x="5212080" y="2770631"/>
                <a:ext cx="137160" cy="521207"/>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128">
                <a:extLst>
                  <a:ext uri="{FF2B5EF4-FFF2-40B4-BE49-F238E27FC236}">
                    <a16:creationId xmlns:a16="http://schemas.microsoft.com/office/drawing/2014/main" id="{59C3C006-292D-0244-9356-09673F18E53B}"/>
                  </a:ext>
                </a:extLst>
              </p:cNvPr>
              <p:cNvSpPr txBox="1">
                <a:spLocks noChangeArrowheads="1"/>
              </p:cNvSpPr>
              <p:nvPr/>
            </p:nvSpPr>
            <p:spPr bwMode="auto">
              <a:xfrm>
                <a:off x="326009" y="1601584"/>
                <a:ext cx="1985762" cy="573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Char char="•"/>
                  <a:defRPr sz="2800">
                    <a:solidFill>
                      <a:schemeClr val="accent2"/>
                    </a:solidFill>
                    <a:latin typeface="Tahoma" panose="020B0604030504040204" pitchFamily="34" charset="0"/>
                  </a:defRPr>
                </a:lvl1pPr>
                <a:lvl2pPr marL="742950" indent="-285750" algn="l" eaLnBrk="0" hangingPunct="0">
                  <a:spcBef>
                    <a:spcPct val="20000"/>
                  </a:spcBef>
                  <a:buClr>
                    <a:schemeClr val="tx1"/>
                  </a:buClr>
                  <a:buFont typeface="Wingdings" pitchFamily="2" charset="2"/>
                  <a:buChar char="§"/>
                  <a:defRPr sz="2400">
                    <a:solidFill>
                      <a:schemeClr val="tx1"/>
                    </a:solidFill>
                    <a:latin typeface="Tahoma" panose="020B0604030504040204" pitchFamily="34" charset="0"/>
                  </a:defRPr>
                </a:lvl2pPr>
                <a:lvl3pPr marL="1143000" indent="-228600" algn="l" eaLnBrk="0" hangingPunct="0">
                  <a:spcBef>
                    <a:spcPct val="20000"/>
                  </a:spcBef>
                  <a:buClr>
                    <a:schemeClr val="tx2"/>
                  </a:buClr>
                  <a:buChar char="o"/>
                  <a:defRPr sz="2000">
                    <a:solidFill>
                      <a:schemeClr val="tx1"/>
                    </a:solidFill>
                    <a:latin typeface="Tahoma" panose="020B0604030504040204" pitchFamily="34" charset="0"/>
                  </a:defRPr>
                </a:lvl3pPr>
                <a:lvl4pPr marL="1600200" indent="-228600" algn="l" eaLnBrk="0" hangingPunct="0">
                  <a:spcBef>
                    <a:spcPct val="20000"/>
                  </a:spcBef>
                  <a:buClr>
                    <a:schemeClr val="tx2"/>
                  </a:buClr>
                  <a:buChar char="•"/>
                  <a:defRPr>
                    <a:solidFill>
                      <a:schemeClr val="tx1"/>
                    </a:solidFill>
                    <a:latin typeface="Tahoma" panose="020B0604030504040204" pitchFamily="34" charset="0"/>
                  </a:defRPr>
                </a:lvl4pPr>
                <a:lvl5pPr marL="2057400" indent="-228600" algn="l" eaLnBrk="0" hangingPunct="0">
                  <a:spcBef>
                    <a:spcPct val="20000"/>
                  </a:spcBef>
                  <a:buClr>
                    <a:schemeClr val="tx2"/>
                  </a:buClr>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a:solidFill>
                      <a:schemeClr val="tx1"/>
                    </a:solidFill>
                    <a:latin typeface="Tahoma" panose="020B0604030504040204" pitchFamily="34" charset="0"/>
                  </a:defRPr>
                </a:lvl9pPr>
              </a:lstStyle>
              <a:p>
                <a:pPr eaLnBrk="1" hangingPunct="1">
                  <a:spcBef>
                    <a:spcPct val="0"/>
                  </a:spcBef>
                  <a:buClrTx/>
                  <a:buFontTx/>
                  <a:buNone/>
                </a:pPr>
                <a:r>
                  <a:rPr lang="en-US" altLang="en-US" sz="1000">
                    <a:solidFill>
                      <a:schemeClr val="tx1"/>
                    </a:solidFill>
                    <a:latin typeface="Lucida Sans Unicode" panose="020B0602030504020204" pitchFamily="34" charset="0"/>
                  </a:rPr>
                  <a:t>REST w/</a:t>
                </a:r>
              </a:p>
              <a:p>
                <a:pPr eaLnBrk="1" hangingPunct="1">
                  <a:spcBef>
                    <a:spcPct val="0"/>
                  </a:spcBef>
                  <a:buClrTx/>
                  <a:buFontTx/>
                  <a:buNone/>
                </a:pPr>
                <a:r>
                  <a:rPr lang="en-US" altLang="en-US" sz="1000">
                    <a:solidFill>
                      <a:schemeClr val="tx1"/>
                    </a:solidFill>
                    <a:latin typeface="Lucida Sans Unicode" panose="020B0602030504020204" pitchFamily="34" charset="0"/>
                  </a:rPr>
                  <a:t>update ro E-REST</a:t>
                </a:r>
              </a:p>
            </p:txBody>
          </p:sp>
          <p:sp>
            <p:nvSpPr>
              <p:cNvPr id="39" name="Line 130">
                <a:extLst>
                  <a:ext uri="{FF2B5EF4-FFF2-40B4-BE49-F238E27FC236}">
                    <a16:creationId xmlns:a16="http://schemas.microsoft.com/office/drawing/2014/main" id="{BB541432-2AAE-FD4B-8F67-2971374C32EE}"/>
                  </a:ext>
                </a:extLst>
              </p:cNvPr>
              <p:cNvSpPr>
                <a:spLocks noChangeShapeType="1"/>
              </p:cNvSpPr>
              <p:nvPr/>
            </p:nvSpPr>
            <p:spPr bwMode="auto">
              <a:xfrm>
                <a:off x="737617" y="2054353"/>
                <a:ext cx="158495" cy="277367"/>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30">
                <a:extLst>
                  <a:ext uri="{FF2B5EF4-FFF2-40B4-BE49-F238E27FC236}">
                    <a16:creationId xmlns:a16="http://schemas.microsoft.com/office/drawing/2014/main" id="{FB67F2FB-0C8B-034A-81A6-31467C723E3B}"/>
                  </a:ext>
                </a:extLst>
              </p:cNvPr>
              <p:cNvSpPr>
                <a:spLocks noChangeShapeType="1"/>
              </p:cNvSpPr>
              <p:nvPr/>
            </p:nvSpPr>
            <p:spPr bwMode="auto">
              <a:xfrm>
                <a:off x="667512" y="2093976"/>
                <a:ext cx="146304" cy="960119"/>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aphicFrame>
        <p:nvGraphicFramePr>
          <p:cNvPr id="69" name="Table 68">
            <a:extLst>
              <a:ext uri="{FF2B5EF4-FFF2-40B4-BE49-F238E27FC236}">
                <a16:creationId xmlns:a16="http://schemas.microsoft.com/office/drawing/2014/main" id="{838B5FFC-4C0C-9B46-9B87-72FA571FB5D7}"/>
              </a:ext>
            </a:extLst>
          </p:cNvPr>
          <p:cNvGraphicFramePr>
            <a:graphicFrameLocks noGrp="1"/>
          </p:cNvGraphicFramePr>
          <p:nvPr/>
        </p:nvGraphicFramePr>
        <p:xfrm>
          <a:off x="6205193" y="3585772"/>
          <a:ext cx="4038428" cy="1006596"/>
        </p:xfrm>
        <a:graphic>
          <a:graphicData uri="http://schemas.openxmlformats.org/drawingml/2006/table">
            <a:tbl>
              <a:tblPr>
                <a:noFill/>
              </a:tblPr>
              <a:tblGrid>
                <a:gridCol w="1510964">
                  <a:extLst>
                    <a:ext uri="{9D8B030D-6E8A-4147-A177-3AD203B41FA5}">
                      <a16:colId xmlns:a16="http://schemas.microsoft.com/office/drawing/2014/main" val="4029118123"/>
                    </a:ext>
                  </a:extLst>
                </a:gridCol>
                <a:gridCol w="999802">
                  <a:extLst>
                    <a:ext uri="{9D8B030D-6E8A-4147-A177-3AD203B41FA5}">
                      <a16:colId xmlns:a16="http://schemas.microsoft.com/office/drawing/2014/main" val="4011729884"/>
                    </a:ext>
                  </a:extLst>
                </a:gridCol>
                <a:gridCol w="852407">
                  <a:extLst>
                    <a:ext uri="{9D8B030D-6E8A-4147-A177-3AD203B41FA5}">
                      <a16:colId xmlns:a16="http://schemas.microsoft.com/office/drawing/2014/main" val="4032526556"/>
                    </a:ext>
                  </a:extLst>
                </a:gridCol>
                <a:gridCol w="675255">
                  <a:extLst>
                    <a:ext uri="{9D8B030D-6E8A-4147-A177-3AD203B41FA5}">
                      <a16:colId xmlns:a16="http://schemas.microsoft.com/office/drawing/2014/main" val="2708540724"/>
                    </a:ext>
                  </a:extLst>
                </a:gridCol>
              </a:tblGrid>
              <a:tr h="312294">
                <a:tc>
                  <a:txBody>
                    <a:bodyPr/>
                    <a:lstStyle/>
                    <a:p>
                      <a:pPr algn="l" fontAlgn="b">
                        <a:lnSpc>
                          <a:spcPts val="980"/>
                        </a:lnSpc>
                      </a:pPr>
                      <a:endParaRPr lang="en-US" sz="14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adder</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div</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err="1">
                          <a:solidFill>
                            <a:schemeClr val="tx1">
                              <a:lumMod val="75000"/>
                              <a:lumOff val="25000"/>
                            </a:schemeClr>
                          </a:solidFill>
                          <a:effectLst/>
                          <a:latin typeface="Calibri" panose="020F0502020204030204" pitchFamily="34" charset="0"/>
                        </a:rPr>
                        <a:t>mul</a:t>
                      </a:r>
                      <a:endParaRPr lang="en-US" sz="1400" b="0" i="0" u="none" strike="noStrike" dirty="0">
                        <a:solidFill>
                          <a:schemeClr val="tx1">
                            <a:lumMod val="75000"/>
                            <a:lumOff val="25000"/>
                          </a:schemeClr>
                        </a:solidFill>
                        <a:effectLst/>
                        <a:latin typeface="Calibri" panose="020F0502020204030204" pitchFamily="34" charset="0"/>
                      </a:endParaRP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extLst>
                  <a:ext uri="{0D108BD9-81ED-4DB2-BD59-A6C34878D82A}">
                    <a16:rowId xmlns:a16="http://schemas.microsoft.com/office/drawing/2014/main" val="1274144087"/>
                  </a:ext>
                </a:extLst>
              </a:tr>
              <a:tr h="312294">
                <a:tc>
                  <a:txBody>
                    <a:bodyPr/>
                    <a:lstStyle/>
                    <a:p>
                      <a:pPr marL="0" marR="0" lvl="0" indent="0" algn="l" defTabSz="914400" rtl="0" eaLnBrk="1" fontAlgn="b" latinLnBrk="0" hangingPunct="1">
                        <a:lnSpc>
                          <a:spcPts val="980"/>
                        </a:lnSpc>
                        <a:spcBef>
                          <a:spcPts val="0"/>
                        </a:spcBef>
                        <a:spcAft>
                          <a:spcPts val="0"/>
                        </a:spcAft>
                        <a:buClrTx/>
                        <a:buSzTx/>
                        <a:buFontTx/>
                        <a:buNone/>
                        <a:tabLst/>
                        <a:defRPr/>
                      </a:pPr>
                      <a:r>
                        <a:rPr lang="en-US" sz="1400" b="0" i="0" u="none" strike="noStrike" dirty="0">
                          <a:solidFill>
                            <a:schemeClr val="tx1">
                              <a:lumMod val="75000"/>
                              <a:lumOff val="25000"/>
                            </a:schemeClr>
                          </a:solidFill>
                          <a:effectLst/>
                          <a:latin typeface="Calibri" panose="020F0502020204030204" pitchFamily="34" charset="0"/>
                        </a:rPr>
                        <a:t>Resource cons</a:t>
                      </a:r>
                    </a:p>
                  </a:txBody>
                  <a:tcPr marL="208533" marR="9248" marT="104266" marB="104266" anchor="b">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dirty="0">
                          <a:solidFill>
                            <a:schemeClr val="accent1"/>
                          </a:solidFill>
                          <a:effectLst/>
                          <a:latin typeface="Calibri" panose="020F0502020204030204" pitchFamily="34" charset="0"/>
                        </a:rPr>
                        <a:t>1</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1</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round/>
                      <a:headEnd type="none" w="med" len="med"/>
                      <a:tailEnd type="none" w="med" len="med"/>
                    </a:lnB>
                    <a:noFill/>
                  </a:tcPr>
                </a:tc>
                <a:extLst>
                  <a:ext uri="{0D108BD9-81ED-4DB2-BD59-A6C34878D82A}">
                    <a16:rowId xmlns:a16="http://schemas.microsoft.com/office/drawing/2014/main" val="3756529415"/>
                  </a:ext>
                </a:extLst>
              </a:tr>
              <a:tr h="312294">
                <a:tc>
                  <a:txBody>
                    <a:bodyPr/>
                    <a:lstStyle/>
                    <a:p>
                      <a:pPr algn="l" fontAlgn="b">
                        <a:lnSpc>
                          <a:spcPts val="980"/>
                        </a:lnSpc>
                      </a:pPr>
                      <a:r>
                        <a:rPr lang="en-US" sz="1400" b="0" i="0" u="none" strike="noStrike" dirty="0">
                          <a:solidFill>
                            <a:schemeClr val="tx1">
                              <a:lumMod val="75000"/>
                              <a:lumOff val="25000"/>
                            </a:schemeClr>
                          </a:solidFill>
                          <a:effectLst/>
                          <a:latin typeface="Calibri" panose="020F0502020204030204" pitchFamily="34" charset="0"/>
                        </a:rPr>
                        <a:t>delay</a:t>
                      </a:r>
                    </a:p>
                  </a:txBody>
                  <a:tcPr marL="208533" marR="9248" marT="104266" marB="104266" anchor="b">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2</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4</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tc>
                  <a:txBody>
                    <a:bodyPr/>
                    <a:lstStyle/>
                    <a:p>
                      <a:pPr algn="ctr" fontAlgn="b">
                        <a:lnSpc>
                          <a:spcPts val="980"/>
                        </a:lnSpc>
                      </a:pPr>
                      <a:r>
                        <a:rPr lang="en-US" sz="1400" b="0" i="0" u="none" strike="noStrike" dirty="0">
                          <a:solidFill>
                            <a:schemeClr val="tx1">
                              <a:lumMod val="75000"/>
                              <a:lumOff val="25000"/>
                            </a:schemeClr>
                          </a:solidFill>
                          <a:effectLst/>
                          <a:latin typeface="Calibri" panose="020F0502020204030204" pitchFamily="34" charset="0"/>
                        </a:rPr>
                        <a:t>6</a:t>
                      </a:r>
                    </a:p>
                  </a:txBody>
                  <a:tcPr marL="208533" marR="9248" marT="104266" marB="104266" anchor="b">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EDC"/>
                      </a:solidFill>
                      <a:prstDash val="solid"/>
                      <a:round/>
                      <a:headEnd type="none" w="med" len="med"/>
                      <a:tailEnd type="none" w="med" len="med"/>
                    </a:lnT>
                    <a:lnB w="9525" cap="flat" cmpd="sng" algn="ctr">
                      <a:solidFill>
                        <a:srgbClr val="D8DEDC"/>
                      </a:solidFill>
                      <a:prstDash val="solid"/>
                    </a:lnB>
                    <a:noFill/>
                  </a:tcPr>
                </a:tc>
                <a:extLst>
                  <a:ext uri="{0D108BD9-81ED-4DB2-BD59-A6C34878D82A}">
                    <a16:rowId xmlns:a16="http://schemas.microsoft.com/office/drawing/2014/main" val="1636852612"/>
                  </a:ext>
                </a:extLst>
              </a:tr>
            </a:tbl>
          </a:graphicData>
        </a:graphic>
      </p:graphicFrame>
    </p:spTree>
    <p:extLst>
      <p:ext uri="{BB962C8B-B14F-4D97-AF65-F5344CB8AC3E}">
        <p14:creationId xmlns:p14="http://schemas.microsoft.com/office/powerpoint/2010/main" val="4252973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605B-4BFB-BA42-BA87-431347F476ED}"/>
              </a:ext>
            </a:extLst>
          </p:cNvPr>
          <p:cNvSpPr>
            <a:spLocks noGrp="1"/>
          </p:cNvSpPr>
          <p:nvPr>
            <p:ph type="title"/>
          </p:nvPr>
        </p:nvSpPr>
        <p:spPr/>
        <p:txBody>
          <a:bodyPr/>
          <a:lstStyle/>
          <a:p>
            <a:r>
              <a:rPr lang="en-US" dirty="0">
                <a:solidFill>
                  <a:schemeClr val="accent1"/>
                </a:solidFill>
              </a:rPr>
              <a:t>Extensions</a:t>
            </a:r>
          </a:p>
        </p:txBody>
      </p:sp>
      <p:sp>
        <p:nvSpPr>
          <p:cNvPr id="3" name="Content Placeholder 2">
            <a:extLst>
              <a:ext uri="{FF2B5EF4-FFF2-40B4-BE49-F238E27FC236}">
                <a16:creationId xmlns:a16="http://schemas.microsoft.com/office/drawing/2014/main" id="{90673BF5-AA6B-9F4C-965B-DDAE1A73021E}"/>
              </a:ext>
            </a:extLst>
          </p:cNvPr>
          <p:cNvSpPr>
            <a:spLocks noGrp="1"/>
          </p:cNvSpPr>
          <p:nvPr>
            <p:ph idx="1"/>
          </p:nvPr>
        </p:nvSpPr>
        <p:spPr/>
        <p:txBody>
          <a:bodyPr>
            <a:normAutofit/>
          </a:bodyPr>
          <a:lstStyle/>
          <a:p>
            <a:r>
              <a:rPr lang="en-US" sz="2400" dirty="0">
                <a:solidFill>
                  <a:schemeClr val="tx2"/>
                </a:solidFill>
              </a:rPr>
              <a:t>Different Coefficient: </a:t>
            </a:r>
          </a:p>
          <a:p>
            <a:pPr lvl="1"/>
            <a:r>
              <a:rPr lang="en-US" sz="2000" dirty="0">
                <a:solidFill>
                  <a:schemeClr val="tx2"/>
                </a:solidFill>
              </a:rPr>
              <a:t>  </a:t>
            </a:r>
            <a:r>
              <a:rPr lang="en-US" sz="2000" dirty="0" err="1">
                <a:solidFill>
                  <a:schemeClr val="tx2"/>
                </a:solidFill>
              </a:rPr>
              <a:t>parameter_resource_constraints</a:t>
            </a:r>
            <a:r>
              <a:rPr lang="en-US" sz="2000" dirty="0">
                <a:solidFill>
                  <a:schemeClr val="tx2"/>
                </a:solidFill>
              </a:rPr>
              <a:t> = 0.01 0.05 0.1 0.2 0.3 … 0.9 1</a:t>
            </a:r>
            <a:endParaRPr lang="en-US" sz="1600" dirty="0">
              <a:solidFill>
                <a:schemeClr val="tx2"/>
              </a:solidFill>
            </a:endParaRPr>
          </a:p>
          <a:p>
            <a:r>
              <a:rPr lang="en-US" sz="2400" dirty="0">
                <a:solidFill>
                  <a:schemeClr val="tx2"/>
                </a:solidFill>
              </a:rPr>
              <a:t>Considering the total energy of the put </a:t>
            </a:r>
            <a:r>
              <a:rPr lang="en-US" sz="2400" dirty="0">
                <a:solidFill>
                  <a:schemeClr val="accent1"/>
                </a:solidFill>
              </a:rPr>
              <a:t>and energy delay product(EDP)</a:t>
            </a:r>
          </a:p>
          <a:p>
            <a:r>
              <a:rPr lang="en-US" sz="2400" dirty="0">
                <a:solidFill>
                  <a:schemeClr val="tx2"/>
                </a:solidFill>
              </a:rPr>
              <a:t>We extended List scheduling algorithm with a selection metric. And sort the available nodes in U by: </a:t>
            </a:r>
            <a:r>
              <a:rPr lang="en-US" sz="2400" dirty="0" err="1">
                <a:solidFill>
                  <a:schemeClr val="tx2"/>
                </a:solidFill>
              </a:rPr>
              <a:t>metric_selection</a:t>
            </a:r>
            <a:r>
              <a:rPr lang="en-US" sz="2400" dirty="0">
                <a:solidFill>
                  <a:schemeClr val="tx2"/>
                </a:solidFill>
              </a:rPr>
              <a:t> * slacks + (1- </a:t>
            </a:r>
            <a:r>
              <a:rPr lang="en-US" sz="2400" dirty="0" err="1">
                <a:solidFill>
                  <a:schemeClr val="tx2"/>
                </a:solidFill>
              </a:rPr>
              <a:t>metric_selection</a:t>
            </a:r>
            <a:r>
              <a:rPr lang="en-US" sz="2400" dirty="0">
                <a:solidFill>
                  <a:schemeClr val="tx2"/>
                </a:solidFill>
              </a:rPr>
              <a:t>)* </a:t>
            </a:r>
            <a:r>
              <a:rPr lang="en-US" sz="2400" dirty="0" err="1">
                <a:solidFill>
                  <a:schemeClr val="tx2"/>
                </a:solidFill>
              </a:rPr>
              <a:t>e_REST</a:t>
            </a:r>
            <a:endParaRPr lang="en-US" sz="2400" dirty="0">
              <a:solidFill>
                <a:schemeClr val="tx2"/>
              </a:solidFill>
            </a:endParaRPr>
          </a:p>
        </p:txBody>
      </p:sp>
      <p:sp>
        <p:nvSpPr>
          <p:cNvPr id="4" name="Slide Number Placeholder 3">
            <a:extLst>
              <a:ext uri="{FF2B5EF4-FFF2-40B4-BE49-F238E27FC236}">
                <a16:creationId xmlns:a16="http://schemas.microsoft.com/office/drawing/2014/main" id="{43BE8BF6-5AF9-304D-B00B-F2737381BB4E}"/>
              </a:ext>
            </a:extLst>
          </p:cNvPr>
          <p:cNvSpPr>
            <a:spLocks noGrp="1"/>
          </p:cNvSpPr>
          <p:nvPr>
            <p:ph type="sldNum" sz="quarter" idx="12"/>
          </p:nvPr>
        </p:nvSpPr>
        <p:spPr/>
        <p:txBody>
          <a:bodyPr/>
          <a:lstStyle/>
          <a:p>
            <a:fld id="{7A0F4FC2-C649-7145-9181-C4DEF1073B80}" type="slidenum">
              <a:rPr lang="it-IT" smtClean="0"/>
              <a:t>38</a:t>
            </a:fld>
            <a:endParaRPr lang="it-IT"/>
          </a:p>
        </p:txBody>
      </p:sp>
    </p:spTree>
    <p:extLst>
      <p:ext uri="{BB962C8B-B14F-4D97-AF65-F5344CB8AC3E}">
        <p14:creationId xmlns:p14="http://schemas.microsoft.com/office/powerpoint/2010/main" val="1556269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C730-8904-264C-8466-51E01D7EC16C}"/>
              </a:ext>
            </a:extLst>
          </p:cNvPr>
          <p:cNvSpPr>
            <a:spLocks noGrp="1"/>
          </p:cNvSpPr>
          <p:nvPr>
            <p:ph type="title"/>
          </p:nvPr>
        </p:nvSpPr>
        <p:spPr/>
        <p:txBody>
          <a:bodyPr/>
          <a:lstStyle/>
          <a:p>
            <a:r>
              <a:rPr lang="en-US" dirty="0"/>
              <a:t>Energy calculation</a:t>
            </a:r>
          </a:p>
        </p:txBody>
      </p:sp>
      <p:pic>
        <p:nvPicPr>
          <p:cNvPr id="6" name="Content Placeholder 5" descr="A screenshot of a cell phone&#10;&#10;Description automatically generated">
            <a:extLst>
              <a:ext uri="{FF2B5EF4-FFF2-40B4-BE49-F238E27FC236}">
                <a16:creationId xmlns:a16="http://schemas.microsoft.com/office/drawing/2014/main" id="{6AF77904-7035-EC45-AA8D-65BE8505D29C}"/>
              </a:ext>
            </a:extLst>
          </p:cNvPr>
          <p:cNvPicPr>
            <a:picLocks noGrp="1" noChangeAspect="1"/>
          </p:cNvPicPr>
          <p:nvPr>
            <p:ph idx="1"/>
          </p:nvPr>
        </p:nvPicPr>
        <p:blipFill>
          <a:blip r:embed="rId2"/>
          <a:stretch>
            <a:fillRect/>
          </a:stretch>
        </p:blipFill>
        <p:spPr>
          <a:xfrm>
            <a:off x="1109144" y="1842655"/>
            <a:ext cx="8155506" cy="3530239"/>
          </a:xfrm>
        </p:spPr>
      </p:pic>
      <p:sp>
        <p:nvSpPr>
          <p:cNvPr id="4" name="Slide Number Placeholder 3">
            <a:extLst>
              <a:ext uri="{FF2B5EF4-FFF2-40B4-BE49-F238E27FC236}">
                <a16:creationId xmlns:a16="http://schemas.microsoft.com/office/drawing/2014/main" id="{E84F22F2-92C7-394E-8480-27BD2E360851}"/>
              </a:ext>
            </a:extLst>
          </p:cNvPr>
          <p:cNvSpPr>
            <a:spLocks noGrp="1"/>
          </p:cNvSpPr>
          <p:nvPr>
            <p:ph type="sldNum" sz="quarter" idx="12"/>
          </p:nvPr>
        </p:nvSpPr>
        <p:spPr/>
        <p:txBody>
          <a:bodyPr/>
          <a:lstStyle/>
          <a:p>
            <a:fld id="{7A0F4FC2-C649-7145-9181-C4DEF1073B80}" type="slidenum">
              <a:rPr lang="it-IT" smtClean="0"/>
              <a:t>39</a:t>
            </a:fld>
            <a:endParaRPr lang="it-IT"/>
          </a:p>
        </p:txBody>
      </p:sp>
      <p:sp>
        <p:nvSpPr>
          <p:cNvPr id="3" name="TextBox 2">
            <a:extLst>
              <a:ext uri="{FF2B5EF4-FFF2-40B4-BE49-F238E27FC236}">
                <a16:creationId xmlns:a16="http://schemas.microsoft.com/office/drawing/2014/main" id="{44F97BFF-D667-8145-B30F-EEB014F97F77}"/>
              </a:ext>
            </a:extLst>
          </p:cNvPr>
          <p:cNvSpPr txBox="1"/>
          <p:nvPr/>
        </p:nvSpPr>
        <p:spPr>
          <a:xfrm>
            <a:off x="1288473" y="5679956"/>
            <a:ext cx="2254913" cy="369332"/>
          </a:xfrm>
          <a:prstGeom prst="rect">
            <a:avLst/>
          </a:prstGeom>
          <a:noFill/>
        </p:spPr>
        <p:txBody>
          <a:bodyPr wrap="none" rtlCol="0">
            <a:spAutoFit/>
          </a:bodyPr>
          <a:lstStyle/>
          <a:p>
            <a:r>
              <a:rPr lang="en-US" dirty="0" err="1"/>
              <a:t>Total_energy</a:t>
            </a:r>
            <a:r>
              <a:rPr lang="en-US" dirty="0"/>
              <a:t> = </a:t>
            </a:r>
            <a:r>
              <a:rPr lang="en-US" dirty="0" err="1"/>
              <a:t>dp</a:t>
            </a:r>
            <a:r>
              <a:rPr lang="en-US" dirty="0"/>
              <a:t> + </a:t>
            </a:r>
            <a:r>
              <a:rPr lang="en-US" dirty="0" err="1"/>
              <a:t>lp</a:t>
            </a:r>
            <a:endParaRPr lang="en-US" dirty="0"/>
          </a:p>
        </p:txBody>
      </p:sp>
    </p:spTree>
    <p:extLst>
      <p:ext uri="{BB962C8B-B14F-4D97-AF65-F5344CB8AC3E}">
        <p14:creationId xmlns:p14="http://schemas.microsoft.com/office/powerpoint/2010/main" val="116015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4;p15">
            <a:extLst>
              <a:ext uri="{FF2B5EF4-FFF2-40B4-BE49-F238E27FC236}">
                <a16:creationId xmlns:a16="http://schemas.microsoft.com/office/drawing/2014/main" id="{9D3D0785-33B8-FC49-BEE2-E2775C6D8ADA}"/>
              </a:ext>
            </a:extLst>
          </p:cNvPr>
          <p:cNvSpPr txBox="1">
            <a:spLocks/>
          </p:cNvSpPr>
          <p:nvPr/>
        </p:nvSpPr>
        <p:spPr>
          <a:xfrm>
            <a:off x="5821645" y="6260547"/>
            <a:ext cx="548700" cy="524700"/>
          </a:xfrm>
          <a:prstGeom prst="rect">
            <a:avLst/>
          </a:prstGeom>
        </p:spPr>
        <p:txBody>
          <a:bodyPr spcFirstLastPara="1" vert="horz" wrap="square" lIns="91425" tIns="91425" rIns="91425" bIns="91425" rtlCol="0" anchor="ctr" anchorCtr="0">
            <a:no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0000000-1234-1234-1234-123412341234}" type="slidenum">
              <a:rPr lang="it"/>
              <a:pPr algn="ctr"/>
              <a:t>4</a:t>
            </a:fld>
            <a:endParaRPr lang="it"/>
          </a:p>
        </p:txBody>
      </p:sp>
      <p:cxnSp>
        <p:nvCxnSpPr>
          <p:cNvPr id="6" name="Connettore diritto 8">
            <a:extLst>
              <a:ext uri="{FF2B5EF4-FFF2-40B4-BE49-F238E27FC236}">
                <a16:creationId xmlns:a16="http://schemas.microsoft.com/office/drawing/2014/main" id="{21641265-61DF-F749-A726-2B53C26967A9}"/>
              </a:ext>
            </a:extLst>
          </p:cNvPr>
          <p:cNvCxnSpPr>
            <a:cxnSpLocks/>
          </p:cNvCxnSpPr>
          <p:nvPr/>
        </p:nvCxnSpPr>
        <p:spPr>
          <a:xfrm>
            <a:off x="1524000" y="645367"/>
            <a:ext cx="9144000" cy="0"/>
          </a:xfrm>
          <a:prstGeom prst="line">
            <a:avLst/>
          </a:prstGeom>
          <a:ln w="19050">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7" name="Connettore diritto 10">
            <a:extLst>
              <a:ext uri="{FF2B5EF4-FFF2-40B4-BE49-F238E27FC236}">
                <a16:creationId xmlns:a16="http://schemas.microsoft.com/office/drawing/2014/main" id="{61B20A01-4B9C-5740-B86A-E3AE28E9940C}"/>
              </a:ext>
            </a:extLst>
          </p:cNvPr>
          <p:cNvCxnSpPr>
            <a:cxnSpLocks/>
          </p:cNvCxnSpPr>
          <p:nvPr/>
        </p:nvCxnSpPr>
        <p:spPr>
          <a:xfrm>
            <a:off x="1524001" y="6528353"/>
            <a:ext cx="429764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cxnSp>
        <p:nvCxnSpPr>
          <p:cNvPr id="8" name="Connettore diritto 11">
            <a:extLst>
              <a:ext uri="{FF2B5EF4-FFF2-40B4-BE49-F238E27FC236}">
                <a16:creationId xmlns:a16="http://schemas.microsoft.com/office/drawing/2014/main" id="{B433BDB3-26CA-B745-869E-7F354F5D5EE2}"/>
              </a:ext>
            </a:extLst>
          </p:cNvPr>
          <p:cNvCxnSpPr>
            <a:cxnSpLocks/>
          </p:cNvCxnSpPr>
          <p:nvPr/>
        </p:nvCxnSpPr>
        <p:spPr>
          <a:xfrm>
            <a:off x="6370346" y="6528353"/>
            <a:ext cx="4297655" cy="0"/>
          </a:xfrm>
          <a:prstGeom prst="line">
            <a:avLst/>
          </a:prstGeom>
          <a:ln w="9525">
            <a:solidFill>
              <a:schemeClr val="bg2">
                <a:lumMod val="25000"/>
              </a:schemeClr>
            </a:solidFill>
          </a:ln>
        </p:spPr>
        <p:style>
          <a:lnRef idx="1">
            <a:schemeClr val="accent2"/>
          </a:lnRef>
          <a:fillRef idx="0">
            <a:schemeClr val="accent2"/>
          </a:fillRef>
          <a:effectRef idx="0">
            <a:schemeClr val="accent2"/>
          </a:effectRef>
          <a:fontRef idx="minor">
            <a:schemeClr val="tx1"/>
          </a:fontRef>
        </p:style>
      </p:cxnSp>
      <p:sp>
        <p:nvSpPr>
          <p:cNvPr id="13" name="Google Shape;73;p15">
            <a:extLst>
              <a:ext uri="{FF2B5EF4-FFF2-40B4-BE49-F238E27FC236}">
                <a16:creationId xmlns:a16="http://schemas.microsoft.com/office/drawing/2014/main" id="{2290B113-6352-CC46-86F6-BA02E441EEE9}"/>
              </a:ext>
            </a:extLst>
          </p:cNvPr>
          <p:cNvSpPr txBox="1"/>
          <p:nvPr/>
        </p:nvSpPr>
        <p:spPr>
          <a:xfrm>
            <a:off x="3517549" y="151417"/>
            <a:ext cx="5152318" cy="987900"/>
          </a:xfrm>
          <a:prstGeom prst="rect">
            <a:avLst/>
          </a:prstGeom>
          <a:solidFill>
            <a:schemeClr val="bg1"/>
          </a:solidFill>
          <a:ln>
            <a:noFill/>
          </a:ln>
        </p:spPr>
        <p:txBody>
          <a:bodyPr spcFirstLastPara="1" wrap="square" lIns="91425" tIns="91425" rIns="91425" bIns="91425" anchor="ctr" anchorCtr="0">
            <a:noAutofit/>
          </a:bodyPr>
          <a:lstStyle/>
          <a:p>
            <a:pPr algn="ctr"/>
            <a:r>
              <a:rPr lang="en-US" sz="4800" dirty="0">
                <a:solidFill>
                  <a:srgbClr val="3C4043"/>
                </a:solidFill>
                <a:latin typeface="Century Gothic" panose="020B0502020202020204" pitchFamily="34" charset="0"/>
              </a:rPr>
              <a:t>Project Structure</a:t>
            </a:r>
          </a:p>
        </p:txBody>
      </p:sp>
      <p:sp>
        <p:nvSpPr>
          <p:cNvPr id="10" name="CasellaDiTesto 16">
            <a:extLst>
              <a:ext uri="{FF2B5EF4-FFF2-40B4-BE49-F238E27FC236}">
                <a16:creationId xmlns:a16="http://schemas.microsoft.com/office/drawing/2014/main" id="{E5087434-C21A-2747-8795-598F0941A00E}"/>
              </a:ext>
            </a:extLst>
          </p:cNvPr>
          <p:cNvSpPr txBox="1"/>
          <p:nvPr/>
        </p:nvSpPr>
        <p:spPr>
          <a:xfrm>
            <a:off x="1722557" y="1283886"/>
            <a:ext cx="8742302" cy="4832092"/>
          </a:xfrm>
          <a:prstGeom prst="rect">
            <a:avLst/>
          </a:prstGeom>
          <a:noFill/>
        </p:spPr>
        <p:txBody>
          <a:bodyPr wrap="square" rtlCol="0">
            <a:spAutoFit/>
          </a:bodyPr>
          <a:lstStyle/>
          <a:p>
            <a:pPr marL="457200" indent="-457200">
              <a:buClr>
                <a:srgbClr val="3C4043"/>
              </a:buClr>
              <a:buFont typeface="Arial" panose="020B0604020202020204" pitchFamily="34" charset="0"/>
              <a:buChar char="•"/>
            </a:pPr>
            <a:r>
              <a:rPr lang="en-US" sz="2200" b="1" dirty="0">
                <a:solidFill>
                  <a:srgbClr val="3C4043"/>
                </a:solidFill>
                <a:latin typeface="Century Gothic" panose="020B0502020202020204" pitchFamily="34" charset="0"/>
              </a:rPr>
              <a:t>Our steps:</a:t>
            </a:r>
          </a:p>
          <a:p>
            <a:pPr marL="914400" lvl="1" indent="-457200">
              <a:buClr>
                <a:srgbClr val="3C4043"/>
              </a:buClr>
              <a:buAutoNum type="arabicPeriod"/>
            </a:pPr>
            <a:r>
              <a:rPr lang="en-US" sz="2200" dirty="0">
                <a:solidFill>
                  <a:srgbClr val="3C4043"/>
                </a:solidFill>
                <a:latin typeface="Century Gothic" panose="020B0502020202020204" pitchFamily="34" charset="0"/>
              </a:rPr>
              <a:t>Study of benchmarks and MR-LCS implementation</a:t>
            </a:r>
          </a:p>
          <a:p>
            <a:pPr marL="914400" lvl="1" indent="-457200">
              <a:buClr>
                <a:srgbClr val="3C4043"/>
              </a:buClr>
              <a:buAutoNum type="arabicPeriod"/>
            </a:pPr>
            <a:r>
              <a:rPr lang="en-US" sz="2200" dirty="0">
                <a:solidFill>
                  <a:srgbClr val="3C4043"/>
                </a:solidFill>
                <a:latin typeface="Century Gothic" panose="020B0502020202020204" pitchFamily="34" charset="0"/>
              </a:rPr>
              <a:t>Implementation of input parser: from txt files to data structures</a:t>
            </a:r>
          </a:p>
          <a:p>
            <a:pPr marL="914400" lvl="1" indent="-457200">
              <a:buClr>
                <a:srgbClr val="3C4043"/>
              </a:buClr>
              <a:buAutoNum type="arabicPeriod"/>
            </a:pPr>
            <a:r>
              <a:rPr lang="en-US" sz="2200" dirty="0">
                <a:solidFill>
                  <a:srgbClr val="3C4043"/>
                </a:solidFill>
                <a:latin typeface="Century Gothic" panose="020B0502020202020204" pitchFamily="34" charset="0"/>
              </a:rPr>
              <a:t>Implementation of basic utility functions to compute useful parameters for our algorithm (e.g. ALAP and ALAP times)</a:t>
            </a:r>
          </a:p>
          <a:p>
            <a:pPr marL="914400" lvl="1" indent="-457200">
              <a:buClr>
                <a:srgbClr val="3C4043"/>
              </a:buClr>
              <a:buAutoNum type="arabicPeriod"/>
            </a:pPr>
            <a:r>
              <a:rPr lang="en-US" sz="2200" dirty="0">
                <a:solidFill>
                  <a:srgbClr val="3C4043"/>
                </a:solidFill>
                <a:latin typeface="Century Gothic" panose="020B0502020202020204" pitchFamily="34" charset="0"/>
              </a:rPr>
              <a:t>Implementation and testing of basic ML-RCS list scheduling</a:t>
            </a:r>
          </a:p>
          <a:p>
            <a:pPr marL="914400" lvl="1" indent="-457200">
              <a:buClr>
                <a:srgbClr val="3C4043"/>
              </a:buClr>
              <a:buAutoNum type="arabicPeriod"/>
            </a:pPr>
            <a:r>
              <a:rPr lang="en-US" sz="2200" dirty="0">
                <a:solidFill>
                  <a:srgbClr val="3C4043"/>
                </a:solidFill>
                <a:latin typeface="Century Gothic" panose="020B0502020202020204" pitchFamily="34" charset="0"/>
              </a:rPr>
              <a:t>Implementation and testing of REST/e-REST algorithm</a:t>
            </a:r>
          </a:p>
          <a:p>
            <a:pPr marL="914400" lvl="1" indent="-457200">
              <a:buClr>
                <a:srgbClr val="3C4043"/>
              </a:buClr>
              <a:buAutoNum type="arabicPeriod"/>
            </a:pPr>
            <a:r>
              <a:rPr lang="en-US" sz="2200" dirty="0">
                <a:solidFill>
                  <a:srgbClr val="3C4043"/>
                </a:solidFill>
                <a:latin typeface="Century Gothic" panose="020B0502020202020204" pitchFamily="34" charset="0"/>
              </a:rPr>
              <a:t>Integration of REST/e-REST with ML-RCS</a:t>
            </a:r>
          </a:p>
          <a:p>
            <a:pPr marL="914400" lvl="1" indent="-457200">
              <a:buClr>
                <a:srgbClr val="3C4043"/>
              </a:buClr>
              <a:buAutoNum type="arabicPeriod"/>
            </a:pPr>
            <a:r>
              <a:rPr lang="en-US" sz="2200" dirty="0">
                <a:solidFill>
                  <a:srgbClr val="3C4043"/>
                </a:solidFill>
                <a:latin typeface="Century Gothic" panose="020B0502020202020204" pitchFamily="34" charset="0"/>
              </a:rPr>
              <a:t>Implementation of the MR-LCS algorithm to get the resource constraints</a:t>
            </a:r>
          </a:p>
          <a:p>
            <a:pPr marL="914400" lvl="1" indent="-457200">
              <a:buClr>
                <a:srgbClr val="3C4043"/>
              </a:buClr>
              <a:buAutoNum type="arabicPeriod"/>
            </a:pPr>
            <a:r>
              <a:rPr lang="en-US" sz="2200" dirty="0">
                <a:solidFill>
                  <a:schemeClr val="tx1">
                    <a:lumMod val="75000"/>
                    <a:lumOff val="25000"/>
                  </a:schemeClr>
                </a:solidFill>
                <a:latin typeface="Century Gothic" panose="020B0502020202020204" pitchFamily="34" charset="0"/>
              </a:rPr>
              <a:t>Implementation of checker and benchmarks evaluation</a:t>
            </a:r>
          </a:p>
        </p:txBody>
      </p:sp>
    </p:spTree>
    <p:extLst>
      <p:ext uri="{BB962C8B-B14F-4D97-AF65-F5344CB8AC3E}">
        <p14:creationId xmlns:p14="http://schemas.microsoft.com/office/powerpoint/2010/main" val="3317841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86B3F8-913B-724A-9AE1-8C1DF74B9E91}"/>
              </a:ext>
            </a:extLst>
          </p:cNvPr>
          <p:cNvSpPr>
            <a:spLocks noGrp="1"/>
          </p:cNvSpPr>
          <p:nvPr>
            <p:ph type="sldNum" sz="quarter" idx="12"/>
          </p:nvPr>
        </p:nvSpPr>
        <p:spPr/>
        <p:txBody>
          <a:bodyPr/>
          <a:lstStyle/>
          <a:p>
            <a:fld id="{7A0F4FC2-C649-7145-9181-C4DEF1073B80}" type="slidenum">
              <a:rPr lang="it-IT" smtClean="0"/>
              <a:t>40</a:t>
            </a:fld>
            <a:endParaRPr lang="it-IT"/>
          </a:p>
        </p:txBody>
      </p:sp>
      <p:graphicFrame>
        <p:nvGraphicFramePr>
          <p:cNvPr id="8" name="Chart 7">
            <a:extLst>
              <a:ext uri="{FF2B5EF4-FFF2-40B4-BE49-F238E27FC236}">
                <a16:creationId xmlns:a16="http://schemas.microsoft.com/office/drawing/2014/main" id="{63BB7114-C646-FF40-A84A-7394CD36139C}"/>
              </a:ext>
            </a:extLst>
          </p:cNvPr>
          <p:cNvGraphicFramePr>
            <a:graphicFrameLocks/>
          </p:cNvGraphicFramePr>
          <p:nvPr>
            <p:extLst>
              <p:ext uri="{D42A27DB-BD31-4B8C-83A1-F6EECF244321}">
                <p14:modId xmlns:p14="http://schemas.microsoft.com/office/powerpoint/2010/main" val="27337043"/>
              </p:ext>
            </p:extLst>
          </p:nvPr>
        </p:nvGraphicFramePr>
        <p:xfrm>
          <a:off x="4655127" y="3876064"/>
          <a:ext cx="7271658" cy="29819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71C66E1-3EFA-BA4B-A2F4-D0F4EE6FC751}"/>
              </a:ext>
            </a:extLst>
          </p:cNvPr>
          <p:cNvGraphicFramePr>
            <a:graphicFrameLocks/>
          </p:cNvGraphicFramePr>
          <p:nvPr>
            <p:extLst>
              <p:ext uri="{D42A27DB-BD31-4B8C-83A1-F6EECF244321}">
                <p14:modId xmlns:p14="http://schemas.microsoft.com/office/powerpoint/2010/main" val="329695213"/>
              </p:ext>
            </p:extLst>
          </p:nvPr>
        </p:nvGraphicFramePr>
        <p:xfrm>
          <a:off x="159327" y="136525"/>
          <a:ext cx="9601200" cy="40195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9345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5FA9-A274-C14D-BD38-89D5151B0B1F}"/>
              </a:ext>
            </a:extLst>
          </p:cNvPr>
          <p:cNvSpPr>
            <a:spLocks noGrp="1"/>
          </p:cNvSpPr>
          <p:nvPr>
            <p:ph type="title"/>
          </p:nvPr>
        </p:nvSpPr>
        <p:spPr>
          <a:xfrm>
            <a:off x="838200" y="365125"/>
            <a:ext cx="10515600" cy="1325563"/>
          </a:xfrm>
        </p:spPr>
        <p:txBody>
          <a:bodyPr>
            <a:normAutofit/>
          </a:bodyPr>
          <a:lstStyle/>
          <a:p>
            <a:r>
              <a:rPr lang="en-US" dirty="0"/>
              <a:t>Energy Delay Product</a:t>
            </a:r>
          </a:p>
        </p:txBody>
      </p:sp>
      <p:sp>
        <p:nvSpPr>
          <p:cNvPr id="4" name="Slide Number Placeholder 3">
            <a:extLst>
              <a:ext uri="{FF2B5EF4-FFF2-40B4-BE49-F238E27FC236}">
                <a16:creationId xmlns:a16="http://schemas.microsoft.com/office/drawing/2014/main" id="{5A3166B7-1A18-0F4C-94F1-262696651692}"/>
              </a:ext>
            </a:extLst>
          </p:cNvPr>
          <p:cNvSpPr>
            <a:spLocks noGrp="1"/>
          </p:cNvSpPr>
          <p:nvPr>
            <p:ph type="sldNum" sz="quarter" idx="12"/>
          </p:nvPr>
        </p:nvSpPr>
        <p:spPr>
          <a:xfrm>
            <a:off x="8610600" y="6356350"/>
            <a:ext cx="2743200" cy="365125"/>
          </a:xfrm>
          <a:prstGeom prst="ellipse">
            <a:avLst/>
          </a:prstGeom>
        </p:spPr>
        <p:txBody>
          <a:bodyPr>
            <a:normAutofit/>
          </a:bodyPr>
          <a:lstStyle/>
          <a:p>
            <a:pPr>
              <a:lnSpc>
                <a:spcPct val="90000"/>
              </a:lnSpc>
              <a:spcAft>
                <a:spcPts val="600"/>
              </a:spcAft>
            </a:pPr>
            <a:fld id="{7A0F4FC2-C649-7145-9181-C4DEF1073B80}" type="slidenum">
              <a:rPr lang="it-IT"/>
              <a:pPr>
                <a:lnSpc>
                  <a:spcPct val="90000"/>
                </a:lnSpc>
                <a:spcAft>
                  <a:spcPts val="600"/>
                </a:spcAft>
              </a:pPr>
              <a:t>41</a:t>
            </a:fld>
            <a:endParaRPr lang="it-IT"/>
          </a:p>
        </p:txBody>
      </p:sp>
      <p:graphicFrame>
        <p:nvGraphicFramePr>
          <p:cNvPr id="5" name="Content Placeholder 4">
            <a:extLst>
              <a:ext uri="{FF2B5EF4-FFF2-40B4-BE49-F238E27FC236}">
                <a16:creationId xmlns:a16="http://schemas.microsoft.com/office/drawing/2014/main" id="{ECF1987A-E62D-674F-B203-DD75930DE391}"/>
              </a:ext>
            </a:extLst>
          </p:cNvPr>
          <p:cNvGraphicFramePr>
            <a:graphicFrameLocks noGrp="1"/>
          </p:cNvGraphicFramePr>
          <p:nvPr>
            <p:ph idx="1"/>
            <p:extLst>
              <p:ext uri="{D42A27DB-BD31-4B8C-83A1-F6EECF244321}">
                <p14:modId xmlns:p14="http://schemas.microsoft.com/office/powerpoint/2010/main" val="264992555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3072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4658-DF7C-FF4A-8F31-256418B8519F}"/>
              </a:ext>
            </a:extLst>
          </p:cNvPr>
          <p:cNvSpPr>
            <a:spLocks noGrp="1"/>
          </p:cNvSpPr>
          <p:nvPr>
            <p:ph type="title"/>
          </p:nvPr>
        </p:nvSpPr>
        <p:spPr/>
        <p:txBody>
          <a:bodyPr/>
          <a:lstStyle/>
          <a:p>
            <a:r>
              <a:rPr lang="en-US" dirty="0"/>
              <a:t>Energy Delay Product</a:t>
            </a:r>
          </a:p>
        </p:txBody>
      </p:sp>
      <p:sp>
        <p:nvSpPr>
          <p:cNvPr id="3" name="Content Placeholder 2">
            <a:extLst>
              <a:ext uri="{FF2B5EF4-FFF2-40B4-BE49-F238E27FC236}">
                <a16:creationId xmlns:a16="http://schemas.microsoft.com/office/drawing/2014/main" id="{A61AEA50-6059-3A4B-ADE4-DB3153831025}"/>
              </a:ext>
            </a:extLst>
          </p:cNvPr>
          <p:cNvSpPr>
            <a:spLocks noGrp="1"/>
          </p:cNvSpPr>
          <p:nvPr>
            <p:ph idx="1"/>
          </p:nvPr>
        </p:nvSpPr>
        <p:spPr/>
        <p:txBody>
          <a:bodyPr/>
          <a:lstStyle/>
          <a:p>
            <a:r>
              <a:rPr lang="en-US" dirty="0"/>
              <a:t>We added energy delay product(EDP) to show which resource constraint parameter is more optimal.</a:t>
            </a:r>
          </a:p>
          <a:p>
            <a:r>
              <a:rPr lang="en-US" dirty="0"/>
              <a:t>Turns out when resource constraint parameter is 0.3 has less total energy but energy delay product(EDP) is not optimal. When resource constraint parameter = 0.8,0.9,1 the result is more optimal</a:t>
            </a:r>
          </a:p>
        </p:txBody>
      </p:sp>
      <p:sp>
        <p:nvSpPr>
          <p:cNvPr id="4" name="Slide Number Placeholder 3">
            <a:extLst>
              <a:ext uri="{FF2B5EF4-FFF2-40B4-BE49-F238E27FC236}">
                <a16:creationId xmlns:a16="http://schemas.microsoft.com/office/drawing/2014/main" id="{49441448-AFCE-E94B-88C1-7F204ABF01CC}"/>
              </a:ext>
            </a:extLst>
          </p:cNvPr>
          <p:cNvSpPr>
            <a:spLocks noGrp="1"/>
          </p:cNvSpPr>
          <p:nvPr>
            <p:ph type="sldNum" sz="quarter" idx="12"/>
          </p:nvPr>
        </p:nvSpPr>
        <p:spPr/>
        <p:txBody>
          <a:bodyPr/>
          <a:lstStyle/>
          <a:p>
            <a:fld id="{7A0F4FC2-C649-7145-9181-C4DEF1073B80}" type="slidenum">
              <a:rPr lang="it-IT" smtClean="0"/>
              <a:t>42</a:t>
            </a:fld>
            <a:endParaRPr lang="it-IT"/>
          </a:p>
        </p:txBody>
      </p:sp>
    </p:spTree>
    <p:extLst>
      <p:ext uri="{BB962C8B-B14F-4D97-AF65-F5344CB8AC3E}">
        <p14:creationId xmlns:p14="http://schemas.microsoft.com/office/powerpoint/2010/main" val="828523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BCB6FE-54C1-4644-BFDF-FBF3D4EC061F}"/>
              </a:ext>
            </a:extLst>
          </p:cNvPr>
          <p:cNvSpPr>
            <a:spLocks noGrp="1"/>
          </p:cNvSpPr>
          <p:nvPr>
            <p:ph type="sldNum" sz="quarter" idx="12"/>
          </p:nvPr>
        </p:nvSpPr>
        <p:spPr/>
        <p:txBody>
          <a:bodyPr/>
          <a:lstStyle/>
          <a:p>
            <a:fld id="{7A0F4FC2-C649-7145-9181-C4DEF1073B80}" type="slidenum">
              <a:rPr lang="it-IT" smtClean="0"/>
              <a:t>43</a:t>
            </a:fld>
            <a:endParaRPr lang="it-IT"/>
          </a:p>
        </p:txBody>
      </p:sp>
      <p:graphicFrame>
        <p:nvGraphicFramePr>
          <p:cNvPr id="6" name="Chart 5">
            <a:extLst>
              <a:ext uri="{FF2B5EF4-FFF2-40B4-BE49-F238E27FC236}">
                <a16:creationId xmlns:a16="http://schemas.microsoft.com/office/drawing/2014/main" id="{50A334FE-F10A-2645-94BD-9679A9D255FF}"/>
              </a:ext>
            </a:extLst>
          </p:cNvPr>
          <p:cNvGraphicFramePr>
            <a:graphicFrameLocks/>
          </p:cNvGraphicFramePr>
          <p:nvPr>
            <p:extLst>
              <p:ext uri="{D42A27DB-BD31-4B8C-83A1-F6EECF244321}">
                <p14:modId xmlns:p14="http://schemas.microsoft.com/office/powerpoint/2010/main" val="2341232824"/>
              </p:ext>
            </p:extLst>
          </p:nvPr>
        </p:nvGraphicFramePr>
        <p:xfrm>
          <a:off x="6977994" y="4262974"/>
          <a:ext cx="5214006" cy="25950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5672A25-5840-634D-88E7-517F0C7D8121}"/>
              </a:ext>
            </a:extLst>
          </p:cNvPr>
          <p:cNvGraphicFramePr>
            <a:graphicFrameLocks/>
          </p:cNvGraphicFramePr>
          <p:nvPr>
            <p:extLst>
              <p:ext uri="{D42A27DB-BD31-4B8C-83A1-F6EECF244321}">
                <p14:modId xmlns:p14="http://schemas.microsoft.com/office/powerpoint/2010/main" val="2989375131"/>
              </p:ext>
            </p:extLst>
          </p:nvPr>
        </p:nvGraphicFramePr>
        <p:xfrm>
          <a:off x="116609" y="100260"/>
          <a:ext cx="7725064" cy="40983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3963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8D57-0563-8D4C-851E-F754F0C0A101}"/>
              </a:ext>
            </a:extLst>
          </p:cNvPr>
          <p:cNvSpPr>
            <a:spLocks noGrp="1"/>
          </p:cNvSpPr>
          <p:nvPr>
            <p:ph type="title"/>
          </p:nvPr>
        </p:nvSpPr>
        <p:spPr>
          <a:xfrm>
            <a:off x="838200" y="365125"/>
            <a:ext cx="10515600" cy="1325563"/>
          </a:xfrm>
        </p:spPr>
        <p:txBody>
          <a:bodyPr>
            <a:normAutofit/>
          </a:bodyPr>
          <a:lstStyle/>
          <a:p>
            <a:r>
              <a:rPr lang="en-US" dirty="0"/>
              <a:t>Energy Delay Product</a:t>
            </a:r>
          </a:p>
        </p:txBody>
      </p:sp>
      <p:sp>
        <p:nvSpPr>
          <p:cNvPr id="4" name="Slide Number Placeholder 3">
            <a:extLst>
              <a:ext uri="{FF2B5EF4-FFF2-40B4-BE49-F238E27FC236}">
                <a16:creationId xmlns:a16="http://schemas.microsoft.com/office/drawing/2014/main" id="{E07E91CD-B5B7-A043-AEA9-80431FFD4274}"/>
              </a:ext>
            </a:extLst>
          </p:cNvPr>
          <p:cNvSpPr>
            <a:spLocks noGrp="1"/>
          </p:cNvSpPr>
          <p:nvPr>
            <p:ph type="sldNum" sz="quarter" idx="12"/>
          </p:nvPr>
        </p:nvSpPr>
        <p:spPr>
          <a:xfrm>
            <a:off x="8610600" y="6356350"/>
            <a:ext cx="2743200" cy="365125"/>
          </a:xfrm>
        </p:spPr>
        <p:txBody>
          <a:bodyPr>
            <a:normAutofit/>
          </a:bodyPr>
          <a:lstStyle/>
          <a:p>
            <a:pPr>
              <a:spcAft>
                <a:spcPts val="600"/>
              </a:spcAft>
            </a:pPr>
            <a:fld id="{7A0F4FC2-C649-7145-9181-C4DEF1073B80}" type="slidenum">
              <a:rPr lang="it-IT" smtClean="0"/>
              <a:pPr>
                <a:spcAft>
                  <a:spcPts val="600"/>
                </a:spcAft>
              </a:pPr>
              <a:t>44</a:t>
            </a:fld>
            <a:endParaRPr lang="it-IT"/>
          </a:p>
        </p:txBody>
      </p:sp>
      <p:graphicFrame>
        <p:nvGraphicFramePr>
          <p:cNvPr id="5" name="Content Placeholder 4">
            <a:extLst>
              <a:ext uri="{FF2B5EF4-FFF2-40B4-BE49-F238E27FC236}">
                <a16:creationId xmlns:a16="http://schemas.microsoft.com/office/drawing/2014/main" id="{25672A25-5840-634D-88E7-517F0C7D8121}"/>
              </a:ext>
            </a:extLst>
          </p:cNvPr>
          <p:cNvGraphicFramePr>
            <a:graphicFrameLocks noGrp="1"/>
          </p:cNvGraphicFramePr>
          <p:nvPr>
            <p:ph idx="1"/>
            <p:extLst>
              <p:ext uri="{D42A27DB-BD31-4B8C-83A1-F6EECF244321}">
                <p14:modId xmlns:p14="http://schemas.microsoft.com/office/powerpoint/2010/main" val="423804906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6689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C4D6-7CB4-9F42-81DD-C1D419CDEB22}"/>
              </a:ext>
            </a:extLst>
          </p:cNvPr>
          <p:cNvSpPr>
            <a:spLocks noGrp="1"/>
          </p:cNvSpPr>
          <p:nvPr>
            <p:ph type="title"/>
          </p:nvPr>
        </p:nvSpPr>
        <p:spPr/>
        <p:txBody>
          <a:bodyPr/>
          <a:lstStyle/>
          <a:p>
            <a:r>
              <a:rPr lang="en-US" dirty="0"/>
              <a:t>Energy Delay Product</a:t>
            </a:r>
          </a:p>
        </p:txBody>
      </p:sp>
      <p:sp>
        <p:nvSpPr>
          <p:cNvPr id="3" name="Content Placeholder 2">
            <a:extLst>
              <a:ext uri="{FF2B5EF4-FFF2-40B4-BE49-F238E27FC236}">
                <a16:creationId xmlns:a16="http://schemas.microsoft.com/office/drawing/2014/main" id="{21F73006-E9DA-1241-A069-47A2CCF4D831}"/>
              </a:ext>
            </a:extLst>
          </p:cNvPr>
          <p:cNvSpPr>
            <a:spLocks noGrp="1"/>
          </p:cNvSpPr>
          <p:nvPr>
            <p:ph idx="1"/>
          </p:nvPr>
        </p:nvSpPr>
        <p:spPr/>
        <p:txBody>
          <a:bodyPr/>
          <a:lstStyle/>
          <a:p>
            <a:r>
              <a:rPr lang="en-US" dirty="0"/>
              <a:t>For jpeg_fdct_islow_dfg__6.txt we can tell the total energy is increasing when the parameter increases. However, energy delay product decreases when the parameter increases. This is because when resource constrain is loose, the delay decrease dramatically(decrease to half), hence the EDP decreases too.</a:t>
            </a:r>
          </a:p>
          <a:p>
            <a:endParaRPr lang="en-US" dirty="0"/>
          </a:p>
        </p:txBody>
      </p:sp>
      <p:sp>
        <p:nvSpPr>
          <p:cNvPr id="4" name="Slide Number Placeholder 3">
            <a:extLst>
              <a:ext uri="{FF2B5EF4-FFF2-40B4-BE49-F238E27FC236}">
                <a16:creationId xmlns:a16="http://schemas.microsoft.com/office/drawing/2014/main" id="{1DE79140-52C1-B941-B928-4A244B9FE495}"/>
              </a:ext>
            </a:extLst>
          </p:cNvPr>
          <p:cNvSpPr>
            <a:spLocks noGrp="1"/>
          </p:cNvSpPr>
          <p:nvPr>
            <p:ph type="sldNum" sz="quarter" idx="12"/>
          </p:nvPr>
        </p:nvSpPr>
        <p:spPr/>
        <p:txBody>
          <a:bodyPr/>
          <a:lstStyle/>
          <a:p>
            <a:fld id="{7A0F4FC2-C649-7145-9181-C4DEF1073B80}" type="slidenum">
              <a:rPr lang="it-IT" smtClean="0"/>
              <a:t>45</a:t>
            </a:fld>
            <a:endParaRPr lang="it-IT"/>
          </a:p>
        </p:txBody>
      </p:sp>
    </p:spTree>
    <p:extLst>
      <p:ext uri="{BB962C8B-B14F-4D97-AF65-F5344CB8AC3E}">
        <p14:creationId xmlns:p14="http://schemas.microsoft.com/office/powerpoint/2010/main" val="285859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7490-AB27-0444-8761-A4DFAFAE125C}"/>
              </a:ext>
            </a:extLst>
          </p:cNvPr>
          <p:cNvSpPr>
            <a:spLocks noGrp="1"/>
          </p:cNvSpPr>
          <p:nvPr>
            <p:ph type="title"/>
          </p:nvPr>
        </p:nvSpPr>
        <p:spPr/>
        <p:txBody>
          <a:bodyPr/>
          <a:lstStyle/>
          <a:p>
            <a:r>
              <a:rPr lang="en-US" dirty="0"/>
              <a:t>Extended LS with selection metric </a:t>
            </a:r>
          </a:p>
        </p:txBody>
      </p:sp>
      <p:pic>
        <p:nvPicPr>
          <p:cNvPr id="6" name="Content Placeholder 5">
            <a:extLst>
              <a:ext uri="{FF2B5EF4-FFF2-40B4-BE49-F238E27FC236}">
                <a16:creationId xmlns:a16="http://schemas.microsoft.com/office/drawing/2014/main" id="{4E05C533-946A-7D41-ACD4-019CEC250F22}"/>
              </a:ext>
            </a:extLst>
          </p:cNvPr>
          <p:cNvPicPr>
            <a:picLocks noGrp="1" noChangeAspect="1"/>
          </p:cNvPicPr>
          <p:nvPr>
            <p:ph idx="1"/>
          </p:nvPr>
        </p:nvPicPr>
        <p:blipFill>
          <a:blip r:embed="rId2"/>
          <a:stretch>
            <a:fillRect/>
          </a:stretch>
        </p:blipFill>
        <p:spPr>
          <a:xfrm>
            <a:off x="838200" y="1958126"/>
            <a:ext cx="9677400" cy="888417"/>
          </a:xfrm>
        </p:spPr>
      </p:pic>
      <p:sp>
        <p:nvSpPr>
          <p:cNvPr id="4" name="Slide Number Placeholder 3">
            <a:extLst>
              <a:ext uri="{FF2B5EF4-FFF2-40B4-BE49-F238E27FC236}">
                <a16:creationId xmlns:a16="http://schemas.microsoft.com/office/drawing/2014/main" id="{20757BF3-9F94-224D-B30F-024299352380}"/>
              </a:ext>
            </a:extLst>
          </p:cNvPr>
          <p:cNvSpPr>
            <a:spLocks noGrp="1"/>
          </p:cNvSpPr>
          <p:nvPr>
            <p:ph type="sldNum" sz="quarter" idx="12"/>
          </p:nvPr>
        </p:nvSpPr>
        <p:spPr/>
        <p:txBody>
          <a:bodyPr/>
          <a:lstStyle/>
          <a:p>
            <a:fld id="{7A0F4FC2-C649-7145-9181-C4DEF1073B80}" type="slidenum">
              <a:rPr lang="it-IT" smtClean="0"/>
              <a:t>46</a:t>
            </a:fld>
            <a:endParaRPr lang="it-IT"/>
          </a:p>
        </p:txBody>
      </p:sp>
      <p:sp>
        <p:nvSpPr>
          <p:cNvPr id="8" name="TextBox 7">
            <a:extLst>
              <a:ext uri="{FF2B5EF4-FFF2-40B4-BE49-F238E27FC236}">
                <a16:creationId xmlns:a16="http://schemas.microsoft.com/office/drawing/2014/main" id="{04F2EA73-5226-0647-9CA8-023584B38969}"/>
              </a:ext>
            </a:extLst>
          </p:cNvPr>
          <p:cNvSpPr txBox="1"/>
          <p:nvPr/>
        </p:nvSpPr>
        <p:spPr>
          <a:xfrm>
            <a:off x="1080655" y="3449782"/>
            <a:ext cx="3865545" cy="369332"/>
          </a:xfrm>
          <a:prstGeom prst="rect">
            <a:avLst/>
          </a:prstGeom>
          <a:noFill/>
        </p:spPr>
        <p:txBody>
          <a:bodyPr wrap="none" rtlCol="0">
            <a:spAutoFit/>
          </a:bodyPr>
          <a:lstStyle/>
          <a:p>
            <a:r>
              <a:rPr lang="en-US" dirty="0" err="1"/>
              <a:t>Selection_metric</a:t>
            </a:r>
            <a:r>
              <a:rPr lang="en-US" dirty="0"/>
              <a:t> = 0 0.1 0.2 0.3 … 0.9 1</a:t>
            </a:r>
          </a:p>
        </p:txBody>
      </p:sp>
      <p:sp>
        <p:nvSpPr>
          <p:cNvPr id="9" name="TextBox 8">
            <a:extLst>
              <a:ext uri="{FF2B5EF4-FFF2-40B4-BE49-F238E27FC236}">
                <a16:creationId xmlns:a16="http://schemas.microsoft.com/office/drawing/2014/main" id="{F4CB736D-D42F-C244-91D4-3A253A954F76}"/>
              </a:ext>
            </a:extLst>
          </p:cNvPr>
          <p:cNvSpPr txBox="1"/>
          <p:nvPr/>
        </p:nvSpPr>
        <p:spPr>
          <a:xfrm>
            <a:off x="1080655" y="4278281"/>
            <a:ext cx="5964710" cy="923330"/>
          </a:xfrm>
          <a:prstGeom prst="rect">
            <a:avLst/>
          </a:prstGeom>
          <a:noFill/>
        </p:spPr>
        <p:txBody>
          <a:bodyPr wrap="none" rtlCol="0">
            <a:spAutoFit/>
          </a:bodyPr>
          <a:lstStyle/>
          <a:p>
            <a:r>
              <a:rPr lang="en-US" dirty="0"/>
              <a:t>When selection metric = 0, select base on </a:t>
            </a:r>
            <a:r>
              <a:rPr lang="en-US" dirty="0" err="1"/>
              <a:t>e_rest</a:t>
            </a:r>
            <a:endParaRPr lang="en-US" dirty="0"/>
          </a:p>
          <a:p>
            <a:r>
              <a:rPr lang="en-US" dirty="0"/>
              <a:t>When selection metric = 1, select base on slacks</a:t>
            </a:r>
          </a:p>
          <a:p>
            <a:r>
              <a:rPr lang="en-US" dirty="0"/>
              <a:t>Otherwise, select base on slack * metric + (1-metric) * </a:t>
            </a:r>
            <a:r>
              <a:rPr lang="en-US" dirty="0" err="1"/>
              <a:t>e_rest</a:t>
            </a:r>
            <a:endParaRPr lang="en-US" dirty="0"/>
          </a:p>
        </p:txBody>
      </p:sp>
    </p:spTree>
    <p:extLst>
      <p:ext uri="{BB962C8B-B14F-4D97-AF65-F5344CB8AC3E}">
        <p14:creationId xmlns:p14="http://schemas.microsoft.com/office/powerpoint/2010/main" val="1716584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6B02-82B8-6849-ABDA-97655938689C}"/>
              </a:ext>
            </a:extLst>
          </p:cNvPr>
          <p:cNvSpPr>
            <a:spLocks noGrp="1"/>
          </p:cNvSpPr>
          <p:nvPr>
            <p:ph type="title"/>
          </p:nvPr>
        </p:nvSpPr>
        <p:spPr/>
        <p:txBody>
          <a:bodyPr/>
          <a:lstStyle/>
          <a:p>
            <a:r>
              <a:rPr lang="en-US" dirty="0"/>
              <a:t>Latency Results</a:t>
            </a:r>
          </a:p>
        </p:txBody>
      </p:sp>
      <p:sp>
        <p:nvSpPr>
          <p:cNvPr id="3" name="Content Placeholder 2">
            <a:extLst>
              <a:ext uri="{FF2B5EF4-FFF2-40B4-BE49-F238E27FC236}">
                <a16:creationId xmlns:a16="http://schemas.microsoft.com/office/drawing/2014/main" id="{368E124B-CD9A-C047-8A25-ECF2EFDA3B73}"/>
              </a:ext>
            </a:extLst>
          </p:cNvPr>
          <p:cNvSpPr>
            <a:spLocks noGrp="1"/>
          </p:cNvSpPr>
          <p:nvPr>
            <p:ph idx="1"/>
          </p:nvPr>
        </p:nvSpPr>
        <p:spPr/>
        <p:txBody>
          <a:bodyPr/>
          <a:lstStyle/>
          <a:p>
            <a:r>
              <a:rPr lang="en-US" dirty="0"/>
              <a:t>The results varies for different benchmarks</a:t>
            </a:r>
          </a:p>
        </p:txBody>
      </p:sp>
      <p:sp>
        <p:nvSpPr>
          <p:cNvPr id="4" name="Slide Number Placeholder 3">
            <a:extLst>
              <a:ext uri="{FF2B5EF4-FFF2-40B4-BE49-F238E27FC236}">
                <a16:creationId xmlns:a16="http://schemas.microsoft.com/office/drawing/2014/main" id="{B274AD5A-21BA-CA4B-88C1-C11E069E2F12}"/>
              </a:ext>
            </a:extLst>
          </p:cNvPr>
          <p:cNvSpPr>
            <a:spLocks noGrp="1"/>
          </p:cNvSpPr>
          <p:nvPr>
            <p:ph type="sldNum" sz="quarter" idx="12"/>
          </p:nvPr>
        </p:nvSpPr>
        <p:spPr/>
        <p:txBody>
          <a:bodyPr/>
          <a:lstStyle/>
          <a:p>
            <a:fld id="{7A0F4FC2-C649-7145-9181-C4DEF1073B80}" type="slidenum">
              <a:rPr lang="it-IT" smtClean="0"/>
              <a:t>47</a:t>
            </a:fld>
            <a:endParaRPr lang="it-IT"/>
          </a:p>
        </p:txBody>
      </p:sp>
    </p:spTree>
    <p:extLst>
      <p:ext uri="{BB962C8B-B14F-4D97-AF65-F5344CB8AC3E}">
        <p14:creationId xmlns:p14="http://schemas.microsoft.com/office/powerpoint/2010/main" val="1665953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DD0D1D-379A-D649-94C7-7D0D09E5284C}"/>
              </a:ext>
            </a:extLst>
          </p:cNvPr>
          <p:cNvSpPr>
            <a:spLocks noGrp="1"/>
          </p:cNvSpPr>
          <p:nvPr>
            <p:ph type="sldNum" sz="quarter" idx="12"/>
          </p:nvPr>
        </p:nvSpPr>
        <p:spPr/>
        <p:txBody>
          <a:bodyPr/>
          <a:lstStyle/>
          <a:p>
            <a:fld id="{7A0F4FC2-C649-7145-9181-C4DEF1073B80}" type="slidenum">
              <a:rPr lang="it-IT" smtClean="0"/>
              <a:t>48</a:t>
            </a:fld>
            <a:endParaRPr lang="it-IT"/>
          </a:p>
        </p:txBody>
      </p:sp>
      <p:graphicFrame>
        <p:nvGraphicFramePr>
          <p:cNvPr id="5" name="Content Placeholder 4">
            <a:extLst>
              <a:ext uri="{FF2B5EF4-FFF2-40B4-BE49-F238E27FC236}">
                <a16:creationId xmlns:a16="http://schemas.microsoft.com/office/drawing/2014/main" id="{EFC32B2E-891E-F64B-AE20-6331F3A1B72A}"/>
              </a:ext>
            </a:extLst>
          </p:cNvPr>
          <p:cNvGraphicFramePr>
            <a:graphicFrameLocks noGrp="1"/>
          </p:cNvGraphicFramePr>
          <p:nvPr>
            <p:ph idx="1"/>
            <p:extLst>
              <p:ext uri="{D42A27DB-BD31-4B8C-83A1-F6EECF244321}">
                <p14:modId xmlns:p14="http://schemas.microsoft.com/office/powerpoint/2010/main" val="2678274524"/>
              </p:ext>
            </p:extLst>
          </p:nvPr>
        </p:nvGraphicFramePr>
        <p:xfrm>
          <a:off x="367145" y="440170"/>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325397EE-749D-9348-A808-B8538C67A5F2}"/>
              </a:ext>
            </a:extLst>
          </p:cNvPr>
          <p:cNvSpPr/>
          <p:nvPr/>
        </p:nvSpPr>
        <p:spPr>
          <a:xfrm>
            <a:off x="734291" y="5377980"/>
            <a:ext cx="6899564" cy="369332"/>
          </a:xfrm>
          <a:prstGeom prst="rect">
            <a:avLst/>
          </a:prstGeom>
        </p:spPr>
        <p:txBody>
          <a:bodyPr wrap="square">
            <a:spAutoFit/>
          </a:bodyPr>
          <a:lstStyle/>
          <a:p>
            <a:r>
              <a:rPr lang="en-US" dirty="0">
                <a:solidFill>
                  <a:schemeClr val="tx2"/>
                </a:solidFill>
              </a:rPr>
              <a:t>For idctcol_dfg__3.txt, the selection is more optimal based on </a:t>
            </a:r>
            <a:r>
              <a:rPr lang="en-US" dirty="0" err="1">
                <a:solidFill>
                  <a:schemeClr val="tx2"/>
                </a:solidFill>
              </a:rPr>
              <a:t>e_rest</a:t>
            </a:r>
            <a:endParaRPr lang="en-US" dirty="0"/>
          </a:p>
        </p:txBody>
      </p:sp>
    </p:spTree>
    <p:extLst>
      <p:ext uri="{BB962C8B-B14F-4D97-AF65-F5344CB8AC3E}">
        <p14:creationId xmlns:p14="http://schemas.microsoft.com/office/powerpoint/2010/main" val="4158700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54F8ED-CCEF-F445-B92E-96CC6597DACC}"/>
              </a:ext>
            </a:extLst>
          </p:cNvPr>
          <p:cNvSpPr>
            <a:spLocks noGrp="1"/>
          </p:cNvSpPr>
          <p:nvPr>
            <p:ph type="sldNum" sz="quarter" idx="12"/>
          </p:nvPr>
        </p:nvSpPr>
        <p:spPr/>
        <p:txBody>
          <a:bodyPr/>
          <a:lstStyle/>
          <a:p>
            <a:fld id="{7A0F4FC2-C649-7145-9181-C4DEF1073B80}" type="slidenum">
              <a:rPr lang="it-IT" smtClean="0"/>
              <a:t>49</a:t>
            </a:fld>
            <a:endParaRPr lang="it-IT"/>
          </a:p>
        </p:txBody>
      </p:sp>
      <p:graphicFrame>
        <p:nvGraphicFramePr>
          <p:cNvPr id="5" name="Chart 4">
            <a:extLst>
              <a:ext uri="{FF2B5EF4-FFF2-40B4-BE49-F238E27FC236}">
                <a16:creationId xmlns:a16="http://schemas.microsoft.com/office/drawing/2014/main" id="{118CF76E-DA02-5544-B8EB-A90485EBA65F}"/>
              </a:ext>
            </a:extLst>
          </p:cNvPr>
          <p:cNvGraphicFramePr>
            <a:graphicFrameLocks/>
          </p:cNvGraphicFramePr>
          <p:nvPr>
            <p:extLst>
              <p:ext uri="{D42A27DB-BD31-4B8C-83A1-F6EECF244321}">
                <p14:modId xmlns:p14="http://schemas.microsoft.com/office/powerpoint/2010/main" val="2802224609"/>
              </p:ext>
            </p:extLst>
          </p:nvPr>
        </p:nvGraphicFramePr>
        <p:xfrm>
          <a:off x="838200" y="681036"/>
          <a:ext cx="9940636" cy="5675314"/>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46C50DB8-1F83-B545-B4C0-AD600B8508D0}"/>
              </a:ext>
            </a:extLst>
          </p:cNvPr>
          <p:cNvSpPr/>
          <p:nvPr/>
        </p:nvSpPr>
        <p:spPr>
          <a:xfrm>
            <a:off x="838199" y="6176964"/>
            <a:ext cx="9608128" cy="369332"/>
          </a:xfrm>
          <a:prstGeom prst="rect">
            <a:avLst/>
          </a:prstGeom>
        </p:spPr>
        <p:txBody>
          <a:bodyPr wrap="square">
            <a:spAutoFit/>
          </a:bodyPr>
          <a:lstStyle/>
          <a:p>
            <a:r>
              <a:rPr lang="en-US" dirty="0">
                <a:solidFill>
                  <a:schemeClr val="tx2"/>
                </a:solidFill>
              </a:rPr>
              <a:t>For h2v2_smooth_downsample_dfg__6.txt is more optimal when selection metric is 0.7 or 0.8</a:t>
            </a:r>
          </a:p>
        </p:txBody>
      </p:sp>
    </p:spTree>
    <p:extLst>
      <p:ext uri="{BB962C8B-B14F-4D97-AF65-F5344CB8AC3E}">
        <p14:creationId xmlns:p14="http://schemas.microsoft.com/office/powerpoint/2010/main" val="225589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BDDA-68E4-7F41-8A45-0589BBE96ED2}"/>
              </a:ext>
            </a:extLst>
          </p:cNvPr>
          <p:cNvSpPr>
            <a:spLocks noGrp="1"/>
          </p:cNvSpPr>
          <p:nvPr>
            <p:ph type="title"/>
          </p:nvPr>
        </p:nvSpPr>
        <p:spPr/>
        <p:txBody>
          <a:bodyPr/>
          <a:lstStyle/>
          <a:p>
            <a:r>
              <a:rPr lang="en-US" dirty="0"/>
              <a:t>List Scheduling</a:t>
            </a:r>
          </a:p>
        </p:txBody>
      </p:sp>
      <p:sp>
        <p:nvSpPr>
          <p:cNvPr id="3" name="Content Placeholder 2">
            <a:extLst>
              <a:ext uri="{FF2B5EF4-FFF2-40B4-BE49-F238E27FC236}">
                <a16:creationId xmlns:a16="http://schemas.microsoft.com/office/drawing/2014/main" id="{5E38C7DE-0F65-AC4C-B071-DCF1C71857F4}"/>
              </a:ext>
            </a:extLst>
          </p:cNvPr>
          <p:cNvSpPr>
            <a:spLocks noGrp="1"/>
          </p:cNvSpPr>
          <p:nvPr>
            <p:ph idx="1"/>
          </p:nvPr>
        </p:nvSpPr>
        <p:spPr/>
        <p:txBody>
          <a:bodyPr/>
          <a:lstStyle/>
          <a:p>
            <a:r>
              <a:rPr lang="en-US" dirty="0"/>
              <a:t>Input ----MR_LCS</a:t>
            </a:r>
          </a:p>
          <a:p>
            <a:r>
              <a:rPr lang="en-US" dirty="0"/>
              <a:t>Run—ML_RCS with computed</a:t>
            </a:r>
          </a:p>
          <a:p>
            <a:pPr marL="0" indent="0">
              <a:buNone/>
            </a:pPr>
            <a:r>
              <a:rPr lang="en-US" dirty="0">
                <a:solidFill>
                  <a:schemeClr val="accent2"/>
                </a:solidFill>
              </a:rPr>
              <a:t> recourse constraints *</a:t>
            </a:r>
            <a:r>
              <a:rPr lang="en-US" dirty="0" err="1">
                <a:solidFill>
                  <a:schemeClr val="accent2"/>
                </a:solidFill>
              </a:rPr>
              <a:t>parameter_recourse_constraints</a:t>
            </a:r>
            <a:endParaRPr lang="en-US" dirty="0">
              <a:solidFill>
                <a:schemeClr val="accent2"/>
              </a:solidFill>
            </a:endParaRPr>
          </a:p>
        </p:txBody>
      </p:sp>
    </p:spTree>
    <p:extLst>
      <p:ext uri="{BB962C8B-B14F-4D97-AF65-F5344CB8AC3E}">
        <p14:creationId xmlns:p14="http://schemas.microsoft.com/office/powerpoint/2010/main" val="3603520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21B6BC-8DD7-8E4D-9F81-48258B392A93}"/>
              </a:ext>
            </a:extLst>
          </p:cNvPr>
          <p:cNvSpPr>
            <a:spLocks noGrp="1"/>
          </p:cNvSpPr>
          <p:nvPr>
            <p:ph type="sldNum" sz="quarter" idx="12"/>
          </p:nvPr>
        </p:nvSpPr>
        <p:spPr/>
        <p:txBody>
          <a:bodyPr/>
          <a:lstStyle/>
          <a:p>
            <a:fld id="{7A0F4FC2-C649-7145-9181-C4DEF1073B80}" type="slidenum">
              <a:rPr lang="it-IT" smtClean="0"/>
              <a:t>50</a:t>
            </a:fld>
            <a:endParaRPr lang="it-IT"/>
          </a:p>
        </p:txBody>
      </p:sp>
      <p:graphicFrame>
        <p:nvGraphicFramePr>
          <p:cNvPr id="5" name="Chart 4">
            <a:extLst>
              <a:ext uri="{FF2B5EF4-FFF2-40B4-BE49-F238E27FC236}">
                <a16:creationId xmlns:a16="http://schemas.microsoft.com/office/drawing/2014/main" id="{49377262-35FA-C241-85AE-BB52BE68FC68}"/>
              </a:ext>
            </a:extLst>
          </p:cNvPr>
          <p:cNvGraphicFramePr>
            <a:graphicFrameLocks/>
          </p:cNvGraphicFramePr>
          <p:nvPr>
            <p:extLst>
              <p:ext uri="{D42A27DB-BD31-4B8C-83A1-F6EECF244321}">
                <p14:modId xmlns:p14="http://schemas.microsoft.com/office/powerpoint/2010/main" val="1834538643"/>
              </p:ext>
            </p:extLst>
          </p:nvPr>
        </p:nvGraphicFramePr>
        <p:xfrm>
          <a:off x="720435" y="678872"/>
          <a:ext cx="10390909" cy="5677477"/>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7C2C4CEF-2E21-024F-B737-BD48D4D208A4}"/>
              </a:ext>
            </a:extLst>
          </p:cNvPr>
          <p:cNvSpPr/>
          <p:nvPr/>
        </p:nvSpPr>
        <p:spPr>
          <a:xfrm>
            <a:off x="838200" y="6169580"/>
            <a:ext cx="4746299" cy="369332"/>
          </a:xfrm>
          <a:prstGeom prst="rect">
            <a:avLst/>
          </a:prstGeom>
        </p:spPr>
        <p:txBody>
          <a:bodyPr wrap="none">
            <a:spAutoFit/>
          </a:bodyPr>
          <a:lstStyle/>
          <a:p>
            <a:r>
              <a:rPr lang="en-US" dirty="0">
                <a:solidFill>
                  <a:schemeClr val="tx2"/>
                </a:solidFill>
              </a:rPr>
              <a:t>For </a:t>
            </a:r>
            <a:r>
              <a:rPr lang="en-US" dirty="0" err="1">
                <a:solidFill>
                  <a:schemeClr val="tx2"/>
                </a:solidFill>
              </a:rPr>
              <a:t>hal.txt</a:t>
            </a:r>
            <a:r>
              <a:rPr lang="en-US" dirty="0">
                <a:solidFill>
                  <a:schemeClr val="tx2"/>
                </a:solidFill>
              </a:rPr>
              <a:t> result is more optimal based on slacks</a:t>
            </a:r>
          </a:p>
        </p:txBody>
      </p:sp>
    </p:spTree>
    <p:extLst>
      <p:ext uri="{BB962C8B-B14F-4D97-AF65-F5344CB8AC3E}">
        <p14:creationId xmlns:p14="http://schemas.microsoft.com/office/powerpoint/2010/main" val="312664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236D3-3264-AB48-A497-9A214774AD0F}"/>
              </a:ext>
            </a:extLst>
          </p:cNvPr>
          <p:cNvSpPr>
            <a:spLocks noGrp="1"/>
          </p:cNvSpPr>
          <p:nvPr>
            <p:ph type="sldNum" sz="quarter" idx="12"/>
          </p:nvPr>
        </p:nvSpPr>
        <p:spPr/>
        <p:txBody>
          <a:bodyPr/>
          <a:lstStyle/>
          <a:p>
            <a:fld id="{7A0F4FC2-C649-7145-9181-C4DEF1073B80}" type="slidenum">
              <a:rPr lang="it-IT" smtClean="0"/>
              <a:t>51</a:t>
            </a:fld>
            <a:endParaRPr lang="it-IT"/>
          </a:p>
        </p:txBody>
      </p:sp>
      <p:graphicFrame>
        <p:nvGraphicFramePr>
          <p:cNvPr id="5" name="Chart 4">
            <a:extLst>
              <a:ext uri="{FF2B5EF4-FFF2-40B4-BE49-F238E27FC236}">
                <a16:creationId xmlns:a16="http://schemas.microsoft.com/office/drawing/2014/main" id="{2052CFAE-39FF-0E42-AB5A-F1E2F4A3958E}"/>
              </a:ext>
            </a:extLst>
          </p:cNvPr>
          <p:cNvGraphicFramePr>
            <a:graphicFrameLocks/>
          </p:cNvGraphicFramePr>
          <p:nvPr>
            <p:extLst>
              <p:ext uri="{D42A27DB-BD31-4B8C-83A1-F6EECF244321}">
                <p14:modId xmlns:p14="http://schemas.microsoft.com/office/powerpoint/2010/main" val="1935013092"/>
              </p:ext>
            </p:extLst>
          </p:nvPr>
        </p:nvGraphicFramePr>
        <p:xfrm>
          <a:off x="263235" y="332508"/>
          <a:ext cx="10571019" cy="555567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394FB49D-E2EB-2C4C-9248-F46E8E03DAF0}"/>
              </a:ext>
            </a:extLst>
          </p:cNvPr>
          <p:cNvSpPr/>
          <p:nvPr/>
        </p:nvSpPr>
        <p:spPr>
          <a:xfrm>
            <a:off x="798139" y="5937599"/>
            <a:ext cx="5297861" cy="369332"/>
          </a:xfrm>
          <a:prstGeom prst="rect">
            <a:avLst/>
          </a:prstGeom>
        </p:spPr>
        <p:txBody>
          <a:bodyPr wrap="none">
            <a:spAutoFit/>
          </a:bodyPr>
          <a:lstStyle/>
          <a:p>
            <a:r>
              <a:rPr lang="en-US" dirty="0">
                <a:solidFill>
                  <a:schemeClr val="tx2"/>
                </a:solidFill>
              </a:rPr>
              <a:t>For </a:t>
            </a:r>
            <a:r>
              <a:rPr lang="en-US" dirty="0" err="1">
                <a:solidFill>
                  <a:schemeClr val="tx2"/>
                </a:solidFill>
              </a:rPr>
              <a:t>example.txt</a:t>
            </a:r>
            <a:r>
              <a:rPr lang="en-US" dirty="0">
                <a:solidFill>
                  <a:schemeClr val="tx2"/>
                </a:solidFill>
              </a:rPr>
              <a:t> result is more optimal based on </a:t>
            </a:r>
            <a:r>
              <a:rPr lang="en-US" dirty="0" err="1">
                <a:solidFill>
                  <a:schemeClr val="tx2"/>
                </a:solidFill>
              </a:rPr>
              <a:t>e_rest</a:t>
            </a:r>
            <a:endParaRPr lang="en-US" dirty="0">
              <a:solidFill>
                <a:schemeClr val="tx2"/>
              </a:solidFill>
            </a:endParaRPr>
          </a:p>
        </p:txBody>
      </p:sp>
    </p:spTree>
    <p:extLst>
      <p:ext uri="{BB962C8B-B14F-4D97-AF65-F5344CB8AC3E}">
        <p14:creationId xmlns:p14="http://schemas.microsoft.com/office/powerpoint/2010/main" val="14744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5308BB-5B61-5147-8FD9-D845E4029497}"/>
              </a:ext>
            </a:extLst>
          </p:cNvPr>
          <p:cNvSpPr>
            <a:spLocks noGrp="1"/>
          </p:cNvSpPr>
          <p:nvPr>
            <p:ph type="sldNum" sz="quarter" idx="12"/>
          </p:nvPr>
        </p:nvSpPr>
        <p:spPr/>
        <p:txBody>
          <a:bodyPr/>
          <a:lstStyle/>
          <a:p>
            <a:fld id="{7A0F4FC2-C649-7145-9181-C4DEF1073B80}" type="slidenum">
              <a:rPr lang="it-IT" smtClean="0"/>
              <a:t>52</a:t>
            </a:fld>
            <a:endParaRPr lang="it-IT"/>
          </a:p>
        </p:txBody>
      </p:sp>
      <p:graphicFrame>
        <p:nvGraphicFramePr>
          <p:cNvPr id="5" name="Chart 4">
            <a:extLst>
              <a:ext uri="{FF2B5EF4-FFF2-40B4-BE49-F238E27FC236}">
                <a16:creationId xmlns:a16="http://schemas.microsoft.com/office/drawing/2014/main" id="{6F05F6C6-CD32-D04C-9F19-0DD11E7E20E7}"/>
              </a:ext>
            </a:extLst>
          </p:cNvPr>
          <p:cNvGraphicFramePr>
            <a:graphicFrameLocks/>
          </p:cNvGraphicFramePr>
          <p:nvPr>
            <p:extLst>
              <p:ext uri="{D42A27DB-BD31-4B8C-83A1-F6EECF244321}">
                <p14:modId xmlns:p14="http://schemas.microsoft.com/office/powerpoint/2010/main" val="1307547004"/>
              </p:ext>
            </p:extLst>
          </p:nvPr>
        </p:nvGraphicFramePr>
        <p:xfrm>
          <a:off x="554183" y="346365"/>
          <a:ext cx="10799616" cy="5830598"/>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DA56C705-0725-DC47-9FE0-61B42827C3CB}"/>
              </a:ext>
            </a:extLst>
          </p:cNvPr>
          <p:cNvSpPr/>
          <p:nvPr/>
        </p:nvSpPr>
        <p:spPr>
          <a:xfrm>
            <a:off x="1119505" y="6081991"/>
            <a:ext cx="4706930" cy="369332"/>
          </a:xfrm>
          <a:prstGeom prst="rect">
            <a:avLst/>
          </a:prstGeom>
        </p:spPr>
        <p:txBody>
          <a:bodyPr wrap="none">
            <a:spAutoFit/>
          </a:bodyPr>
          <a:lstStyle/>
          <a:p>
            <a:r>
              <a:rPr lang="en-US" dirty="0">
                <a:solidFill>
                  <a:schemeClr val="tx2"/>
                </a:solidFill>
              </a:rPr>
              <a:t>For </a:t>
            </a:r>
            <a:r>
              <a:rPr lang="en-US" dirty="0" err="1">
                <a:solidFill>
                  <a:schemeClr val="tx2"/>
                </a:solidFill>
              </a:rPr>
              <a:t>arf.txt</a:t>
            </a:r>
            <a:r>
              <a:rPr lang="en-US" dirty="0">
                <a:solidFill>
                  <a:schemeClr val="tx2"/>
                </a:solidFill>
              </a:rPr>
              <a:t> result is more optimal based on slacks</a:t>
            </a:r>
          </a:p>
        </p:txBody>
      </p:sp>
    </p:spTree>
    <p:extLst>
      <p:ext uri="{BB962C8B-B14F-4D97-AF65-F5344CB8AC3E}">
        <p14:creationId xmlns:p14="http://schemas.microsoft.com/office/powerpoint/2010/main" val="2551296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0ECB11-EBD7-3B40-AC40-726B462C4522}"/>
              </a:ext>
            </a:extLst>
          </p:cNvPr>
          <p:cNvSpPr>
            <a:spLocks noGrp="1"/>
          </p:cNvSpPr>
          <p:nvPr>
            <p:ph type="sldNum" sz="quarter" idx="12"/>
          </p:nvPr>
        </p:nvSpPr>
        <p:spPr/>
        <p:txBody>
          <a:bodyPr/>
          <a:lstStyle/>
          <a:p>
            <a:fld id="{7A0F4FC2-C649-7145-9181-C4DEF1073B80}" type="slidenum">
              <a:rPr lang="it-IT" smtClean="0"/>
              <a:t>53</a:t>
            </a:fld>
            <a:endParaRPr lang="it-IT"/>
          </a:p>
        </p:txBody>
      </p:sp>
      <p:graphicFrame>
        <p:nvGraphicFramePr>
          <p:cNvPr id="5" name="Chart 4">
            <a:extLst>
              <a:ext uri="{FF2B5EF4-FFF2-40B4-BE49-F238E27FC236}">
                <a16:creationId xmlns:a16="http://schemas.microsoft.com/office/drawing/2014/main" id="{3D3434C2-5CBD-8046-BBF4-79F8EE08617C}"/>
              </a:ext>
            </a:extLst>
          </p:cNvPr>
          <p:cNvGraphicFramePr>
            <a:graphicFrameLocks/>
          </p:cNvGraphicFramePr>
          <p:nvPr>
            <p:extLst>
              <p:ext uri="{D42A27DB-BD31-4B8C-83A1-F6EECF244321}">
                <p14:modId xmlns:p14="http://schemas.microsoft.com/office/powerpoint/2010/main" val="2443905468"/>
              </p:ext>
            </p:extLst>
          </p:nvPr>
        </p:nvGraphicFramePr>
        <p:xfrm>
          <a:off x="568035" y="512618"/>
          <a:ext cx="10418619" cy="5624946"/>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EB39099C-CB7C-2A48-89C5-32EE885A14AC}"/>
              </a:ext>
            </a:extLst>
          </p:cNvPr>
          <p:cNvSpPr/>
          <p:nvPr/>
        </p:nvSpPr>
        <p:spPr>
          <a:xfrm>
            <a:off x="706582" y="5952898"/>
            <a:ext cx="7287491" cy="369332"/>
          </a:xfrm>
          <a:prstGeom prst="rect">
            <a:avLst/>
          </a:prstGeom>
        </p:spPr>
        <p:txBody>
          <a:bodyPr wrap="square">
            <a:spAutoFit/>
          </a:bodyPr>
          <a:lstStyle/>
          <a:p>
            <a:r>
              <a:rPr lang="en-US" dirty="0">
                <a:solidFill>
                  <a:schemeClr val="tx2"/>
                </a:solidFill>
              </a:rPr>
              <a:t>For jpeg_fdct_islow_dfg__6.txt result is the same</a:t>
            </a:r>
          </a:p>
        </p:txBody>
      </p:sp>
    </p:spTree>
    <p:extLst>
      <p:ext uri="{BB962C8B-B14F-4D97-AF65-F5344CB8AC3E}">
        <p14:creationId xmlns:p14="http://schemas.microsoft.com/office/powerpoint/2010/main" val="4231716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E141-108E-5849-8D7C-B17B78E01AF2}"/>
              </a:ext>
            </a:extLst>
          </p:cNvPr>
          <p:cNvSpPr>
            <a:spLocks noGrp="1"/>
          </p:cNvSpPr>
          <p:nvPr>
            <p:ph type="title"/>
          </p:nvPr>
        </p:nvSpPr>
        <p:spPr/>
        <p:txBody>
          <a:bodyPr/>
          <a:lstStyle/>
          <a:p>
            <a:r>
              <a:rPr lang="en-US" dirty="0"/>
              <a:t>Latency Results for all benchmarks</a:t>
            </a:r>
          </a:p>
        </p:txBody>
      </p:sp>
      <p:sp>
        <p:nvSpPr>
          <p:cNvPr id="3" name="Content Placeholder 2">
            <a:extLst>
              <a:ext uri="{FF2B5EF4-FFF2-40B4-BE49-F238E27FC236}">
                <a16:creationId xmlns:a16="http://schemas.microsoft.com/office/drawing/2014/main" id="{BFFBAFEE-09A2-8C43-9C9E-16D0ED3B4DAC}"/>
              </a:ext>
            </a:extLst>
          </p:cNvPr>
          <p:cNvSpPr>
            <a:spLocks noGrp="1"/>
          </p:cNvSpPr>
          <p:nvPr>
            <p:ph idx="1"/>
          </p:nvPr>
        </p:nvSpPr>
        <p:spPr/>
        <p:txBody>
          <a:bodyPr/>
          <a:lstStyle/>
          <a:p>
            <a:endParaRPr lang="en-US" dirty="0">
              <a:solidFill>
                <a:schemeClr val="tx2"/>
              </a:solidFill>
            </a:endParaRPr>
          </a:p>
          <a:p>
            <a:endParaRPr lang="en-US" dirty="0"/>
          </a:p>
        </p:txBody>
      </p:sp>
      <p:sp>
        <p:nvSpPr>
          <p:cNvPr id="4" name="Slide Number Placeholder 3">
            <a:extLst>
              <a:ext uri="{FF2B5EF4-FFF2-40B4-BE49-F238E27FC236}">
                <a16:creationId xmlns:a16="http://schemas.microsoft.com/office/drawing/2014/main" id="{2B51542B-4794-2C43-B69F-58F29CA79726}"/>
              </a:ext>
            </a:extLst>
          </p:cNvPr>
          <p:cNvSpPr>
            <a:spLocks noGrp="1"/>
          </p:cNvSpPr>
          <p:nvPr>
            <p:ph type="sldNum" sz="quarter" idx="12"/>
          </p:nvPr>
        </p:nvSpPr>
        <p:spPr/>
        <p:txBody>
          <a:bodyPr/>
          <a:lstStyle/>
          <a:p>
            <a:fld id="{7A0F4FC2-C649-7145-9181-C4DEF1073B80}" type="slidenum">
              <a:rPr lang="it-IT" smtClean="0"/>
              <a:t>54</a:t>
            </a:fld>
            <a:endParaRPr lang="it-IT"/>
          </a:p>
        </p:txBody>
      </p:sp>
      <p:graphicFrame>
        <p:nvGraphicFramePr>
          <p:cNvPr id="5" name="Table 4">
            <a:extLst>
              <a:ext uri="{FF2B5EF4-FFF2-40B4-BE49-F238E27FC236}">
                <a16:creationId xmlns:a16="http://schemas.microsoft.com/office/drawing/2014/main" id="{D9DA0B62-6BF0-214B-BD22-DD36A75FECD0}"/>
              </a:ext>
            </a:extLst>
          </p:cNvPr>
          <p:cNvGraphicFramePr>
            <a:graphicFrameLocks noGrp="1"/>
          </p:cNvGraphicFramePr>
          <p:nvPr>
            <p:extLst>
              <p:ext uri="{D42A27DB-BD31-4B8C-83A1-F6EECF244321}">
                <p14:modId xmlns:p14="http://schemas.microsoft.com/office/powerpoint/2010/main" val="1912388170"/>
              </p:ext>
            </p:extLst>
          </p:nvPr>
        </p:nvGraphicFramePr>
        <p:xfrm>
          <a:off x="838200" y="1869440"/>
          <a:ext cx="11145982" cy="2351545"/>
        </p:xfrm>
        <a:graphic>
          <a:graphicData uri="http://schemas.openxmlformats.org/drawingml/2006/table">
            <a:tbl>
              <a:tblPr firstRow="1" bandRow="1">
                <a:tableStyleId>{5C22544A-7EE6-4342-B048-85BDC9FD1C3A}</a:tableStyleId>
              </a:tblPr>
              <a:tblGrid>
                <a:gridCol w="2556418">
                  <a:extLst>
                    <a:ext uri="{9D8B030D-6E8A-4147-A177-3AD203B41FA5}">
                      <a16:colId xmlns:a16="http://schemas.microsoft.com/office/drawing/2014/main" val="2533907995"/>
                    </a:ext>
                  </a:extLst>
                </a:gridCol>
                <a:gridCol w="3616658">
                  <a:extLst>
                    <a:ext uri="{9D8B030D-6E8A-4147-A177-3AD203B41FA5}">
                      <a16:colId xmlns:a16="http://schemas.microsoft.com/office/drawing/2014/main" val="297562712"/>
                    </a:ext>
                  </a:extLst>
                </a:gridCol>
                <a:gridCol w="2201997">
                  <a:extLst>
                    <a:ext uri="{9D8B030D-6E8A-4147-A177-3AD203B41FA5}">
                      <a16:colId xmlns:a16="http://schemas.microsoft.com/office/drawing/2014/main" val="3385782660"/>
                    </a:ext>
                  </a:extLst>
                </a:gridCol>
                <a:gridCol w="2770909">
                  <a:extLst>
                    <a:ext uri="{9D8B030D-6E8A-4147-A177-3AD203B41FA5}">
                      <a16:colId xmlns:a16="http://schemas.microsoft.com/office/drawing/2014/main" val="285669658"/>
                    </a:ext>
                  </a:extLst>
                </a:gridCol>
              </a:tblGrid>
              <a:tr h="1162825">
                <a:tc>
                  <a:txBody>
                    <a:bodyPr/>
                    <a:lstStyle/>
                    <a:p>
                      <a:r>
                        <a:rPr lang="en-US" sz="1400" dirty="0"/>
                        <a:t>selection more optimal on slacks (metric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selection more optimal between middle</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selection more optimal on </a:t>
                      </a:r>
                      <a:r>
                        <a:rPr lang="en-US" sz="1400" dirty="0" err="1"/>
                        <a:t>e_rest</a:t>
                      </a:r>
                      <a:r>
                        <a:rPr lang="en-US" sz="1400" dirty="0"/>
                        <a:t> (metric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 change</a:t>
                      </a:r>
                    </a:p>
                  </a:txBody>
                  <a:tcPr/>
                </a:tc>
                <a:extLst>
                  <a:ext uri="{0D108BD9-81ED-4DB2-BD59-A6C34878D82A}">
                    <a16:rowId xmlns:a16="http://schemas.microsoft.com/office/drawing/2014/main" val="14726302"/>
                  </a:ext>
                </a:extLst>
              </a:tr>
              <a:tr h="930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idctcol_dfg__3.txt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hal.txt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arf.txt</a:t>
                      </a:r>
                      <a:endParaRPr lang="en-US" sz="1200" dirty="0"/>
                    </a:p>
                    <a:p>
                      <a:r>
                        <a:rPr lang="en-US" sz="1200" dirty="0"/>
                        <a:t>write_bmp_header_dfg__7.txt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ewf.txt</a:t>
                      </a:r>
                      <a:r>
                        <a:rPr lang="en-US" sz="1200" dirty="0"/>
                        <a:t> ( metric = 0.3~0.5)</a:t>
                      </a:r>
                    </a:p>
                    <a:p>
                      <a:r>
                        <a:rPr lang="en-US" sz="1200" dirty="0"/>
                        <a:t>h2v2_smooth_downsample_dfg__6.txt(0.7,0.8)</a:t>
                      </a:r>
                    </a:p>
                    <a:p>
                      <a:r>
                        <a:rPr lang="en-US" sz="1200" dirty="0"/>
                        <a:t>motion_vectors_dfg__7.txt(0.9~1 or 0~0.3)</a:t>
                      </a:r>
                    </a:p>
                  </a:txBody>
                  <a:tcPr/>
                </a:tc>
                <a:tc>
                  <a:txBody>
                    <a:bodyPr/>
                    <a:lstStyle/>
                    <a:p>
                      <a:r>
                        <a:rPr lang="en-US" sz="1200" dirty="0" err="1"/>
                        <a:t>example.txt</a:t>
                      </a:r>
                      <a:endParaRPr lang="en-US" sz="1200" dirty="0"/>
                    </a:p>
                    <a:p>
                      <a:r>
                        <a:rPr lang="en-US" sz="1200" dirty="0"/>
                        <a:t>interpolate_aux_dfg__12.txt</a:t>
                      </a:r>
                    </a:p>
                    <a:p>
                      <a:r>
                        <a:rPr lang="en-US" sz="1200" dirty="0"/>
                        <a:t>feedback_points_dfg__7.txt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collapse_pyr_dfg__113.txt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horner_bezier_surf_dfg__12.txt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smooth_color_z_triangle_dfg__31.txt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matmul_dfg__3.txt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jpeg_fdct_islow_dfg__6.txt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panose="020F0502020204030204" pitchFamily="34" charset="0"/>
                      </a:endParaRPr>
                    </a:p>
                  </a:txBody>
                  <a:tcPr/>
                </a:tc>
                <a:extLst>
                  <a:ext uri="{0D108BD9-81ED-4DB2-BD59-A6C34878D82A}">
                    <a16:rowId xmlns:a16="http://schemas.microsoft.com/office/drawing/2014/main" val="531227280"/>
                  </a:ext>
                </a:extLst>
              </a:tr>
            </a:tbl>
          </a:graphicData>
        </a:graphic>
      </p:graphicFrame>
    </p:spTree>
    <p:extLst>
      <p:ext uri="{BB962C8B-B14F-4D97-AF65-F5344CB8AC3E}">
        <p14:creationId xmlns:p14="http://schemas.microsoft.com/office/powerpoint/2010/main" val="30819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72B958-BAC5-F84B-AB11-E1F08CD8DB62}"/>
              </a:ext>
            </a:extLst>
          </p:cNvPr>
          <p:cNvSpPr>
            <a:spLocks noGrp="1"/>
          </p:cNvSpPr>
          <p:nvPr>
            <p:ph type="sldNum" sz="quarter" idx="12"/>
          </p:nvPr>
        </p:nvSpPr>
        <p:spPr/>
        <p:txBody>
          <a:bodyPr/>
          <a:lstStyle/>
          <a:p>
            <a:fld id="{7A0F4FC2-C649-7145-9181-C4DEF1073B80}" type="slidenum">
              <a:rPr lang="it-IT" smtClean="0"/>
              <a:t>6</a:t>
            </a:fld>
            <a:endParaRPr lang="it-IT"/>
          </a:p>
        </p:txBody>
      </p:sp>
      <p:pic>
        <p:nvPicPr>
          <p:cNvPr id="5" name="Picture 4" descr="A screenshot of a cell phone&#10;&#10;Description automatically generated">
            <a:extLst>
              <a:ext uri="{FF2B5EF4-FFF2-40B4-BE49-F238E27FC236}">
                <a16:creationId xmlns:a16="http://schemas.microsoft.com/office/drawing/2014/main" id="{7E160DC5-DFE0-5A4B-ACBF-1570BEC1A2FE}"/>
              </a:ext>
            </a:extLst>
          </p:cNvPr>
          <p:cNvPicPr>
            <a:picLocks noChangeAspect="1"/>
          </p:cNvPicPr>
          <p:nvPr/>
        </p:nvPicPr>
        <p:blipFill>
          <a:blip r:embed="rId2"/>
          <a:stretch>
            <a:fillRect/>
          </a:stretch>
        </p:blipFill>
        <p:spPr>
          <a:xfrm>
            <a:off x="4966855" y="136525"/>
            <a:ext cx="6172200" cy="6248400"/>
          </a:xfrm>
          <a:prstGeom prst="rect">
            <a:avLst/>
          </a:prstGeom>
        </p:spPr>
      </p:pic>
      <p:sp>
        <p:nvSpPr>
          <p:cNvPr id="7" name="TextBox 6">
            <a:extLst>
              <a:ext uri="{FF2B5EF4-FFF2-40B4-BE49-F238E27FC236}">
                <a16:creationId xmlns:a16="http://schemas.microsoft.com/office/drawing/2014/main" id="{5BC223FC-E0E5-064C-93DB-CBE97ED44FC8}"/>
              </a:ext>
            </a:extLst>
          </p:cNvPr>
          <p:cNvSpPr txBox="1"/>
          <p:nvPr/>
        </p:nvSpPr>
        <p:spPr>
          <a:xfrm>
            <a:off x="1773382" y="1260764"/>
            <a:ext cx="1785040" cy="369332"/>
          </a:xfrm>
          <a:prstGeom prst="rect">
            <a:avLst/>
          </a:prstGeom>
          <a:noFill/>
        </p:spPr>
        <p:txBody>
          <a:bodyPr wrap="none" rtlCol="0">
            <a:spAutoFit/>
          </a:bodyPr>
          <a:lstStyle/>
          <a:p>
            <a:r>
              <a:rPr lang="en-US" dirty="0"/>
              <a:t>Run MR_LCS first</a:t>
            </a:r>
          </a:p>
        </p:txBody>
      </p:sp>
      <p:sp>
        <p:nvSpPr>
          <p:cNvPr id="8" name="TextBox 7">
            <a:extLst>
              <a:ext uri="{FF2B5EF4-FFF2-40B4-BE49-F238E27FC236}">
                <a16:creationId xmlns:a16="http://schemas.microsoft.com/office/drawing/2014/main" id="{3EF135D9-7E09-2040-890B-15F388D9B580}"/>
              </a:ext>
            </a:extLst>
          </p:cNvPr>
          <p:cNvSpPr txBox="1"/>
          <p:nvPr/>
        </p:nvSpPr>
        <p:spPr>
          <a:xfrm>
            <a:off x="1052945" y="2618509"/>
            <a:ext cx="3234668" cy="369332"/>
          </a:xfrm>
          <a:prstGeom prst="rect">
            <a:avLst/>
          </a:prstGeom>
          <a:noFill/>
        </p:spPr>
        <p:txBody>
          <a:bodyPr wrap="none" rtlCol="0">
            <a:spAutoFit/>
          </a:bodyPr>
          <a:lstStyle/>
          <a:p>
            <a:r>
              <a:rPr lang="en-US" dirty="0"/>
              <a:t>Append result to every input .txt</a:t>
            </a:r>
          </a:p>
        </p:txBody>
      </p:sp>
    </p:spTree>
    <p:extLst>
      <p:ext uri="{BB962C8B-B14F-4D97-AF65-F5344CB8AC3E}">
        <p14:creationId xmlns:p14="http://schemas.microsoft.com/office/powerpoint/2010/main" val="304122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5195-0082-7942-8EC6-E52A2375ECA9}"/>
              </a:ext>
            </a:extLst>
          </p:cNvPr>
          <p:cNvSpPr>
            <a:spLocks noGrp="1"/>
          </p:cNvSpPr>
          <p:nvPr>
            <p:ph type="title"/>
          </p:nvPr>
        </p:nvSpPr>
        <p:spPr>
          <a:xfrm>
            <a:off x="2231136" y="472698"/>
            <a:ext cx="7729728" cy="1188720"/>
          </a:xfrm>
        </p:spPr>
        <p:txBody>
          <a:bodyPr/>
          <a:lstStyle/>
          <a:p>
            <a:r>
              <a:rPr lang="en-US" dirty="0"/>
              <a:t>ML_RCS</a:t>
            </a:r>
          </a:p>
        </p:txBody>
      </p:sp>
      <p:sp>
        <p:nvSpPr>
          <p:cNvPr id="3" name="Content Placeholder 2">
            <a:extLst>
              <a:ext uri="{FF2B5EF4-FFF2-40B4-BE49-F238E27FC236}">
                <a16:creationId xmlns:a16="http://schemas.microsoft.com/office/drawing/2014/main" id="{62E0D05B-9140-6344-9D8B-71162337AAE2}"/>
              </a:ext>
            </a:extLst>
          </p:cNvPr>
          <p:cNvSpPr>
            <a:spLocks noGrp="1"/>
          </p:cNvSpPr>
          <p:nvPr>
            <p:ph idx="1"/>
          </p:nvPr>
        </p:nvSpPr>
        <p:spPr>
          <a:xfrm>
            <a:off x="2231136" y="1751309"/>
            <a:ext cx="8261217" cy="4633993"/>
          </a:xfrm>
        </p:spPr>
        <p:txBody>
          <a:bodyPr>
            <a:normAutofit fontScale="85000" lnSpcReduction="20000"/>
          </a:bodyPr>
          <a:lstStyle/>
          <a:p>
            <a:pPr lvl="1">
              <a:lnSpc>
                <a:spcPct val="90000"/>
              </a:lnSpc>
              <a:buNone/>
            </a:pPr>
            <a:r>
              <a:rPr lang="en-US" altLang="en-US" sz="2200" dirty="0"/>
              <a:t>LIST_L (G(V,E), </a:t>
            </a:r>
            <a:r>
              <a:rPr lang="en-US" altLang="en-US" sz="2200" b="1" dirty="0"/>
              <a:t>a</a:t>
            </a:r>
            <a:r>
              <a:rPr lang="en-US" altLang="en-US" sz="2200" dirty="0"/>
              <a:t>) { </a:t>
            </a:r>
            <a:r>
              <a:rPr lang="en-US" altLang="en-US" sz="2200" dirty="0">
                <a:solidFill>
                  <a:schemeClr val="folHlink"/>
                </a:solidFill>
              </a:rPr>
              <a:t>// </a:t>
            </a:r>
            <a:r>
              <a:rPr lang="en-US" altLang="en-US" sz="2200" b="1" dirty="0">
                <a:solidFill>
                  <a:schemeClr val="folHlink"/>
                </a:solidFill>
              </a:rPr>
              <a:t>a</a:t>
            </a:r>
            <a:r>
              <a:rPr lang="en-US" altLang="en-US" sz="2200" dirty="0">
                <a:solidFill>
                  <a:schemeClr val="folHlink"/>
                </a:solidFill>
              </a:rPr>
              <a:t> is a vector of avail. res. of each type</a:t>
            </a:r>
            <a:endParaRPr lang="en-US" altLang="en-US" sz="2200" dirty="0"/>
          </a:p>
          <a:p>
            <a:pPr lvl="1">
              <a:lnSpc>
                <a:spcPct val="90000"/>
              </a:lnSpc>
              <a:buNone/>
            </a:pPr>
            <a:r>
              <a:rPr lang="en-US" altLang="en-US" sz="2200" dirty="0"/>
              <a:t>   Compute the ALAP times </a:t>
            </a:r>
            <a:r>
              <a:rPr lang="en-US" altLang="en-US" sz="2200" b="1" i="1" dirty="0" err="1">
                <a:latin typeface="Times" pitchFamily="2" charset="0"/>
              </a:rPr>
              <a:t>t</a:t>
            </a:r>
            <a:r>
              <a:rPr lang="en-US" altLang="en-US" sz="2200" i="1" baseline="30000" dirty="0" err="1">
                <a:latin typeface="Times" pitchFamily="2" charset="0"/>
              </a:rPr>
              <a:t>L</a:t>
            </a:r>
            <a:r>
              <a:rPr lang="en-US" altLang="en-US" sz="2200" i="1" baseline="30000" dirty="0">
                <a:latin typeface="Times" pitchFamily="2" charset="0"/>
              </a:rPr>
              <a:t> </a:t>
            </a:r>
            <a:r>
              <a:rPr lang="en-US" altLang="en-US" sz="2200" dirty="0" err="1">
                <a:solidFill>
                  <a:srgbClr val="C00000"/>
                </a:solidFill>
                <a:latin typeface="Times" pitchFamily="2" charset="0"/>
              </a:rPr>
              <a:t>w.r.t.</a:t>
            </a:r>
            <a:r>
              <a:rPr lang="en-US" altLang="en-US" sz="2200" dirty="0">
                <a:solidFill>
                  <a:srgbClr val="C00000"/>
                </a:solidFill>
                <a:latin typeface="Times" pitchFamily="2" charset="0"/>
              </a:rPr>
              <a:t> an upper bound latency </a:t>
            </a:r>
            <a:r>
              <a:rPr lang="en-US" altLang="en-US" sz="2200" i="1" dirty="0">
                <a:solidFill>
                  <a:srgbClr val="C00000"/>
                </a:solidFill>
                <a:latin typeface="Times" pitchFamily="2" charset="0"/>
              </a:rPr>
              <a:t>L</a:t>
            </a:r>
            <a:r>
              <a:rPr lang="en-US" altLang="en-US" sz="2200" dirty="0"/>
              <a:t>. /* </a:t>
            </a:r>
            <a:r>
              <a:rPr lang="en-US" altLang="en-US" sz="2200" dirty="0" err="1"/>
              <a:t>alap</a:t>
            </a:r>
            <a:r>
              <a:rPr lang="en-US" altLang="en-US" sz="2200" dirty="0"/>
              <a:t> times “inverse” of but correlated to max-path-delay or length label */</a:t>
            </a:r>
          </a:p>
          <a:p>
            <a:pPr lvl="1">
              <a:lnSpc>
                <a:spcPct val="90000"/>
              </a:lnSpc>
              <a:buNone/>
            </a:pPr>
            <a:r>
              <a:rPr lang="en-US" altLang="en-US" sz="2200" dirty="0"/>
              <a:t>    </a:t>
            </a:r>
            <a:r>
              <a:rPr lang="en-US" altLang="en-US" sz="2200" i="1" dirty="0">
                <a:latin typeface="Times" pitchFamily="2" charset="0"/>
              </a:rPr>
              <a:t>l</a:t>
            </a:r>
            <a:r>
              <a:rPr lang="en-US" altLang="en-US" sz="2200" dirty="0"/>
              <a:t> = 1 </a:t>
            </a:r>
            <a:r>
              <a:rPr lang="en-US" altLang="en-US" sz="2200" dirty="0">
                <a:solidFill>
                  <a:schemeClr val="folHlink"/>
                </a:solidFill>
              </a:rPr>
              <a:t>// the current cc</a:t>
            </a:r>
            <a:endParaRPr lang="en-US" altLang="en-US" sz="2200" dirty="0"/>
          </a:p>
          <a:p>
            <a:pPr lvl="1">
              <a:lnSpc>
                <a:spcPct val="90000"/>
              </a:lnSpc>
              <a:buNone/>
            </a:pPr>
            <a:r>
              <a:rPr lang="en-US" altLang="en-US" sz="2200" dirty="0"/>
              <a:t>    </a:t>
            </a:r>
            <a:r>
              <a:rPr lang="en-US" altLang="en-US" sz="2200" dirty="0">
                <a:solidFill>
                  <a:schemeClr val="accent2"/>
                </a:solidFill>
              </a:rPr>
              <a:t>repeat</a:t>
            </a:r>
            <a:r>
              <a:rPr lang="en-US" altLang="en-US" sz="2200" dirty="0"/>
              <a:t> {</a:t>
            </a:r>
          </a:p>
          <a:p>
            <a:pPr lvl="1">
              <a:lnSpc>
                <a:spcPct val="90000"/>
              </a:lnSpc>
              <a:buNone/>
            </a:pPr>
            <a:r>
              <a:rPr lang="en-US" altLang="en-US" sz="2200" dirty="0"/>
              <a:t>		</a:t>
            </a:r>
            <a:r>
              <a:rPr lang="en-US" altLang="en-US" sz="2200" dirty="0">
                <a:solidFill>
                  <a:schemeClr val="accent2"/>
                </a:solidFill>
              </a:rPr>
              <a:t>for</a:t>
            </a:r>
            <a:r>
              <a:rPr lang="en-US" altLang="en-US" sz="2200" dirty="0"/>
              <a:t> each resource type k {</a:t>
            </a:r>
          </a:p>
          <a:p>
            <a:pPr lvl="1">
              <a:lnSpc>
                <a:spcPct val="90000"/>
              </a:lnSpc>
              <a:buNone/>
            </a:pPr>
            <a:r>
              <a:rPr lang="en-US" altLang="en-US" sz="2200" dirty="0"/>
              <a:t>			</a:t>
            </a:r>
            <a:r>
              <a:rPr lang="en-US" altLang="en-US" sz="2200" i="1" dirty="0" err="1">
                <a:latin typeface="Times" pitchFamily="2" charset="0"/>
              </a:rPr>
              <a:t>U</a:t>
            </a:r>
            <a:r>
              <a:rPr lang="en-US" altLang="en-US" sz="2200" i="1" baseline="-25000" dirty="0" err="1">
                <a:latin typeface="Times" pitchFamily="2" charset="0"/>
              </a:rPr>
              <a:t>l,k</a:t>
            </a:r>
            <a:r>
              <a:rPr lang="en-US" altLang="en-US" sz="2200" dirty="0"/>
              <a:t> = available vertices in V.</a:t>
            </a:r>
          </a:p>
          <a:p>
            <a:pPr lvl="1">
              <a:lnSpc>
                <a:spcPct val="90000"/>
              </a:lnSpc>
              <a:buNone/>
            </a:pPr>
            <a:r>
              <a:rPr lang="en-US" altLang="en-US" sz="2200" dirty="0"/>
              <a:t>			</a:t>
            </a:r>
            <a:r>
              <a:rPr lang="en-US" altLang="en-US" sz="2200" i="1" dirty="0" err="1">
                <a:latin typeface="Times" pitchFamily="2" charset="0"/>
              </a:rPr>
              <a:t>T</a:t>
            </a:r>
            <a:r>
              <a:rPr lang="en-US" altLang="en-US" sz="2200" i="1" baseline="-25000" dirty="0" err="1">
                <a:latin typeface="Times" pitchFamily="2" charset="0"/>
              </a:rPr>
              <a:t>l,k</a:t>
            </a:r>
            <a:r>
              <a:rPr lang="en-US" altLang="en-US" sz="2200" dirty="0"/>
              <a:t> = operations in progress.</a:t>
            </a:r>
          </a:p>
          <a:p>
            <a:pPr lvl="1">
              <a:lnSpc>
                <a:spcPct val="90000"/>
              </a:lnSpc>
              <a:buNone/>
            </a:pPr>
            <a:r>
              <a:rPr lang="en-US" altLang="en-US" sz="2200" dirty="0"/>
              <a:t>                     Compute the slacks </a:t>
            </a:r>
            <a:r>
              <a:rPr lang="en-US" altLang="en-US" sz="2200" i="1" dirty="0">
                <a:latin typeface="Times" pitchFamily="2" charset="0"/>
              </a:rPr>
              <a:t>{ </a:t>
            </a:r>
            <a:r>
              <a:rPr lang="en-US" altLang="en-US" sz="2200" i="1" dirty="0" err="1">
                <a:latin typeface="Times" pitchFamily="2" charset="0"/>
              </a:rPr>
              <a:t>s</a:t>
            </a:r>
            <a:r>
              <a:rPr lang="en-US" altLang="en-US" sz="2200" i="1" baseline="-25000" dirty="0" err="1">
                <a:latin typeface="Times" pitchFamily="2" charset="0"/>
              </a:rPr>
              <a:t>i</a:t>
            </a:r>
            <a:r>
              <a:rPr lang="en-US" altLang="en-US" sz="2200" i="1" baseline="-25000" dirty="0">
                <a:latin typeface="Times" pitchFamily="2" charset="0"/>
              </a:rPr>
              <a:t> </a:t>
            </a:r>
            <a:r>
              <a:rPr lang="en-US" altLang="en-US" sz="2200" i="1" dirty="0">
                <a:latin typeface="Times" pitchFamily="2" charset="0"/>
              </a:rPr>
              <a:t>= </a:t>
            </a:r>
            <a:r>
              <a:rPr lang="en-US" altLang="en-US" sz="2200" b="1" i="1" dirty="0" err="1">
                <a:latin typeface="Times" pitchFamily="2" charset="0"/>
              </a:rPr>
              <a:t>t</a:t>
            </a:r>
            <a:r>
              <a:rPr lang="en-US" altLang="en-US" sz="2200" i="1" baseline="-25000" dirty="0" err="1">
                <a:latin typeface="Times" pitchFamily="2" charset="0"/>
              </a:rPr>
              <a:t>i</a:t>
            </a:r>
            <a:r>
              <a:rPr lang="en-US" altLang="en-US" sz="2200" i="1" baseline="30000" dirty="0" err="1">
                <a:latin typeface="Times" pitchFamily="2" charset="0"/>
              </a:rPr>
              <a:t>L</a:t>
            </a:r>
            <a:r>
              <a:rPr lang="en-US" altLang="en-US" sz="2200" i="1" baseline="30000" dirty="0">
                <a:latin typeface="Times" pitchFamily="2" charset="0"/>
              </a:rPr>
              <a:t> </a:t>
            </a:r>
            <a:r>
              <a:rPr lang="en-US" altLang="en-US" sz="2200" i="1" dirty="0">
                <a:latin typeface="Times" pitchFamily="2" charset="0"/>
              </a:rPr>
              <a:t>- l, </a:t>
            </a:r>
            <a:r>
              <a:rPr lang="en-US" altLang="en-US" sz="2200" i="1" dirty="0">
                <a:latin typeface="Times" pitchFamily="2" charset="0"/>
                <a:sym typeface="Symbol" pitchFamily="2" charset="2"/>
              </a:rPr>
              <a:t> v</a:t>
            </a:r>
            <a:r>
              <a:rPr lang="en-US" altLang="en-US" sz="2200" i="1" baseline="-25000" dirty="0">
                <a:latin typeface="Times" pitchFamily="2" charset="0"/>
                <a:sym typeface="Symbol" pitchFamily="2" charset="2"/>
              </a:rPr>
              <a:t>i</a:t>
            </a:r>
            <a:r>
              <a:rPr lang="en-US" altLang="en-US" sz="2200" i="1" dirty="0">
                <a:latin typeface="Times" pitchFamily="2" charset="0"/>
                <a:sym typeface="Symbol" pitchFamily="2" charset="2"/>
              </a:rPr>
              <a:t> </a:t>
            </a:r>
            <a:r>
              <a:rPr lang="en-US" altLang="en-US" sz="2200" i="1" dirty="0" err="1">
                <a:latin typeface="Times" pitchFamily="2" charset="0"/>
              </a:rPr>
              <a:t>U</a:t>
            </a:r>
            <a:r>
              <a:rPr lang="en-US" altLang="en-US" sz="2200" i="1" baseline="-25000" dirty="0" err="1">
                <a:latin typeface="Times" pitchFamily="2" charset="0"/>
              </a:rPr>
              <a:t>l,k</a:t>
            </a:r>
            <a:r>
              <a:rPr lang="en-US" altLang="en-US" sz="2200" i="1" baseline="-25000" dirty="0">
                <a:latin typeface="Times" pitchFamily="2" charset="0"/>
              </a:rPr>
              <a:t> </a:t>
            </a:r>
            <a:r>
              <a:rPr lang="en-US" altLang="en-US" sz="2200" i="1" dirty="0">
                <a:latin typeface="Times" pitchFamily="2" charset="0"/>
                <a:sym typeface="Symbol" pitchFamily="2" charset="2"/>
              </a:rPr>
              <a:t>}</a:t>
            </a:r>
            <a:r>
              <a:rPr lang="en-US" altLang="en-US" sz="2200" dirty="0"/>
              <a:t>.</a:t>
            </a:r>
          </a:p>
          <a:p>
            <a:pPr lvl="1">
              <a:lnSpc>
                <a:spcPct val="90000"/>
              </a:lnSpc>
              <a:buNone/>
            </a:pPr>
            <a:r>
              <a:rPr lang="en-US" altLang="en-US" sz="2200" dirty="0"/>
              <a:t>                     /* Note slack also is inv. prop. to length label */</a:t>
            </a:r>
          </a:p>
          <a:p>
            <a:pPr lvl="1">
              <a:lnSpc>
                <a:spcPct val="60000"/>
              </a:lnSpc>
              <a:buNone/>
            </a:pPr>
            <a:r>
              <a:rPr lang="en-US" altLang="en-US" sz="2200" dirty="0"/>
              <a:t>			Select minimal slack </a:t>
            </a:r>
            <a:r>
              <a:rPr lang="en-US" altLang="en-US" sz="2200" i="1" dirty="0" err="1">
                <a:latin typeface="Times" pitchFamily="2" charset="0"/>
              </a:rPr>
              <a:t>S</a:t>
            </a:r>
            <a:r>
              <a:rPr lang="en-US" altLang="en-US" sz="2200" i="1" baseline="-25000" dirty="0" err="1">
                <a:latin typeface="Times" pitchFamily="2" charset="0"/>
              </a:rPr>
              <a:t>k</a:t>
            </a:r>
            <a:r>
              <a:rPr lang="en-US" altLang="en-US" sz="2200" dirty="0"/>
              <a:t> </a:t>
            </a:r>
            <a:r>
              <a:rPr lang="en-US" altLang="en-US" sz="2200" dirty="0">
                <a:sym typeface="Symbol" pitchFamily="2" charset="2"/>
              </a:rPr>
              <a:t> </a:t>
            </a:r>
            <a:r>
              <a:rPr lang="en-US" altLang="en-US" sz="2200" i="1" dirty="0" err="1">
                <a:latin typeface="Times" pitchFamily="2" charset="0"/>
              </a:rPr>
              <a:t>U</a:t>
            </a:r>
            <a:r>
              <a:rPr lang="en-US" altLang="en-US" sz="2200" i="1" baseline="-25000" dirty="0" err="1">
                <a:latin typeface="Times" pitchFamily="2" charset="0"/>
              </a:rPr>
              <a:t>l,k</a:t>
            </a:r>
            <a:r>
              <a:rPr lang="en-US" altLang="en-US" sz="2200" dirty="0"/>
              <a:t> such that     </a:t>
            </a:r>
          </a:p>
          <a:p>
            <a:pPr lvl="1">
              <a:lnSpc>
                <a:spcPct val="60000"/>
              </a:lnSpc>
              <a:buNone/>
            </a:pPr>
            <a:r>
              <a:rPr lang="en-US" altLang="en-US" sz="2200" dirty="0"/>
              <a:t>                      |</a:t>
            </a:r>
            <a:r>
              <a:rPr lang="en-US" altLang="en-US" sz="2200" i="1" dirty="0" err="1">
                <a:latin typeface="Times" pitchFamily="2" charset="0"/>
              </a:rPr>
              <a:t>S</a:t>
            </a:r>
            <a:r>
              <a:rPr lang="en-US" altLang="en-US" sz="2200" i="1" baseline="-25000" dirty="0" err="1">
                <a:latin typeface="Times" pitchFamily="2" charset="0"/>
              </a:rPr>
              <a:t>k</a:t>
            </a:r>
            <a:r>
              <a:rPr lang="en-US" altLang="en-US" sz="2200" dirty="0"/>
              <a:t>| + |</a:t>
            </a:r>
            <a:r>
              <a:rPr lang="en-US" altLang="en-US" sz="2200" i="1" dirty="0" err="1">
                <a:latin typeface="Times" pitchFamily="2" charset="0"/>
              </a:rPr>
              <a:t>T</a:t>
            </a:r>
            <a:r>
              <a:rPr lang="en-US" altLang="en-US" sz="2200" i="1" baseline="-25000" dirty="0" err="1">
                <a:latin typeface="Times" pitchFamily="2" charset="0"/>
              </a:rPr>
              <a:t>l,k</a:t>
            </a:r>
            <a:r>
              <a:rPr lang="en-US" altLang="en-US" sz="2200" dirty="0"/>
              <a:t>| </a:t>
            </a:r>
            <a:r>
              <a:rPr lang="en-US" altLang="en-US" sz="2200" dirty="0">
                <a:sym typeface="Symbol" pitchFamily="2" charset="2"/>
              </a:rPr>
              <a:t> </a:t>
            </a:r>
            <a:r>
              <a:rPr lang="en-US" altLang="en-US" sz="2200" i="1" dirty="0" err="1">
                <a:latin typeface="Times" pitchFamily="2" charset="0"/>
              </a:rPr>
              <a:t>a</a:t>
            </a:r>
            <a:r>
              <a:rPr lang="en-US" altLang="en-US" sz="2200" i="1" baseline="-25000" dirty="0" err="1">
                <a:latin typeface="Times" pitchFamily="2" charset="0"/>
              </a:rPr>
              <a:t>k</a:t>
            </a:r>
            <a:r>
              <a:rPr lang="en-US" altLang="en-US" sz="2200" i="1" dirty="0">
                <a:latin typeface="Times" pitchFamily="2" charset="0"/>
              </a:rPr>
              <a:t> /* break ties arbitrarily */</a:t>
            </a:r>
          </a:p>
          <a:p>
            <a:pPr lvl="1">
              <a:lnSpc>
                <a:spcPct val="60000"/>
              </a:lnSpc>
              <a:buNone/>
            </a:pPr>
            <a:r>
              <a:rPr lang="en-US" altLang="en-US" sz="2200" dirty="0"/>
              <a:t>			Schedule the </a:t>
            </a:r>
            <a:r>
              <a:rPr lang="en-US" altLang="en-US" sz="2200" i="1" dirty="0" err="1">
                <a:latin typeface="Times" pitchFamily="2" charset="0"/>
              </a:rPr>
              <a:t>S</a:t>
            </a:r>
            <a:r>
              <a:rPr lang="en-US" altLang="en-US" sz="2200" i="1" baseline="-25000" dirty="0" err="1">
                <a:latin typeface="Times" pitchFamily="2" charset="0"/>
              </a:rPr>
              <a:t>k</a:t>
            </a:r>
            <a:r>
              <a:rPr lang="en-US" altLang="en-US" sz="2200" dirty="0"/>
              <a:t> operations at step </a:t>
            </a:r>
            <a:r>
              <a:rPr lang="en-US" altLang="en-US" sz="2200" i="1" dirty="0">
                <a:latin typeface="Times" pitchFamily="2" charset="0"/>
              </a:rPr>
              <a:t>l</a:t>
            </a:r>
          </a:p>
          <a:p>
            <a:pPr lvl="1">
              <a:lnSpc>
                <a:spcPct val="60000"/>
              </a:lnSpc>
              <a:buNone/>
            </a:pPr>
            <a:r>
              <a:rPr lang="en-US" altLang="en-US" sz="2200" dirty="0"/>
              <a:t>		}</a:t>
            </a:r>
          </a:p>
          <a:p>
            <a:pPr lvl="1">
              <a:lnSpc>
                <a:spcPct val="60000"/>
              </a:lnSpc>
              <a:buNone/>
            </a:pPr>
            <a:r>
              <a:rPr lang="en-US" altLang="en-US" sz="2200" dirty="0"/>
              <a:t>		</a:t>
            </a:r>
            <a:r>
              <a:rPr lang="en-US" altLang="en-US" sz="2200" i="1" dirty="0">
                <a:latin typeface="Times" pitchFamily="2" charset="0"/>
              </a:rPr>
              <a:t>l = l + </a:t>
            </a:r>
            <a:r>
              <a:rPr lang="en-US" altLang="en-US" sz="2200" dirty="0">
                <a:latin typeface="Times" pitchFamily="2" charset="0"/>
              </a:rPr>
              <a:t>1</a:t>
            </a:r>
            <a:endParaRPr lang="en-US" altLang="en-US" sz="2200" dirty="0"/>
          </a:p>
          <a:p>
            <a:pPr lvl="1">
              <a:lnSpc>
                <a:spcPct val="60000"/>
              </a:lnSpc>
              <a:buNone/>
            </a:pPr>
            <a:r>
              <a:rPr lang="en-US" altLang="en-US" sz="2200" dirty="0"/>
              <a:t>     } </a:t>
            </a:r>
            <a:r>
              <a:rPr lang="en-US" altLang="en-US" sz="2200" dirty="0">
                <a:solidFill>
                  <a:schemeClr val="accent2"/>
                </a:solidFill>
              </a:rPr>
              <a:t>until</a:t>
            </a:r>
            <a:r>
              <a:rPr lang="en-US" altLang="en-US" sz="2200" dirty="0"/>
              <a:t> </a:t>
            </a:r>
            <a:r>
              <a:rPr lang="en-US" altLang="en-US" sz="2200" i="1" dirty="0" err="1">
                <a:latin typeface="Times" pitchFamily="2" charset="0"/>
              </a:rPr>
              <a:t>v</a:t>
            </a:r>
            <a:r>
              <a:rPr lang="en-US" altLang="en-US" sz="2200" i="1" baseline="-25000" dirty="0" err="1">
                <a:latin typeface="Times" pitchFamily="2" charset="0"/>
              </a:rPr>
              <a:t>n</a:t>
            </a:r>
            <a:r>
              <a:rPr lang="en-US" altLang="en-US" sz="2200" i="1" baseline="-25000" dirty="0">
                <a:latin typeface="Times" pitchFamily="2" charset="0"/>
              </a:rPr>
              <a:t> </a:t>
            </a:r>
            <a:r>
              <a:rPr lang="en-US" altLang="en-US" sz="2200" dirty="0"/>
              <a:t>is scheduled.</a:t>
            </a:r>
          </a:p>
          <a:p>
            <a:pPr lvl="1">
              <a:lnSpc>
                <a:spcPct val="80000"/>
              </a:lnSpc>
              <a:buNone/>
            </a:pPr>
            <a:r>
              <a:rPr lang="en-US" altLang="en-US" sz="2200" dirty="0"/>
              <a:t>} </a:t>
            </a:r>
            <a:r>
              <a:rPr lang="en-US" altLang="en-US" sz="2200" dirty="0">
                <a:solidFill>
                  <a:schemeClr val="folHlink"/>
                </a:solidFill>
              </a:rPr>
              <a:t>// Note: Does not do lookahead using e-rest as in the prev. example. Can do so for a better ML-RCS algorithm, i.e., choose </a:t>
            </a:r>
            <a:r>
              <a:rPr lang="en-US" altLang="en-US" sz="2200" dirty="0" err="1">
                <a:solidFill>
                  <a:schemeClr val="folHlink"/>
                </a:solidFill>
              </a:rPr>
              <a:t>opers</a:t>
            </a:r>
            <a:r>
              <a:rPr lang="en-US" altLang="en-US" sz="2200" dirty="0">
                <a:solidFill>
                  <a:schemeClr val="folHlink"/>
                </a:solidFill>
              </a:rPr>
              <a:t> to schedule w/minimal e-rest rather than minimal slack.</a:t>
            </a:r>
            <a:endParaRPr lang="en-US" altLang="en-US" sz="2200" dirty="0"/>
          </a:p>
          <a:p>
            <a:endParaRPr lang="en-US" dirty="0"/>
          </a:p>
        </p:txBody>
      </p:sp>
      <p:sp>
        <p:nvSpPr>
          <p:cNvPr id="4" name="Left Arrow 3">
            <a:extLst>
              <a:ext uri="{FF2B5EF4-FFF2-40B4-BE49-F238E27FC236}">
                <a16:creationId xmlns:a16="http://schemas.microsoft.com/office/drawing/2014/main" id="{9851D0F9-D309-5A4B-A7D3-ED272D1B7326}"/>
              </a:ext>
            </a:extLst>
          </p:cNvPr>
          <p:cNvSpPr/>
          <p:nvPr/>
        </p:nvSpPr>
        <p:spPr>
          <a:xfrm>
            <a:off x="6989735" y="4788976"/>
            <a:ext cx="2231756" cy="2944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BB60CA-586B-3E42-B706-B8884D736857}"/>
              </a:ext>
            </a:extLst>
          </p:cNvPr>
          <p:cNvSpPr txBox="1"/>
          <p:nvPr/>
        </p:nvSpPr>
        <p:spPr>
          <a:xfrm>
            <a:off x="9221491" y="4714111"/>
            <a:ext cx="1991533" cy="369332"/>
          </a:xfrm>
          <a:prstGeom prst="rect">
            <a:avLst/>
          </a:prstGeom>
          <a:noFill/>
        </p:spPr>
        <p:txBody>
          <a:bodyPr wrap="square" rtlCol="0">
            <a:spAutoFit/>
          </a:bodyPr>
          <a:lstStyle/>
          <a:p>
            <a:r>
              <a:rPr lang="en-US" dirty="0"/>
              <a:t>apply REST here</a:t>
            </a:r>
          </a:p>
        </p:txBody>
      </p:sp>
    </p:spTree>
    <p:extLst>
      <p:ext uri="{BB962C8B-B14F-4D97-AF65-F5344CB8AC3E}">
        <p14:creationId xmlns:p14="http://schemas.microsoft.com/office/powerpoint/2010/main" val="67852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E2F8-3FB9-AC48-9B80-7D3891F31BAD}"/>
              </a:ext>
            </a:extLst>
          </p:cNvPr>
          <p:cNvSpPr>
            <a:spLocks noGrp="1"/>
          </p:cNvSpPr>
          <p:nvPr>
            <p:ph type="title"/>
          </p:nvPr>
        </p:nvSpPr>
        <p:spPr>
          <a:xfrm>
            <a:off x="2231136" y="391255"/>
            <a:ext cx="7729728" cy="1188720"/>
          </a:xfrm>
        </p:spPr>
        <p:txBody>
          <a:bodyPr/>
          <a:lstStyle/>
          <a:p>
            <a:r>
              <a:rPr lang="en-US" dirty="0"/>
              <a:t>ML_RCS</a:t>
            </a:r>
          </a:p>
        </p:txBody>
      </p:sp>
      <p:sp>
        <p:nvSpPr>
          <p:cNvPr id="3" name="Content Placeholder 2">
            <a:extLst>
              <a:ext uri="{FF2B5EF4-FFF2-40B4-BE49-F238E27FC236}">
                <a16:creationId xmlns:a16="http://schemas.microsoft.com/office/drawing/2014/main" id="{37603C9C-09DD-294B-8B14-3D0AACBC736B}"/>
              </a:ext>
            </a:extLst>
          </p:cNvPr>
          <p:cNvSpPr>
            <a:spLocks noGrp="1"/>
          </p:cNvSpPr>
          <p:nvPr>
            <p:ph idx="1"/>
          </p:nvPr>
        </p:nvSpPr>
        <p:spPr>
          <a:xfrm>
            <a:off x="514350" y="1579975"/>
            <a:ext cx="7729728" cy="4584166"/>
          </a:xfrm>
        </p:spPr>
        <p:txBody>
          <a:bodyPr/>
          <a:lstStyle/>
          <a:p>
            <a:r>
              <a:rPr lang="en-US" dirty="0">
                <a:solidFill>
                  <a:schemeClr val="accent2"/>
                </a:solidFill>
              </a:rPr>
              <a:t>For</a:t>
            </a:r>
            <a:r>
              <a:rPr lang="en-US" dirty="0"/>
              <a:t> each cc:</a:t>
            </a:r>
          </a:p>
          <a:p>
            <a:pPr lvl="1"/>
            <a:r>
              <a:rPr lang="en-US" dirty="0">
                <a:solidFill>
                  <a:schemeClr val="accent2"/>
                </a:solidFill>
              </a:rPr>
              <a:t>For</a:t>
            </a:r>
            <a:r>
              <a:rPr lang="en-US" dirty="0"/>
              <a:t> each FU type:</a:t>
            </a:r>
          </a:p>
          <a:p>
            <a:pPr lvl="1"/>
            <a:r>
              <a:rPr lang="en-US" dirty="0"/>
              <a:t>U = [] #available operands(nodes) of current resource type</a:t>
            </a:r>
          </a:p>
          <a:p>
            <a:pPr lvl="2"/>
            <a:r>
              <a:rPr lang="en-US" dirty="0">
                <a:solidFill>
                  <a:schemeClr val="accent3"/>
                </a:solidFill>
              </a:rPr>
              <a:t>Traverse the DFG graph:</a:t>
            </a:r>
          </a:p>
          <a:p>
            <a:pPr lvl="2"/>
            <a:r>
              <a:rPr lang="en-US" dirty="0"/>
              <a:t> calculate slacks for each node in U</a:t>
            </a:r>
          </a:p>
          <a:p>
            <a:pPr lvl="2"/>
            <a:endParaRPr lang="en-US" dirty="0"/>
          </a:p>
          <a:p>
            <a:pPr lvl="2"/>
            <a:endParaRPr lang="en-US" dirty="0"/>
          </a:p>
        </p:txBody>
      </p:sp>
      <p:pic>
        <p:nvPicPr>
          <p:cNvPr id="5" name="Picture 4">
            <a:extLst>
              <a:ext uri="{FF2B5EF4-FFF2-40B4-BE49-F238E27FC236}">
                <a16:creationId xmlns:a16="http://schemas.microsoft.com/office/drawing/2014/main" id="{62A4356E-89B8-154E-AA24-B8112FA8AC15}"/>
              </a:ext>
            </a:extLst>
          </p:cNvPr>
          <p:cNvPicPr>
            <a:picLocks noChangeAspect="1"/>
          </p:cNvPicPr>
          <p:nvPr/>
        </p:nvPicPr>
        <p:blipFill>
          <a:blip r:embed="rId2"/>
          <a:stretch>
            <a:fillRect/>
          </a:stretch>
        </p:blipFill>
        <p:spPr>
          <a:xfrm>
            <a:off x="1028700" y="3499152"/>
            <a:ext cx="11163300" cy="1188720"/>
          </a:xfrm>
          <a:prstGeom prst="rect">
            <a:avLst/>
          </a:prstGeom>
        </p:spPr>
      </p:pic>
    </p:spTree>
    <p:extLst>
      <p:ext uri="{BB962C8B-B14F-4D97-AF65-F5344CB8AC3E}">
        <p14:creationId xmlns:p14="http://schemas.microsoft.com/office/powerpoint/2010/main" val="166153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D95E3B2-0164-0B4B-A179-B1CC09C1807F}"/>
              </a:ext>
            </a:extLst>
          </p:cNvPr>
          <p:cNvPicPr>
            <a:picLocks noGrp="1" noChangeAspect="1"/>
          </p:cNvPicPr>
          <p:nvPr>
            <p:ph idx="1"/>
          </p:nvPr>
        </p:nvPicPr>
        <p:blipFill>
          <a:blip r:embed="rId2"/>
          <a:stretch>
            <a:fillRect/>
          </a:stretch>
        </p:blipFill>
        <p:spPr>
          <a:xfrm>
            <a:off x="2106451" y="3238979"/>
            <a:ext cx="7731125" cy="871864"/>
          </a:xfrm>
        </p:spPr>
      </p:pic>
      <p:sp>
        <p:nvSpPr>
          <p:cNvPr id="4" name="TextBox 3">
            <a:extLst>
              <a:ext uri="{FF2B5EF4-FFF2-40B4-BE49-F238E27FC236}">
                <a16:creationId xmlns:a16="http://schemas.microsoft.com/office/drawing/2014/main" id="{C493C1A9-FFFB-E84A-86AB-EE4BD7BB04BF}"/>
              </a:ext>
            </a:extLst>
          </p:cNvPr>
          <p:cNvSpPr txBox="1"/>
          <p:nvPr/>
        </p:nvSpPr>
        <p:spPr>
          <a:xfrm>
            <a:off x="2106451" y="1487838"/>
            <a:ext cx="1781578" cy="400110"/>
          </a:xfrm>
          <a:prstGeom prst="rect">
            <a:avLst/>
          </a:prstGeom>
          <a:noFill/>
        </p:spPr>
        <p:txBody>
          <a:bodyPr wrap="none" rtlCol="0">
            <a:spAutoFit/>
          </a:bodyPr>
          <a:lstStyle/>
          <a:p>
            <a:r>
              <a:rPr lang="en-US" sz="2000" dirty="0"/>
              <a:t>Sort the slacks </a:t>
            </a:r>
          </a:p>
        </p:txBody>
      </p:sp>
      <p:sp>
        <p:nvSpPr>
          <p:cNvPr id="7" name="TextBox 6">
            <a:extLst>
              <a:ext uri="{FF2B5EF4-FFF2-40B4-BE49-F238E27FC236}">
                <a16:creationId xmlns:a16="http://schemas.microsoft.com/office/drawing/2014/main" id="{4EEAB9C4-5E74-B14F-AF8E-70605CCB4C60}"/>
              </a:ext>
            </a:extLst>
          </p:cNvPr>
          <p:cNvSpPr txBox="1"/>
          <p:nvPr/>
        </p:nvSpPr>
        <p:spPr>
          <a:xfrm>
            <a:off x="2106451" y="2271076"/>
            <a:ext cx="2803973"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accent1"/>
                </a:solidFill>
              </a:rPr>
              <a:t>Flag is True ---with REST</a:t>
            </a:r>
          </a:p>
          <a:p>
            <a:pPr marL="285750" indent="-285750">
              <a:buFont typeface="Arial" panose="020B0604020202020204" pitchFamily="34" charset="0"/>
              <a:buChar char="•"/>
            </a:pPr>
            <a:r>
              <a:rPr lang="en-US" sz="1600" dirty="0">
                <a:solidFill>
                  <a:schemeClr val="accent1"/>
                </a:solidFill>
              </a:rPr>
              <a:t>Flag is False – without REST</a:t>
            </a:r>
          </a:p>
        </p:txBody>
      </p:sp>
    </p:spTree>
    <p:extLst>
      <p:ext uri="{BB962C8B-B14F-4D97-AF65-F5344CB8AC3E}">
        <p14:creationId xmlns:p14="http://schemas.microsoft.com/office/powerpoint/2010/main" val="3730821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520</TotalTime>
  <Words>3745</Words>
  <Application>Microsoft Macintosh PowerPoint</Application>
  <PresentationFormat>Widescreen</PresentationFormat>
  <Paragraphs>1074</Paragraphs>
  <Slides>54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Century Gothic</vt:lpstr>
      <vt:lpstr>Lucida Sans Unicode</vt:lpstr>
      <vt:lpstr>Times</vt:lpstr>
      <vt:lpstr>Office Theme</vt:lpstr>
      <vt:lpstr>565 final project</vt:lpstr>
      <vt:lpstr>PowerPoint Presentation</vt:lpstr>
      <vt:lpstr>PowerPoint Presentation</vt:lpstr>
      <vt:lpstr>PowerPoint Presentation</vt:lpstr>
      <vt:lpstr>List Scheduling</vt:lpstr>
      <vt:lpstr>PowerPoint Presentation</vt:lpstr>
      <vt:lpstr>ML_RCS</vt:lpstr>
      <vt:lpstr>ML_RCS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Extensions</vt:lpstr>
      <vt:lpstr>Energy calculation</vt:lpstr>
      <vt:lpstr>PowerPoint Presentation</vt:lpstr>
      <vt:lpstr>Energy Delay Product</vt:lpstr>
      <vt:lpstr>Energy Delay Product</vt:lpstr>
      <vt:lpstr>PowerPoint Presentation</vt:lpstr>
      <vt:lpstr>Energy Delay Product</vt:lpstr>
      <vt:lpstr>Energy Delay Product</vt:lpstr>
      <vt:lpstr>Extended LS with selection metric </vt:lpstr>
      <vt:lpstr>Latency Results</vt:lpstr>
      <vt:lpstr>PowerPoint Presentation</vt:lpstr>
      <vt:lpstr>PowerPoint Presentation</vt:lpstr>
      <vt:lpstr>PowerPoint Presentation</vt:lpstr>
      <vt:lpstr>PowerPoint Presentation</vt:lpstr>
      <vt:lpstr>PowerPoint Presentation</vt:lpstr>
      <vt:lpstr>PowerPoint Presentation</vt:lpstr>
      <vt:lpstr>Latency Results for all benchmarks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565 final project</dc:title>
  <dc:creator>Wu, Peiyun</dc:creator>
  <cp:lastModifiedBy>Wu, Peiyun</cp:lastModifiedBy>
  <cp:revision>35</cp:revision>
  <dcterms:created xsi:type="dcterms:W3CDTF">2019-12-10T23:26:33Z</dcterms:created>
  <dcterms:modified xsi:type="dcterms:W3CDTF">2019-12-11T08:06:40Z</dcterms:modified>
</cp:coreProperties>
</file>